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  <p:sldMasterId id="2147484267" r:id="rId6"/>
    <p:sldMasterId id="2147484292" r:id="rId7"/>
  </p:sldMasterIdLst>
  <p:notesMasterIdLst>
    <p:notesMasterId r:id="rId44"/>
  </p:notesMasterIdLst>
  <p:handoutMasterIdLst>
    <p:handoutMasterId r:id="rId45"/>
  </p:handoutMasterIdLst>
  <p:sldIdLst>
    <p:sldId id="1309" r:id="rId8"/>
    <p:sldId id="1342" r:id="rId9"/>
    <p:sldId id="1345" r:id="rId10"/>
    <p:sldId id="1346" r:id="rId11"/>
    <p:sldId id="1349" r:id="rId12"/>
    <p:sldId id="1350" r:id="rId13"/>
    <p:sldId id="1360" r:id="rId14"/>
    <p:sldId id="1343" r:id="rId15"/>
    <p:sldId id="1354" r:id="rId16"/>
    <p:sldId id="1355" r:id="rId17"/>
    <p:sldId id="1356" r:id="rId18"/>
    <p:sldId id="1357" r:id="rId19"/>
    <p:sldId id="1358" r:id="rId20"/>
    <p:sldId id="1359" r:id="rId21"/>
    <p:sldId id="1377" r:id="rId22"/>
    <p:sldId id="1351" r:id="rId23"/>
    <p:sldId id="1368" r:id="rId24"/>
    <p:sldId id="1369" r:id="rId25"/>
    <p:sldId id="1353" r:id="rId26"/>
    <p:sldId id="1365" r:id="rId27"/>
    <p:sldId id="1366" r:id="rId28"/>
    <p:sldId id="1352" r:id="rId29"/>
    <p:sldId id="1379" r:id="rId30"/>
    <p:sldId id="1376" r:id="rId31"/>
    <p:sldId id="1380" r:id="rId32"/>
    <p:sldId id="1362" r:id="rId33"/>
    <p:sldId id="1363" r:id="rId34"/>
    <p:sldId id="1364" r:id="rId35"/>
    <p:sldId id="1373" r:id="rId36"/>
    <p:sldId id="1371" r:id="rId37"/>
    <p:sldId id="1374" r:id="rId38"/>
    <p:sldId id="1370" r:id="rId39"/>
    <p:sldId id="1375" r:id="rId40"/>
    <p:sldId id="1381" r:id="rId41"/>
    <p:sldId id="1341" r:id="rId42"/>
    <p:sldId id="1361" r:id="rId4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D0C140-4E7F-4F84-908C-1D5E2DA6ECBC}">
          <p14:sldIdLst>
            <p14:sldId id="1309"/>
            <p14:sldId id="1342"/>
            <p14:sldId id="1345"/>
            <p14:sldId id="1346"/>
            <p14:sldId id="1349"/>
            <p14:sldId id="1350"/>
            <p14:sldId id="1360"/>
          </p14:sldIdLst>
        </p14:section>
        <p14:section name="Platform - X minutes" id="{2EE6B0E5-6837-422E-B4D7-452A6B5F6221}">
          <p14:sldIdLst>
            <p14:sldId id="1343"/>
            <p14:sldId id="1354"/>
            <p14:sldId id="1355"/>
            <p14:sldId id="1356"/>
            <p14:sldId id="1357"/>
            <p14:sldId id="1358"/>
            <p14:sldId id="1359"/>
            <p14:sldId id="1377"/>
          </p14:sldIdLst>
        </p14:section>
        <p14:section name="AppInsights - X minutes" id="{B1B3000B-4554-4C97-8D37-BAB293E2E797}">
          <p14:sldIdLst>
            <p14:sldId id="1351"/>
            <p14:sldId id="1368"/>
            <p14:sldId id="1369"/>
            <p14:sldId id="1353"/>
            <p14:sldId id="1365"/>
            <p14:sldId id="1366"/>
            <p14:sldId id="1352"/>
            <p14:sldId id="1379"/>
            <p14:sldId id="1376"/>
            <p14:sldId id="1380"/>
          </p14:sldIdLst>
        </p14:section>
        <p14:section name="OMS - X minutes" id="{38FF7291-54B3-4A05-A7F2-BF18A3108DD8}">
          <p14:sldIdLst>
            <p14:sldId id="1362"/>
            <p14:sldId id="1363"/>
            <p14:sldId id="1364"/>
            <p14:sldId id="1373"/>
            <p14:sldId id="1371"/>
            <p14:sldId id="1374"/>
            <p14:sldId id="1370"/>
            <p14:sldId id="1375"/>
            <p14:sldId id="1381"/>
          </p14:sldIdLst>
        </p14:section>
        <p14:section name="Untitled Section" id="{23F55C07-9517-4491-9790-F3BA74F4DBA2}">
          <p14:sldIdLst>
            <p14:sldId id="1341"/>
            <p14:sldId id="13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BAD80A"/>
    <a:srgbClr val="737373"/>
    <a:srgbClr val="FFFFFF"/>
    <a:srgbClr val="767676"/>
    <a:srgbClr val="32145A"/>
    <a:srgbClr val="002050"/>
    <a:srgbClr val="0078D7"/>
    <a:srgbClr val="00188F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2917" autoAdjust="0"/>
  </p:normalViewPr>
  <p:slideViewPr>
    <p:cSldViewPr>
      <p:cViewPr varScale="1">
        <p:scale>
          <a:sx n="79" d="100"/>
          <a:sy n="79" d="100"/>
        </p:scale>
        <p:origin x="151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27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commentAuthors" Target="commentAuthor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75914B-2A7D-4DDA-8E2C-B7A8C5DCBB3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EF2A7D-F5B7-45CE-AD61-6BADCC72FB4A}">
      <dgm:prSet phldrT="[Text]" custT="1"/>
      <dgm:spPr/>
      <dgm:t>
        <a:bodyPr/>
        <a:lstStyle/>
        <a:p>
          <a:r>
            <a:rPr lang="en-US" sz="1900" dirty="0"/>
            <a:t>TrackPageView</a:t>
          </a:r>
        </a:p>
      </dgm:t>
    </dgm:pt>
    <dgm:pt modelId="{75BC48E3-3DEE-4A30-9747-46C52FC06BC0}" type="parTrans" cxnId="{B94FC54F-A2B4-4B41-AA77-E58DD283C36D}">
      <dgm:prSet/>
      <dgm:spPr/>
      <dgm:t>
        <a:bodyPr/>
        <a:lstStyle/>
        <a:p>
          <a:endParaRPr lang="en-US" sz="1900"/>
        </a:p>
      </dgm:t>
    </dgm:pt>
    <dgm:pt modelId="{1FE3CEC9-FF31-42CF-BE9E-4E0DD3B7A820}" type="sibTrans" cxnId="{B94FC54F-A2B4-4B41-AA77-E58DD283C36D}">
      <dgm:prSet/>
      <dgm:spPr/>
      <dgm:t>
        <a:bodyPr/>
        <a:lstStyle/>
        <a:p>
          <a:endParaRPr lang="en-US" sz="1900"/>
        </a:p>
      </dgm:t>
    </dgm:pt>
    <dgm:pt modelId="{D41BB831-EC62-4156-9A88-BBB92CCF862B}">
      <dgm:prSet phldrT="[Text]" custT="1"/>
      <dgm:spPr/>
      <dgm:t>
        <a:bodyPr/>
        <a:lstStyle/>
        <a:p>
          <a:r>
            <a:rPr lang="en-US" sz="1900" dirty="0"/>
            <a:t>TrackEvent</a:t>
          </a:r>
        </a:p>
      </dgm:t>
    </dgm:pt>
    <dgm:pt modelId="{02C689E1-192B-4258-9B4D-41833AB1F757}" type="parTrans" cxnId="{00070DAA-FA5B-4504-9F0B-89B6A9CE8BAA}">
      <dgm:prSet/>
      <dgm:spPr/>
      <dgm:t>
        <a:bodyPr/>
        <a:lstStyle/>
        <a:p>
          <a:endParaRPr lang="en-US" sz="1900"/>
        </a:p>
      </dgm:t>
    </dgm:pt>
    <dgm:pt modelId="{E2651BE6-BF37-4F8F-ABA5-43A01574E577}" type="sibTrans" cxnId="{00070DAA-FA5B-4504-9F0B-89B6A9CE8BAA}">
      <dgm:prSet/>
      <dgm:spPr/>
      <dgm:t>
        <a:bodyPr/>
        <a:lstStyle/>
        <a:p>
          <a:endParaRPr lang="en-US" sz="1900"/>
        </a:p>
      </dgm:t>
    </dgm:pt>
    <dgm:pt modelId="{FAEFE885-368E-4563-A90E-0273DBE85B37}">
      <dgm:prSet phldrT="[Text]" custT="1"/>
      <dgm:spPr/>
      <dgm:t>
        <a:bodyPr/>
        <a:lstStyle/>
        <a:p>
          <a:r>
            <a:rPr lang="en-US" sz="1900" dirty="0"/>
            <a:t>TrackMetric</a:t>
          </a:r>
        </a:p>
      </dgm:t>
    </dgm:pt>
    <dgm:pt modelId="{8CA70C98-5D91-4603-92CD-D003CFF432FD}" type="parTrans" cxnId="{39AAC8DD-BA24-4E28-B84E-9E424BD036E8}">
      <dgm:prSet/>
      <dgm:spPr/>
      <dgm:t>
        <a:bodyPr/>
        <a:lstStyle/>
        <a:p>
          <a:endParaRPr lang="en-US" sz="1900"/>
        </a:p>
      </dgm:t>
    </dgm:pt>
    <dgm:pt modelId="{9F4B5A59-33A9-4655-8E94-F6F88B34972D}" type="sibTrans" cxnId="{39AAC8DD-BA24-4E28-B84E-9E424BD036E8}">
      <dgm:prSet/>
      <dgm:spPr/>
      <dgm:t>
        <a:bodyPr/>
        <a:lstStyle/>
        <a:p>
          <a:endParaRPr lang="en-US" sz="1900"/>
        </a:p>
      </dgm:t>
    </dgm:pt>
    <dgm:pt modelId="{046909FC-9172-4E26-9428-57C41643B51F}">
      <dgm:prSet phldrT="[Text]" custT="1"/>
      <dgm:spPr/>
      <dgm:t>
        <a:bodyPr/>
        <a:lstStyle/>
        <a:p>
          <a:r>
            <a:rPr lang="en-US" sz="1900" dirty="0"/>
            <a:t>TrackException</a:t>
          </a:r>
        </a:p>
      </dgm:t>
    </dgm:pt>
    <dgm:pt modelId="{9C89AC08-65E9-4F0C-B2D6-355D68782ADC}" type="parTrans" cxnId="{E2EE6A79-BB85-42D3-9E34-A91976D47266}">
      <dgm:prSet/>
      <dgm:spPr/>
      <dgm:t>
        <a:bodyPr/>
        <a:lstStyle/>
        <a:p>
          <a:endParaRPr lang="en-US" sz="1900"/>
        </a:p>
      </dgm:t>
    </dgm:pt>
    <dgm:pt modelId="{2061AB9A-8745-4F26-9C3C-B0E9E976C094}" type="sibTrans" cxnId="{E2EE6A79-BB85-42D3-9E34-A91976D47266}">
      <dgm:prSet/>
      <dgm:spPr/>
      <dgm:t>
        <a:bodyPr/>
        <a:lstStyle/>
        <a:p>
          <a:endParaRPr lang="en-US" sz="1900"/>
        </a:p>
      </dgm:t>
    </dgm:pt>
    <dgm:pt modelId="{28B66A95-913A-4684-8339-15CC04E620C7}">
      <dgm:prSet phldrT="[Text]" custT="1"/>
      <dgm:spPr/>
      <dgm:t>
        <a:bodyPr/>
        <a:lstStyle/>
        <a:p>
          <a:r>
            <a:rPr lang="en-US" sz="1900" dirty="0"/>
            <a:t>TrackRequest</a:t>
          </a:r>
        </a:p>
      </dgm:t>
    </dgm:pt>
    <dgm:pt modelId="{CE390AAB-653F-40D2-BAF7-69117FB1590A}" type="parTrans" cxnId="{2E278C8D-41D0-43F0-BEE1-8BBC4D8A9F47}">
      <dgm:prSet/>
      <dgm:spPr/>
      <dgm:t>
        <a:bodyPr/>
        <a:lstStyle/>
        <a:p>
          <a:endParaRPr lang="en-US" sz="1900"/>
        </a:p>
      </dgm:t>
    </dgm:pt>
    <dgm:pt modelId="{740CBEA5-01E8-49CD-A93D-1B25C85F8209}" type="sibTrans" cxnId="{2E278C8D-41D0-43F0-BEE1-8BBC4D8A9F47}">
      <dgm:prSet/>
      <dgm:spPr/>
      <dgm:t>
        <a:bodyPr/>
        <a:lstStyle/>
        <a:p>
          <a:endParaRPr lang="en-US" sz="1900"/>
        </a:p>
      </dgm:t>
    </dgm:pt>
    <dgm:pt modelId="{61E4A2FF-7578-4A11-A3E8-CF08E852D1A8}">
      <dgm:prSet phldrT="[Text]" custT="1"/>
      <dgm:spPr/>
      <dgm:t>
        <a:bodyPr/>
        <a:lstStyle/>
        <a:p>
          <a:r>
            <a:rPr lang="en-US" sz="1900" dirty="0"/>
            <a:t>TrackTrace</a:t>
          </a:r>
        </a:p>
      </dgm:t>
    </dgm:pt>
    <dgm:pt modelId="{875220EC-6176-4005-8E0E-B2516B924041}" type="parTrans" cxnId="{3AB044C4-A4E1-4D7D-B8AC-4392F21B0FF4}">
      <dgm:prSet/>
      <dgm:spPr/>
      <dgm:t>
        <a:bodyPr/>
        <a:lstStyle/>
        <a:p>
          <a:endParaRPr lang="en-US" sz="1900"/>
        </a:p>
      </dgm:t>
    </dgm:pt>
    <dgm:pt modelId="{58359EAE-9FF4-4231-A901-5CB84A7BE1C0}" type="sibTrans" cxnId="{3AB044C4-A4E1-4D7D-B8AC-4392F21B0FF4}">
      <dgm:prSet/>
      <dgm:spPr/>
      <dgm:t>
        <a:bodyPr/>
        <a:lstStyle/>
        <a:p>
          <a:endParaRPr lang="en-US" sz="1900"/>
        </a:p>
      </dgm:t>
    </dgm:pt>
    <dgm:pt modelId="{43BFCED6-55B8-4FBC-8753-EE300675FF69}">
      <dgm:prSet phldrT="[Text]" custT="1"/>
      <dgm:spPr/>
      <dgm:t>
        <a:bodyPr/>
        <a:lstStyle/>
        <a:p>
          <a:r>
            <a:rPr lang="en-US" sz="1900" dirty="0"/>
            <a:t>TrackDependency</a:t>
          </a:r>
        </a:p>
      </dgm:t>
    </dgm:pt>
    <dgm:pt modelId="{1BFD9358-C0F3-4C42-9EEA-0CE582809223}" type="parTrans" cxnId="{256E6BCF-E013-4291-8EE8-379209795D19}">
      <dgm:prSet/>
      <dgm:spPr/>
      <dgm:t>
        <a:bodyPr/>
        <a:lstStyle/>
        <a:p>
          <a:endParaRPr lang="en-US" sz="1900"/>
        </a:p>
      </dgm:t>
    </dgm:pt>
    <dgm:pt modelId="{CCD36C37-13D2-430C-8E02-3DB3277B4F3A}" type="sibTrans" cxnId="{256E6BCF-E013-4291-8EE8-379209795D19}">
      <dgm:prSet/>
      <dgm:spPr/>
      <dgm:t>
        <a:bodyPr/>
        <a:lstStyle/>
        <a:p>
          <a:endParaRPr lang="en-US" sz="1900"/>
        </a:p>
      </dgm:t>
    </dgm:pt>
    <dgm:pt modelId="{BC431EA5-02B2-4171-AFA4-408C2225DC07}" type="pres">
      <dgm:prSet presAssocID="{4675914B-2A7D-4DDA-8E2C-B7A8C5DCBB3C}" presName="diagram" presStyleCnt="0">
        <dgm:presLayoutVars>
          <dgm:dir/>
          <dgm:resizeHandles val="exact"/>
        </dgm:presLayoutVars>
      </dgm:prSet>
      <dgm:spPr/>
    </dgm:pt>
    <dgm:pt modelId="{8E126CA1-6C84-4C33-B311-61E786FFB8A4}" type="pres">
      <dgm:prSet presAssocID="{2CEF2A7D-F5B7-45CE-AD61-6BADCC72FB4A}" presName="node" presStyleLbl="node1" presStyleIdx="0" presStyleCnt="7">
        <dgm:presLayoutVars>
          <dgm:bulletEnabled val="1"/>
        </dgm:presLayoutVars>
      </dgm:prSet>
      <dgm:spPr/>
    </dgm:pt>
    <dgm:pt modelId="{BA3CB576-905D-4BE5-8019-13421F3D917B}" type="pres">
      <dgm:prSet presAssocID="{1FE3CEC9-FF31-42CF-BE9E-4E0DD3B7A820}" presName="sibTrans" presStyleCnt="0"/>
      <dgm:spPr/>
    </dgm:pt>
    <dgm:pt modelId="{73CDCFA3-F53B-4D04-804B-BF26BC63BF98}" type="pres">
      <dgm:prSet presAssocID="{D41BB831-EC62-4156-9A88-BBB92CCF862B}" presName="node" presStyleLbl="node1" presStyleIdx="1" presStyleCnt="7">
        <dgm:presLayoutVars>
          <dgm:bulletEnabled val="1"/>
        </dgm:presLayoutVars>
      </dgm:prSet>
      <dgm:spPr/>
    </dgm:pt>
    <dgm:pt modelId="{888A1AC5-BE33-4FFA-B319-21B63A7E34D3}" type="pres">
      <dgm:prSet presAssocID="{E2651BE6-BF37-4F8F-ABA5-43A01574E577}" presName="sibTrans" presStyleCnt="0"/>
      <dgm:spPr/>
    </dgm:pt>
    <dgm:pt modelId="{183FEB11-51AC-4DEC-8CD1-C9F5DB88831F}" type="pres">
      <dgm:prSet presAssocID="{FAEFE885-368E-4563-A90E-0273DBE85B37}" presName="node" presStyleLbl="node1" presStyleIdx="2" presStyleCnt="7">
        <dgm:presLayoutVars>
          <dgm:bulletEnabled val="1"/>
        </dgm:presLayoutVars>
      </dgm:prSet>
      <dgm:spPr/>
    </dgm:pt>
    <dgm:pt modelId="{EDF7F60C-8E83-4E77-B4AA-2A52EEA73046}" type="pres">
      <dgm:prSet presAssocID="{9F4B5A59-33A9-4655-8E94-F6F88B34972D}" presName="sibTrans" presStyleCnt="0"/>
      <dgm:spPr/>
    </dgm:pt>
    <dgm:pt modelId="{EA3FD69F-AAE5-472C-ACB2-68C47FFCAE24}" type="pres">
      <dgm:prSet presAssocID="{046909FC-9172-4E26-9428-57C41643B51F}" presName="node" presStyleLbl="node1" presStyleIdx="3" presStyleCnt="7">
        <dgm:presLayoutVars>
          <dgm:bulletEnabled val="1"/>
        </dgm:presLayoutVars>
      </dgm:prSet>
      <dgm:spPr/>
    </dgm:pt>
    <dgm:pt modelId="{06B67C6E-3178-4A40-A480-ECDB443FC6A5}" type="pres">
      <dgm:prSet presAssocID="{2061AB9A-8745-4F26-9C3C-B0E9E976C094}" presName="sibTrans" presStyleCnt="0"/>
      <dgm:spPr/>
    </dgm:pt>
    <dgm:pt modelId="{255BA920-6CA2-42C2-A1AB-87187F19475C}" type="pres">
      <dgm:prSet presAssocID="{28B66A95-913A-4684-8339-15CC04E620C7}" presName="node" presStyleLbl="node1" presStyleIdx="4" presStyleCnt="7">
        <dgm:presLayoutVars>
          <dgm:bulletEnabled val="1"/>
        </dgm:presLayoutVars>
      </dgm:prSet>
      <dgm:spPr/>
    </dgm:pt>
    <dgm:pt modelId="{FBE8E362-3906-43E8-936A-8FE6BA041CE9}" type="pres">
      <dgm:prSet presAssocID="{740CBEA5-01E8-49CD-A93D-1B25C85F8209}" presName="sibTrans" presStyleCnt="0"/>
      <dgm:spPr/>
    </dgm:pt>
    <dgm:pt modelId="{13B012BF-49BA-4F3D-A33C-FF0146C65D1B}" type="pres">
      <dgm:prSet presAssocID="{61E4A2FF-7578-4A11-A3E8-CF08E852D1A8}" presName="node" presStyleLbl="node1" presStyleIdx="5" presStyleCnt="7">
        <dgm:presLayoutVars>
          <dgm:bulletEnabled val="1"/>
        </dgm:presLayoutVars>
      </dgm:prSet>
      <dgm:spPr/>
    </dgm:pt>
    <dgm:pt modelId="{2903EB63-4F45-4F7C-BFDF-799F29EE742E}" type="pres">
      <dgm:prSet presAssocID="{58359EAE-9FF4-4231-A901-5CB84A7BE1C0}" presName="sibTrans" presStyleCnt="0"/>
      <dgm:spPr/>
    </dgm:pt>
    <dgm:pt modelId="{A722F6DC-48B9-4FA9-B87E-1CE11DDBA0C6}" type="pres">
      <dgm:prSet presAssocID="{43BFCED6-55B8-4FBC-8753-EE300675FF69}" presName="node" presStyleLbl="node1" presStyleIdx="6" presStyleCnt="7">
        <dgm:presLayoutVars>
          <dgm:bulletEnabled val="1"/>
        </dgm:presLayoutVars>
      </dgm:prSet>
      <dgm:spPr/>
    </dgm:pt>
  </dgm:ptLst>
  <dgm:cxnLst>
    <dgm:cxn modelId="{00070DAA-FA5B-4504-9F0B-89B6A9CE8BAA}" srcId="{4675914B-2A7D-4DDA-8E2C-B7A8C5DCBB3C}" destId="{D41BB831-EC62-4156-9A88-BBB92CCF862B}" srcOrd="1" destOrd="0" parTransId="{02C689E1-192B-4258-9B4D-41833AB1F757}" sibTransId="{E2651BE6-BF37-4F8F-ABA5-43A01574E577}"/>
    <dgm:cxn modelId="{39AAC8DD-BA24-4E28-B84E-9E424BD036E8}" srcId="{4675914B-2A7D-4DDA-8E2C-B7A8C5DCBB3C}" destId="{FAEFE885-368E-4563-A90E-0273DBE85B37}" srcOrd="2" destOrd="0" parTransId="{8CA70C98-5D91-4603-92CD-D003CFF432FD}" sibTransId="{9F4B5A59-33A9-4655-8E94-F6F88B34972D}"/>
    <dgm:cxn modelId="{30ADE068-23BD-4CBB-AD38-CE921D5D5FF5}" type="presOf" srcId="{4675914B-2A7D-4DDA-8E2C-B7A8C5DCBB3C}" destId="{BC431EA5-02B2-4171-AFA4-408C2225DC07}" srcOrd="0" destOrd="0" presId="urn:microsoft.com/office/officeart/2005/8/layout/default"/>
    <dgm:cxn modelId="{256E6BCF-E013-4291-8EE8-379209795D19}" srcId="{4675914B-2A7D-4DDA-8E2C-B7A8C5DCBB3C}" destId="{43BFCED6-55B8-4FBC-8753-EE300675FF69}" srcOrd="6" destOrd="0" parTransId="{1BFD9358-C0F3-4C42-9EEA-0CE582809223}" sibTransId="{CCD36C37-13D2-430C-8E02-3DB3277B4F3A}"/>
    <dgm:cxn modelId="{4F83C1C9-5540-4D83-87C8-897B2E4F3B25}" type="presOf" srcId="{D41BB831-EC62-4156-9A88-BBB92CCF862B}" destId="{73CDCFA3-F53B-4D04-804B-BF26BC63BF98}" srcOrd="0" destOrd="0" presId="urn:microsoft.com/office/officeart/2005/8/layout/default"/>
    <dgm:cxn modelId="{A9956A1F-25ED-43C1-B300-90145987B63D}" type="presOf" srcId="{61E4A2FF-7578-4A11-A3E8-CF08E852D1A8}" destId="{13B012BF-49BA-4F3D-A33C-FF0146C65D1B}" srcOrd="0" destOrd="0" presId="urn:microsoft.com/office/officeart/2005/8/layout/default"/>
    <dgm:cxn modelId="{499AACC2-3429-4065-AE89-1D156119A411}" type="presOf" srcId="{2CEF2A7D-F5B7-45CE-AD61-6BADCC72FB4A}" destId="{8E126CA1-6C84-4C33-B311-61E786FFB8A4}" srcOrd="0" destOrd="0" presId="urn:microsoft.com/office/officeart/2005/8/layout/default"/>
    <dgm:cxn modelId="{7C5BB38E-D64A-4690-A1CC-6643B2DCABEF}" type="presOf" srcId="{43BFCED6-55B8-4FBC-8753-EE300675FF69}" destId="{A722F6DC-48B9-4FA9-B87E-1CE11DDBA0C6}" srcOrd="0" destOrd="0" presId="urn:microsoft.com/office/officeart/2005/8/layout/default"/>
    <dgm:cxn modelId="{DE3B9609-74EF-49A9-B992-72931BC3214D}" type="presOf" srcId="{FAEFE885-368E-4563-A90E-0273DBE85B37}" destId="{183FEB11-51AC-4DEC-8CD1-C9F5DB88831F}" srcOrd="0" destOrd="0" presId="urn:microsoft.com/office/officeart/2005/8/layout/default"/>
    <dgm:cxn modelId="{7A5B1571-21E7-47B8-A3FB-3017F3E374A3}" type="presOf" srcId="{046909FC-9172-4E26-9428-57C41643B51F}" destId="{EA3FD69F-AAE5-472C-ACB2-68C47FFCAE24}" srcOrd="0" destOrd="0" presId="urn:microsoft.com/office/officeart/2005/8/layout/default"/>
    <dgm:cxn modelId="{B94FC54F-A2B4-4B41-AA77-E58DD283C36D}" srcId="{4675914B-2A7D-4DDA-8E2C-B7A8C5DCBB3C}" destId="{2CEF2A7D-F5B7-45CE-AD61-6BADCC72FB4A}" srcOrd="0" destOrd="0" parTransId="{75BC48E3-3DEE-4A30-9747-46C52FC06BC0}" sibTransId="{1FE3CEC9-FF31-42CF-BE9E-4E0DD3B7A820}"/>
    <dgm:cxn modelId="{2E278C8D-41D0-43F0-BEE1-8BBC4D8A9F47}" srcId="{4675914B-2A7D-4DDA-8E2C-B7A8C5DCBB3C}" destId="{28B66A95-913A-4684-8339-15CC04E620C7}" srcOrd="4" destOrd="0" parTransId="{CE390AAB-653F-40D2-BAF7-69117FB1590A}" sibTransId="{740CBEA5-01E8-49CD-A93D-1B25C85F8209}"/>
    <dgm:cxn modelId="{2DE19CEE-1B23-4A09-884E-F2E9C656A8E7}" type="presOf" srcId="{28B66A95-913A-4684-8339-15CC04E620C7}" destId="{255BA920-6CA2-42C2-A1AB-87187F19475C}" srcOrd="0" destOrd="0" presId="urn:microsoft.com/office/officeart/2005/8/layout/default"/>
    <dgm:cxn modelId="{3AB044C4-A4E1-4D7D-B8AC-4392F21B0FF4}" srcId="{4675914B-2A7D-4DDA-8E2C-B7A8C5DCBB3C}" destId="{61E4A2FF-7578-4A11-A3E8-CF08E852D1A8}" srcOrd="5" destOrd="0" parTransId="{875220EC-6176-4005-8E0E-B2516B924041}" sibTransId="{58359EAE-9FF4-4231-A901-5CB84A7BE1C0}"/>
    <dgm:cxn modelId="{E2EE6A79-BB85-42D3-9E34-A91976D47266}" srcId="{4675914B-2A7D-4DDA-8E2C-B7A8C5DCBB3C}" destId="{046909FC-9172-4E26-9428-57C41643B51F}" srcOrd="3" destOrd="0" parTransId="{9C89AC08-65E9-4F0C-B2D6-355D68782ADC}" sibTransId="{2061AB9A-8745-4F26-9C3C-B0E9E976C094}"/>
    <dgm:cxn modelId="{97A90DF1-EB6F-476E-9457-C90DCD47F91C}" type="presParOf" srcId="{BC431EA5-02B2-4171-AFA4-408C2225DC07}" destId="{8E126CA1-6C84-4C33-B311-61E786FFB8A4}" srcOrd="0" destOrd="0" presId="urn:microsoft.com/office/officeart/2005/8/layout/default"/>
    <dgm:cxn modelId="{E2450B5F-8A28-454D-B7C8-84283FDF61BC}" type="presParOf" srcId="{BC431EA5-02B2-4171-AFA4-408C2225DC07}" destId="{BA3CB576-905D-4BE5-8019-13421F3D917B}" srcOrd="1" destOrd="0" presId="urn:microsoft.com/office/officeart/2005/8/layout/default"/>
    <dgm:cxn modelId="{60BE22AB-E503-4CB1-BC33-9688462354DB}" type="presParOf" srcId="{BC431EA5-02B2-4171-AFA4-408C2225DC07}" destId="{73CDCFA3-F53B-4D04-804B-BF26BC63BF98}" srcOrd="2" destOrd="0" presId="urn:microsoft.com/office/officeart/2005/8/layout/default"/>
    <dgm:cxn modelId="{9DE4607A-EF27-491C-941F-621A207C602B}" type="presParOf" srcId="{BC431EA5-02B2-4171-AFA4-408C2225DC07}" destId="{888A1AC5-BE33-4FFA-B319-21B63A7E34D3}" srcOrd="3" destOrd="0" presId="urn:microsoft.com/office/officeart/2005/8/layout/default"/>
    <dgm:cxn modelId="{86BBA22A-C626-4BCD-98E9-0FA06B31B034}" type="presParOf" srcId="{BC431EA5-02B2-4171-AFA4-408C2225DC07}" destId="{183FEB11-51AC-4DEC-8CD1-C9F5DB88831F}" srcOrd="4" destOrd="0" presId="urn:microsoft.com/office/officeart/2005/8/layout/default"/>
    <dgm:cxn modelId="{01305C20-D5AB-4D72-B689-A1FEDB6517F8}" type="presParOf" srcId="{BC431EA5-02B2-4171-AFA4-408C2225DC07}" destId="{EDF7F60C-8E83-4E77-B4AA-2A52EEA73046}" srcOrd="5" destOrd="0" presId="urn:microsoft.com/office/officeart/2005/8/layout/default"/>
    <dgm:cxn modelId="{7FE7707C-C033-4A5E-82D7-B449C17C2D92}" type="presParOf" srcId="{BC431EA5-02B2-4171-AFA4-408C2225DC07}" destId="{EA3FD69F-AAE5-472C-ACB2-68C47FFCAE24}" srcOrd="6" destOrd="0" presId="urn:microsoft.com/office/officeart/2005/8/layout/default"/>
    <dgm:cxn modelId="{6198E823-706D-41FB-A3F9-302D3BE1BB4E}" type="presParOf" srcId="{BC431EA5-02B2-4171-AFA4-408C2225DC07}" destId="{06B67C6E-3178-4A40-A480-ECDB443FC6A5}" srcOrd="7" destOrd="0" presId="urn:microsoft.com/office/officeart/2005/8/layout/default"/>
    <dgm:cxn modelId="{62E8037F-5693-47AD-AEE2-76C67C3288B0}" type="presParOf" srcId="{BC431EA5-02B2-4171-AFA4-408C2225DC07}" destId="{255BA920-6CA2-42C2-A1AB-87187F19475C}" srcOrd="8" destOrd="0" presId="urn:microsoft.com/office/officeart/2005/8/layout/default"/>
    <dgm:cxn modelId="{040EA0F4-DB4F-4F8B-939B-2FC079B4E0F6}" type="presParOf" srcId="{BC431EA5-02B2-4171-AFA4-408C2225DC07}" destId="{FBE8E362-3906-43E8-936A-8FE6BA041CE9}" srcOrd="9" destOrd="0" presId="urn:microsoft.com/office/officeart/2005/8/layout/default"/>
    <dgm:cxn modelId="{321FB32E-C909-42A5-ACFB-AB54141A7F4A}" type="presParOf" srcId="{BC431EA5-02B2-4171-AFA4-408C2225DC07}" destId="{13B012BF-49BA-4F3D-A33C-FF0146C65D1B}" srcOrd="10" destOrd="0" presId="urn:microsoft.com/office/officeart/2005/8/layout/default"/>
    <dgm:cxn modelId="{70408BCE-6D8F-4FD7-B462-638BEBF0C917}" type="presParOf" srcId="{BC431EA5-02B2-4171-AFA4-408C2225DC07}" destId="{2903EB63-4F45-4F7C-BFDF-799F29EE742E}" srcOrd="11" destOrd="0" presId="urn:microsoft.com/office/officeart/2005/8/layout/default"/>
    <dgm:cxn modelId="{D7C46095-F8BA-4DB5-AA37-65AEF45B1B57}" type="presParOf" srcId="{BC431EA5-02B2-4171-AFA4-408C2225DC07}" destId="{A722F6DC-48B9-4FA9-B87E-1CE11DDBA0C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5E2D48-CB40-4C8F-96B6-51BB0A38C639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C1C97BB-D88D-4A00-AA1C-FF793DEE6ACF}">
      <dgm:prSet phldrT="[Text]" custT="1"/>
      <dgm:spPr/>
      <dgm:t>
        <a:bodyPr/>
        <a:lstStyle/>
        <a:p>
          <a:r>
            <a:rPr lang="en-US" sz="1900" dirty="0"/>
            <a:t>Properties</a:t>
          </a:r>
        </a:p>
      </dgm:t>
    </dgm:pt>
    <dgm:pt modelId="{475BED29-8619-491C-A6E7-4DF657F28841}" type="parTrans" cxnId="{C594BA7C-9020-401C-8B83-14128674E5E6}">
      <dgm:prSet/>
      <dgm:spPr/>
      <dgm:t>
        <a:bodyPr/>
        <a:lstStyle/>
        <a:p>
          <a:endParaRPr lang="en-US" sz="1900"/>
        </a:p>
      </dgm:t>
    </dgm:pt>
    <dgm:pt modelId="{BC4B3EEE-F139-4363-88D4-13161B6492B9}" type="sibTrans" cxnId="{C594BA7C-9020-401C-8B83-14128674E5E6}">
      <dgm:prSet/>
      <dgm:spPr/>
      <dgm:t>
        <a:bodyPr/>
        <a:lstStyle/>
        <a:p>
          <a:endParaRPr lang="en-US" sz="1900"/>
        </a:p>
      </dgm:t>
    </dgm:pt>
    <dgm:pt modelId="{7E899087-A012-4CAD-ABF0-AC256EDDF72E}">
      <dgm:prSet phldrT="[Text]" custT="1"/>
      <dgm:spPr/>
      <dgm:t>
        <a:bodyPr/>
        <a:lstStyle/>
        <a:p>
          <a:r>
            <a:rPr lang="en-US" sz="1900" dirty="0"/>
            <a:t>Metrics</a:t>
          </a:r>
        </a:p>
      </dgm:t>
    </dgm:pt>
    <dgm:pt modelId="{E5FC4F50-D9C2-4FA5-9346-0D67182A121B}" type="parTrans" cxnId="{A37C7CDC-FD1D-47FA-BA09-811B28772DD9}">
      <dgm:prSet/>
      <dgm:spPr/>
      <dgm:t>
        <a:bodyPr/>
        <a:lstStyle/>
        <a:p>
          <a:endParaRPr lang="en-US" sz="1900"/>
        </a:p>
      </dgm:t>
    </dgm:pt>
    <dgm:pt modelId="{89BDA597-29DC-415B-9A29-78C4B0745FC9}" type="sibTrans" cxnId="{A37C7CDC-FD1D-47FA-BA09-811B28772DD9}">
      <dgm:prSet/>
      <dgm:spPr/>
      <dgm:t>
        <a:bodyPr/>
        <a:lstStyle/>
        <a:p>
          <a:endParaRPr lang="en-US" sz="1900"/>
        </a:p>
      </dgm:t>
    </dgm:pt>
    <dgm:pt modelId="{6A7814D5-2425-45A9-AA23-A2FD1722B0BF}">
      <dgm:prSet phldrT="[Text]" custT="1"/>
      <dgm:spPr/>
      <dgm:t>
        <a:bodyPr/>
        <a:lstStyle/>
        <a:p>
          <a:r>
            <a:rPr lang="en-US" sz="1900" dirty="0"/>
            <a:t>Sampling</a:t>
          </a:r>
        </a:p>
      </dgm:t>
    </dgm:pt>
    <dgm:pt modelId="{B318FD75-294B-4F68-92EF-2A59E39105ED}" type="parTrans" cxnId="{550EEAA8-B86A-4BCE-BA86-74DC192772A2}">
      <dgm:prSet/>
      <dgm:spPr/>
      <dgm:t>
        <a:bodyPr/>
        <a:lstStyle/>
        <a:p>
          <a:endParaRPr lang="en-US"/>
        </a:p>
      </dgm:t>
    </dgm:pt>
    <dgm:pt modelId="{5831EA89-5574-4AC2-BA49-3C97F2F5D501}" type="sibTrans" cxnId="{550EEAA8-B86A-4BCE-BA86-74DC192772A2}">
      <dgm:prSet/>
      <dgm:spPr/>
      <dgm:t>
        <a:bodyPr/>
        <a:lstStyle/>
        <a:p>
          <a:endParaRPr lang="en-US"/>
        </a:p>
      </dgm:t>
    </dgm:pt>
    <dgm:pt modelId="{C688F4F3-2DEC-4216-BE7C-7C55BD5F1B93}">
      <dgm:prSet phldrT="[Text]" custT="1"/>
      <dgm:spPr/>
      <dgm:t>
        <a:bodyPr/>
        <a:lstStyle/>
        <a:p>
          <a:r>
            <a:rPr lang="en-US" sz="1900" dirty="0"/>
            <a:t>Filtering</a:t>
          </a:r>
        </a:p>
      </dgm:t>
    </dgm:pt>
    <dgm:pt modelId="{19C87FA5-D3B8-4F8A-AB23-F08ED81DEF61}" type="parTrans" cxnId="{4ACBE7AF-B2BA-4444-B662-93D2F3AEDE51}">
      <dgm:prSet/>
      <dgm:spPr/>
      <dgm:t>
        <a:bodyPr/>
        <a:lstStyle/>
        <a:p>
          <a:endParaRPr lang="en-US"/>
        </a:p>
      </dgm:t>
    </dgm:pt>
    <dgm:pt modelId="{3DA3EDF6-238D-4384-9AC8-9FDA7FDFE927}" type="sibTrans" cxnId="{4ACBE7AF-B2BA-4444-B662-93D2F3AEDE51}">
      <dgm:prSet/>
      <dgm:spPr/>
      <dgm:t>
        <a:bodyPr/>
        <a:lstStyle/>
        <a:p>
          <a:endParaRPr lang="en-US"/>
        </a:p>
      </dgm:t>
    </dgm:pt>
    <dgm:pt modelId="{D7017EE2-F306-4471-9048-BB7E0B47C53A}">
      <dgm:prSet phldrT="[Text]" custT="1"/>
      <dgm:spPr/>
      <dgm:t>
        <a:bodyPr/>
        <a:lstStyle/>
        <a:p>
          <a:r>
            <a:rPr lang="en-US" sz="1900" dirty="0"/>
            <a:t>Perf Counters</a:t>
          </a:r>
        </a:p>
      </dgm:t>
    </dgm:pt>
    <dgm:pt modelId="{AF9302C3-D0DF-4FAE-92B4-4CEDB58B502E}" type="parTrans" cxnId="{70922CE3-5F7A-4F90-B607-20999F186604}">
      <dgm:prSet/>
      <dgm:spPr/>
      <dgm:t>
        <a:bodyPr/>
        <a:lstStyle/>
        <a:p>
          <a:endParaRPr lang="en-US"/>
        </a:p>
      </dgm:t>
    </dgm:pt>
    <dgm:pt modelId="{AE2B697B-025A-4FDA-B406-50D37D9474A1}" type="sibTrans" cxnId="{70922CE3-5F7A-4F90-B607-20999F186604}">
      <dgm:prSet/>
      <dgm:spPr/>
      <dgm:t>
        <a:bodyPr/>
        <a:lstStyle/>
        <a:p>
          <a:endParaRPr lang="en-US"/>
        </a:p>
      </dgm:t>
    </dgm:pt>
    <dgm:pt modelId="{06CBEE87-7132-49C1-8197-522C3D77FA29}" type="pres">
      <dgm:prSet presAssocID="{325E2D48-CB40-4C8F-96B6-51BB0A38C639}" presName="diagram" presStyleCnt="0">
        <dgm:presLayoutVars>
          <dgm:dir/>
          <dgm:resizeHandles val="exact"/>
        </dgm:presLayoutVars>
      </dgm:prSet>
      <dgm:spPr/>
    </dgm:pt>
    <dgm:pt modelId="{7A209DD1-822D-4E90-ADC3-AB80E7CBB714}" type="pres">
      <dgm:prSet presAssocID="{8C1C97BB-D88D-4A00-AA1C-FF793DEE6ACF}" presName="node" presStyleLbl="node1" presStyleIdx="0" presStyleCnt="5">
        <dgm:presLayoutVars>
          <dgm:bulletEnabled val="1"/>
        </dgm:presLayoutVars>
      </dgm:prSet>
      <dgm:spPr/>
    </dgm:pt>
    <dgm:pt modelId="{67121270-6D0A-486B-A7BD-64D09E59F768}" type="pres">
      <dgm:prSet presAssocID="{BC4B3EEE-F139-4363-88D4-13161B6492B9}" presName="sibTrans" presStyleCnt="0"/>
      <dgm:spPr/>
    </dgm:pt>
    <dgm:pt modelId="{448BC1B6-3B77-43B1-8317-1ECDF4C16EBB}" type="pres">
      <dgm:prSet presAssocID="{7E899087-A012-4CAD-ABF0-AC256EDDF72E}" presName="node" presStyleLbl="node1" presStyleIdx="1" presStyleCnt="5">
        <dgm:presLayoutVars>
          <dgm:bulletEnabled val="1"/>
        </dgm:presLayoutVars>
      </dgm:prSet>
      <dgm:spPr/>
    </dgm:pt>
    <dgm:pt modelId="{142DAD51-AD41-48D0-8FF8-E436F4682A95}" type="pres">
      <dgm:prSet presAssocID="{89BDA597-29DC-415B-9A29-78C4B0745FC9}" presName="sibTrans" presStyleCnt="0"/>
      <dgm:spPr/>
    </dgm:pt>
    <dgm:pt modelId="{60ED6D07-FF23-45C3-A5E4-A5852688545E}" type="pres">
      <dgm:prSet presAssocID="{D7017EE2-F306-4471-9048-BB7E0B47C53A}" presName="node" presStyleLbl="node1" presStyleIdx="2" presStyleCnt="5">
        <dgm:presLayoutVars>
          <dgm:bulletEnabled val="1"/>
        </dgm:presLayoutVars>
      </dgm:prSet>
      <dgm:spPr/>
    </dgm:pt>
    <dgm:pt modelId="{636530AA-634A-4628-B3AA-D06F6AF74C63}" type="pres">
      <dgm:prSet presAssocID="{AE2B697B-025A-4FDA-B406-50D37D9474A1}" presName="sibTrans" presStyleCnt="0"/>
      <dgm:spPr/>
    </dgm:pt>
    <dgm:pt modelId="{E38988B0-CEF7-4A46-84A1-2140774E3AEB}" type="pres">
      <dgm:prSet presAssocID="{6A7814D5-2425-45A9-AA23-A2FD1722B0BF}" presName="node" presStyleLbl="node1" presStyleIdx="3" presStyleCnt="5">
        <dgm:presLayoutVars>
          <dgm:bulletEnabled val="1"/>
        </dgm:presLayoutVars>
      </dgm:prSet>
      <dgm:spPr/>
    </dgm:pt>
    <dgm:pt modelId="{6A87F109-8599-4526-B6F7-2D24D4B56C79}" type="pres">
      <dgm:prSet presAssocID="{5831EA89-5574-4AC2-BA49-3C97F2F5D501}" presName="sibTrans" presStyleCnt="0"/>
      <dgm:spPr/>
    </dgm:pt>
    <dgm:pt modelId="{8FA97C2C-94BC-49AB-9F2E-04441510791D}" type="pres">
      <dgm:prSet presAssocID="{C688F4F3-2DEC-4216-BE7C-7C55BD5F1B93}" presName="node" presStyleLbl="node1" presStyleIdx="4" presStyleCnt="5">
        <dgm:presLayoutVars>
          <dgm:bulletEnabled val="1"/>
        </dgm:presLayoutVars>
      </dgm:prSet>
      <dgm:spPr/>
    </dgm:pt>
  </dgm:ptLst>
  <dgm:cxnLst>
    <dgm:cxn modelId="{FBE43A62-2C5F-473F-AE8B-7A1E980ADE9C}" type="presOf" srcId="{325E2D48-CB40-4C8F-96B6-51BB0A38C639}" destId="{06CBEE87-7132-49C1-8197-522C3D77FA29}" srcOrd="0" destOrd="0" presId="urn:microsoft.com/office/officeart/2005/8/layout/default"/>
    <dgm:cxn modelId="{982AE760-6E7E-4006-9D69-3E333D3A83EB}" type="presOf" srcId="{7E899087-A012-4CAD-ABF0-AC256EDDF72E}" destId="{448BC1B6-3B77-43B1-8317-1ECDF4C16EBB}" srcOrd="0" destOrd="0" presId="urn:microsoft.com/office/officeart/2005/8/layout/default"/>
    <dgm:cxn modelId="{C594BA7C-9020-401C-8B83-14128674E5E6}" srcId="{325E2D48-CB40-4C8F-96B6-51BB0A38C639}" destId="{8C1C97BB-D88D-4A00-AA1C-FF793DEE6ACF}" srcOrd="0" destOrd="0" parTransId="{475BED29-8619-491C-A6E7-4DF657F28841}" sibTransId="{BC4B3EEE-F139-4363-88D4-13161B6492B9}"/>
    <dgm:cxn modelId="{72DFB43E-5062-4689-A89E-BED3DB219851}" type="presOf" srcId="{8C1C97BB-D88D-4A00-AA1C-FF793DEE6ACF}" destId="{7A209DD1-822D-4E90-ADC3-AB80E7CBB714}" srcOrd="0" destOrd="0" presId="urn:microsoft.com/office/officeart/2005/8/layout/default"/>
    <dgm:cxn modelId="{70922CE3-5F7A-4F90-B607-20999F186604}" srcId="{325E2D48-CB40-4C8F-96B6-51BB0A38C639}" destId="{D7017EE2-F306-4471-9048-BB7E0B47C53A}" srcOrd="2" destOrd="0" parTransId="{AF9302C3-D0DF-4FAE-92B4-4CEDB58B502E}" sibTransId="{AE2B697B-025A-4FDA-B406-50D37D9474A1}"/>
    <dgm:cxn modelId="{4ACBE7AF-B2BA-4444-B662-93D2F3AEDE51}" srcId="{325E2D48-CB40-4C8F-96B6-51BB0A38C639}" destId="{C688F4F3-2DEC-4216-BE7C-7C55BD5F1B93}" srcOrd="4" destOrd="0" parTransId="{19C87FA5-D3B8-4F8A-AB23-F08ED81DEF61}" sibTransId="{3DA3EDF6-238D-4384-9AC8-9FDA7FDFE927}"/>
    <dgm:cxn modelId="{A37C7CDC-FD1D-47FA-BA09-811B28772DD9}" srcId="{325E2D48-CB40-4C8F-96B6-51BB0A38C639}" destId="{7E899087-A012-4CAD-ABF0-AC256EDDF72E}" srcOrd="1" destOrd="0" parTransId="{E5FC4F50-D9C2-4FA5-9346-0D67182A121B}" sibTransId="{89BDA597-29DC-415B-9A29-78C4B0745FC9}"/>
    <dgm:cxn modelId="{550EEAA8-B86A-4BCE-BA86-74DC192772A2}" srcId="{325E2D48-CB40-4C8F-96B6-51BB0A38C639}" destId="{6A7814D5-2425-45A9-AA23-A2FD1722B0BF}" srcOrd="3" destOrd="0" parTransId="{B318FD75-294B-4F68-92EF-2A59E39105ED}" sibTransId="{5831EA89-5574-4AC2-BA49-3C97F2F5D501}"/>
    <dgm:cxn modelId="{C4381FE3-2AA3-454B-933C-C3D29A908E82}" type="presOf" srcId="{6A7814D5-2425-45A9-AA23-A2FD1722B0BF}" destId="{E38988B0-CEF7-4A46-84A1-2140774E3AEB}" srcOrd="0" destOrd="0" presId="urn:microsoft.com/office/officeart/2005/8/layout/default"/>
    <dgm:cxn modelId="{E4E3CA0C-C125-4054-A0D8-053CF085A790}" type="presOf" srcId="{C688F4F3-2DEC-4216-BE7C-7C55BD5F1B93}" destId="{8FA97C2C-94BC-49AB-9F2E-04441510791D}" srcOrd="0" destOrd="0" presId="urn:microsoft.com/office/officeart/2005/8/layout/default"/>
    <dgm:cxn modelId="{0C989884-E7B7-45CB-A7E3-3BA964AAF5CA}" type="presOf" srcId="{D7017EE2-F306-4471-9048-BB7E0B47C53A}" destId="{60ED6D07-FF23-45C3-A5E4-A5852688545E}" srcOrd="0" destOrd="0" presId="urn:microsoft.com/office/officeart/2005/8/layout/default"/>
    <dgm:cxn modelId="{EC9AD6D3-C939-4437-834C-6D8A498F6092}" type="presParOf" srcId="{06CBEE87-7132-49C1-8197-522C3D77FA29}" destId="{7A209DD1-822D-4E90-ADC3-AB80E7CBB714}" srcOrd="0" destOrd="0" presId="urn:microsoft.com/office/officeart/2005/8/layout/default"/>
    <dgm:cxn modelId="{918A1758-CEBC-43D1-9CD3-B2A4B800CEAA}" type="presParOf" srcId="{06CBEE87-7132-49C1-8197-522C3D77FA29}" destId="{67121270-6D0A-486B-A7BD-64D09E59F768}" srcOrd="1" destOrd="0" presId="urn:microsoft.com/office/officeart/2005/8/layout/default"/>
    <dgm:cxn modelId="{55B71008-6706-4D1C-8934-46C6D85A5FA3}" type="presParOf" srcId="{06CBEE87-7132-49C1-8197-522C3D77FA29}" destId="{448BC1B6-3B77-43B1-8317-1ECDF4C16EBB}" srcOrd="2" destOrd="0" presId="urn:microsoft.com/office/officeart/2005/8/layout/default"/>
    <dgm:cxn modelId="{8A4714DD-9081-46B7-91D0-08FAC52B4496}" type="presParOf" srcId="{06CBEE87-7132-49C1-8197-522C3D77FA29}" destId="{142DAD51-AD41-48D0-8FF8-E436F4682A95}" srcOrd="3" destOrd="0" presId="urn:microsoft.com/office/officeart/2005/8/layout/default"/>
    <dgm:cxn modelId="{6519AF95-DAC5-4E4D-98FD-1A5A305CD0EE}" type="presParOf" srcId="{06CBEE87-7132-49C1-8197-522C3D77FA29}" destId="{60ED6D07-FF23-45C3-A5E4-A5852688545E}" srcOrd="4" destOrd="0" presId="urn:microsoft.com/office/officeart/2005/8/layout/default"/>
    <dgm:cxn modelId="{D4F36298-1442-4C21-B8DF-2D05E3621F2D}" type="presParOf" srcId="{06CBEE87-7132-49C1-8197-522C3D77FA29}" destId="{636530AA-634A-4628-B3AA-D06F6AF74C63}" srcOrd="5" destOrd="0" presId="urn:microsoft.com/office/officeart/2005/8/layout/default"/>
    <dgm:cxn modelId="{FC5816F1-32F2-4E3C-8C38-643EF089642A}" type="presParOf" srcId="{06CBEE87-7132-49C1-8197-522C3D77FA29}" destId="{E38988B0-CEF7-4A46-84A1-2140774E3AEB}" srcOrd="6" destOrd="0" presId="urn:microsoft.com/office/officeart/2005/8/layout/default"/>
    <dgm:cxn modelId="{484DC9EF-DE52-409F-90BA-52D2A8978C8C}" type="presParOf" srcId="{06CBEE87-7132-49C1-8197-522C3D77FA29}" destId="{6A87F109-8599-4526-B6F7-2D24D4B56C79}" srcOrd="7" destOrd="0" presId="urn:microsoft.com/office/officeart/2005/8/layout/default"/>
    <dgm:cxn modelId="{C682A457-17FF-4C93-A560-031E6C207785}" type="presParOf" srcId="{06CBEE87-7132-49C1-8197-522C3D77FA29}" destId="{8FA97C2C-94BC-49AB-9F2E-04441510791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8CB968-1E11-41A8-B58C-CE8640D673D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2B822F-7A5C-4F95-BD23-CB014DA30628}">
      <dgm:prSet phldrT="[Text]" custT="1"/>
      <dgm:spPr/>
      <dgm:t>
        <a:bodyPr/>
        <a:lstStyle/>
        <a:p>
          <a:r>
            <a:rPr lang="en-US" sz="4000" dirty="0"/>
            <a:t>Instrument &amp;   Re-Deploy</a:t>
          </a:r>
        </a:p>
      </dgm:t>
    </dgm:pt>
    <dgm:pt modelId="{4BA53376-4529-476B-A14D-D3CD445BF8F9}" type="parTrans" cxnId="{5DE216CE-987F-4ADE-A443-11087B387F1A}">
      <dgm:prSet/>
      <dgm:spPr/>
      <dgm:t>
        <a:bodyPr/>
        <a:lstStyle/>
        <a:p>
          <a:endParaRPr lang="en-US"/>
        </a:p>
      </dgm:t>
    </dgm:pt>
    <dgm:pt modelId="{BA601F54-B9C1-4E0E-9088-6FC1DB33DD70}" type="sibTrans" cxnId="{5DE216CE-987F-4ADE-A443-11087B387F1A}">
      <dgm:prSet/>
      <dgm:spPr/>
      <dgm:t>
        <a:bodyPr/>
        <a:lstStyle/>
        <a:p>
          <a:endParaRPr lang="en-US"/>
        </a:p>
      </dgm:t>
    </dgm:pt>
    <dgm:pt modelId="{E69FE44B-0787-4E3C-B599-36730458427B}">
      <dgm:prSet phldrT="[Text]" custT="1"/>
      <dgm:spPr/>
      <dgm:t>
        <a:bodyPr/>
        <a:lstStyle/>
        <a:p>
          <a:r>
            <a:rPr lang="en-US" sz="3200" dirty="0"/>
            <a:t>Visual Studio</a:t>
          </a:r>
        </a:p>
      </dgm:t>
    </dgm:pt>
    <dgm:pt modelId="{7336EE0F-D371-45EF-B19E-B68F57FAAEEF}" type="parTrans" cxnId="{3C68BEF6-19E9-4440-8F07-7BAF3375CA95}">
      <dgm:prSet/>
      <dgm:spPr/>
      <dgm:t>
        <a:bodyPr/>
        <a:lstStyle/>
        <a:p>
          <a:endParaRPr lang="en-US"/>
        </a:p>
      </dgm:t>
    </dgm:pt>
    <dgm:pt modelId="{49166D67-67EE-4BB2-8B11-CB19CF9C2615}" type="sibTrans" cxnId="{3C68BEF6-19E9-4440-8F07-7BAF3375CA95}">
      <dgm:prSet/>
      <dgm:spPr/>
      <dgm:t>
        <a:bodyPr/>
        <a:lstStyle/>
        <a:p>
          <a:endParaRPr lang="en-US"/>
        </a:p>
      </dgm:t>
    </dgm:pt>
    <dgm:pt modelId="{80EFEFB4-BFE2-491D-B03E-C4C547D268F1}">
      <dgm:prSet phldrT="[Text]" custT="1"/>
      <dgm:spPr/>
      <dgm:t>
        <a:bodyPr/>
        <a:lstStyle/>
        <a:p>
          <a:r>
            <a:rPr lang="en-US" sz="3200" dirty="0"/>
            <a:t>Open Source SDKs</a:t>
          </a:r>
        </a:p>
      </dgm:t>
    </dgm:pt>
    <dgm:pt modelId="{23D54A9D-D35A-4803-8B76-DAB4FD75A9C9}" type="parTrans" cxnId="{0F732E35-7B38-476D-98F7-EAA1936C99E5}">
      <dgm:prSet/>
      <dgm:spPr/>
      <dgm:t>
        <a:bodyPr/>
        <a:lstStyle/>
        <a:p>
          <a:endParaRPr lang="en-US"/>
        </a:p>
      </dgm:t>
    </dgm:pt>
    <dgm:pt modelId="{4BE2827C-DC34-487D-867F-646755964C95}" type="sibTrans" cxnId="{0F732E35-7B38-476D-98F7-EAA1936C99E5}">
      <dgm:prSet/>
      <dgm:spPr/>
      <dgm:t>
        <a:bodyPr/>
        <a:lstStyle/>
        <a:p>
          <a:endParaRPr lang="en-US"/>
        </a:p>
      </dgm:t>
    </dgm:pt>
    <dgm:pt modelId="{E233C00A-9D20-4632-BFBB-8C604856288A}">
      <dgm:prSet phldrT="[Text]" custT="1"/>
      <dgm:spPr/>
      <dgm:t>
        <a:bodyPr/>
        <a:lstStyle/>
        <a:p>
          <a:r>
            <a:rPr lang="en-US" sz="4000" dirty="0"/>
            <a:t>Monitor without Re-Deployment</a:t>
          </a:r>
        </a:p>
      </dgm:t>
    </dgm:pt>
    <dgm:pt modelId="{56E7929B-F3FE-4923-80F4-546E878AE614}" type="parTrans" cxnId="{E3D1C279-6D4B-476D-B8D7-57C3D483E10A}">
      <dgm:prSet/>
      <dgm:spPr/>
      <dgm:t>
        <a:bodyPr/>
        <a:lstStyle/>
        <a:p>
          <a:endParaRPr lang="en-US"/>
        </a:p>
      </dgm:t>
    </dgm:pt>
    <dgm:pt modelId="{24F12B7F-531A-4A50-B00D-423F6D0DEC76}" type="sibTrans" cxnId="{E3D1C279-6D4B-476D-B8D7-57C3D483E10A}">
      <dgm:prSet/>
      <dgm:spPr/>
      <dgm:t>
        <a:bodyPr/>
        <a:lstStyle/>
        <a:p>
          <a:endParaRPr lang="en-US"/>
        </a:p>
      </dgm:t>
    </dgm:pt>
    <dgm:pt modelId="{AC83587E-88B6-493A-B91A-21104506DAC3}">
      <dgm:prSet phldrT="[Text]" custT="1"/>
      <dgm:spPr/>
      <dgm:t>
        <a:bodyPr/>
        <a:lstStyle/>
        <a:p>
          <a:r>
            <a:rPr lang="en-US" sz="3200" dirty="0"/>
            <a:t>Azure Extensions</a:t>
          </a:r>
        </a:p>
      </dgm:t>
    </dgm:pt>
    <dgm:pt modelId="{2D280084-5FEF-49AF-A635-4F65DD533670}" type="parTrans" cxnId="{040710F7-F722-4025-AD13-FC70D19C56EC}">
      <dgm:prSet/>
      <dgm:spPr/>
      <dgm:t>
        <a:bodyPr/>
        <a:lstStyle/>
        <a:p>
          <a:endParaRPr lang="en-US"/>
        </a:p>
      </dgm:t>
    </dgm:pt>
    <dgm:pt modelId="{802E83AC-6B49-4412-B836-40567128BF9F}" type="sibTrans" cxnId="{040710F7-F722-4025-AD13-FC70D19C56EC}">
      <dgm:prSet/>
      <dgm:spPr/>
      <dgm:t>
        <a:bodyPr/>
        <a:lstStyle/>
        <a:p>
          <a:endParaRPr lang="en-US"/>
        </a:p>
      </dgm:t>
    </dgm:pt>
    <dgm:pt modelId="{1EFCA181-C033-4E25-A20E-02B95D578305}">
      <dgm:prSet phldrT="[Text]" custT="1"/>
      <dgm:spPr/>
      <dgm:t>
        <a:bodyPr/>
        <a:lstStyle/>
        <a:p>
          <a:r>
            <a:rPr lang="en-US" sz="3200" dirty="0"/>
            <a:t>Status Monitor Agent</a:t>
          </a:r>
        </a:p>
      </dgm:t>
    </dgm:pt>
    <dgm:pt modelId="{E7DEE051-E359-4F5E-AB22-EC924CADB9B1}" type="parTrans" cxnId="{7A16CBA1-4C04-4B06-9EDB-7B0376F699D9}">
      <dgm:prSet/>
      <dgm:spPr/>
      <dgm:t>
        <a:bodyPr/>
        <a:lstStyle/>
        <a:p>
          <a:endParaRPr lang="en-US"/>
        </a:p>
      </dgm:t>
    </dgm:pt>
    <dgm:pt modelId="{A66AA4CC-9C2B-40F6-9854-1818FCE6B6A8}" type="sibTrans" cxnId="{7A16CBA1-4C04-4B06-9EDB-7B0376F699D9}">
      <dgm:prSet/>
      <dgm:spPr/>
      <dgm:t>
        <a:bodyPr/>
        <a:lstStyle/>
        <a:p>
          <a:endParaRPr lang="en-US"/>
        </a:p>
      </dgm:t>
    </dgm:pt>
    <dgm:pt modelId="{A9393A8A-2876-40A1-9BF8-0A73F275CE83}">
      <dgm:prSet phldrT="[Text]" custT="1"/>
      <dgm:spPr/>
      <dgm:t>
        <a:bodyPr/>
        <a:lstStyle/>
        <a:p>
          <a:r>
            <a:rPr lang="en-US" sz="3200" dirty="0"/>
            <a:t>Eclipse</a:t>
          </a:r>
        </a:p>
      </dgm:t>
    </dgm:pt>
    <dgm:pt modelId="{5F6B1E96-504F-4543-90D1-9F978EFE96EF}" type="parTrans" cxnId="{AEF2AD4D-1023-4E61-B87C-3FCAF6263652}">
      <dgm:prSet/>
      <dgm:spPr/>
      <dgm:t>
        <a:bodyPr/>
        <a:lstStyle/>
        <a:p>
          <a:endParaRPr lang="en-US"/>
        </a:p>
      </dgm:t>
    </dgm:pt>
    <dgm:pt modelId="{6632ED2E-9E36-443B-B265-A597199FFA41}" type="sibTrans" cxnId="{AEF2AD4D-1023-4E61-B87C-3FCAF6263652}">
      <dgm:prSet/>
      <dgm:spPr/>
      <dgm:t>
        <a:bodyPr/>
        <a:lstStyle/>
        <a:p>
          <a:endParaRPr lang="en-US"/>
        </a:p>
      </dgm:t>
    </dgm:pt>
    <dgm:pt modelId="{86F411C2-B093-46BE-874D-7A1C18AA071E}">
      <dgm:prSet phldrT="[Text]" custT="1"/>
      <dgm:spPr/>
      <dgm:t>
        <a:bodyPr/>
        <a:lstStyle/>
        <a:p>
          <a:r>
            <a:rPr lang="en-US" sz="3200" dirty="0"/>
            <a:t>JavaScript Snippet</a:t>
          </a:r>
        </a:p>
      </dgm:t>
    </dgm:pt>
    <dgm:pt modelId="{F411748C-E831-4BC5-A2E2-DB1C01C9767B}" type="parTrans" cxnId="{94460912-5408-4088-88EC-A44E251B8696}">
      <dgm:prSet/>
      <dgm:spPr/>
      <dgm:t>
        <a:bodyPr/>
        <a:lstStyle/>
        <a:p>
          <a:endParaRPr lang="en-US"/>
        </a:p>
      </dgm:t>
    </dgm:pt>
    <dgm:pt modelId="{2804F494-E4C1-4309-9D3A-BB207F4EB98E}" type="sibTrans" cxnId="{94460912-5408-4088-88EC-A44E251B8696}">
      <dgm:prSet/>
      <dgm:spPr/>
      <dgm:t>
        <a:bodyPr/>
        <a:lstStyle/>
        <a:p>
          <a:endParaRPr lang="en-US"/>
        </a:p>
      </dgm:t>
    </dgm:pt>
    <dgm:pt modelId="{0763B94C-F74B-4575-814A-68C25EB844FC}">
      <dgm:prSet phldrT="[Text]" custT="1"/>
      <dgm:spPr/>
      <dgm:t>
        <a:bodyPr/>
        <a:lstStyle/>
        <a:p>
          <a:r>
            <a:rPr lang="en-US" sz="3200" dirty="0"/>
            <a:t>Pipe Existing Data</a:t>
          </a:r>
        </a:p>
      </dgm:t>
    </dgm:pt>
    <dgm:pt modelId="{672F41A8-4F96-48B6-B0E7-14D26F3CE1ED}" type="parTrans" cxnId="{FB2E48F7-D6FF-482C-8A2F-94D31ED2F910}">
      <dgm:prSet/>
      <dgm:spPr/>
      <dgm:t>
        <a:bodyPr/>
        <a:lstStyle/>
        <a:p>
          <a:endParaRPr lang="en-US"/>
        </a:p>
      </dgm:t>
    </dgm:pt>
    <dgm:pt modelId="{61943F02-743F-4BBC-8D1D-F3AF6D39B5DB}" type="sibTrans" cxnId="{FB2E48F7-D6FF-482C-8A2F-94D31ED2F910}">
      <dgm:prSet/>
      <dgm:spPr/>
      <dgm:t>
        <a:bodyPr/>
        <a:lstStyle/>
        <a:p>
          <a:endParaRPr lang="en-US"/>
        </a:p>
      </dgm:t>
    </dgm:pt>
    <dgm:pt modelId="{CEE7006C-373B-49E6-82A1-65802EA6F525}" type="pres">
      <dgm:prSet presAssocID="{DE8CB968-1E11-41A8-B58C-CE8640D673D0}" presName="Name0" presStyleCnt="0">
        <dgm:presLayoutVars>
          <dgm:dir/>
          <dgm:animLvl val="lvl"/>
          <dgm:resizeHandles val="exact"/>
        </dgm:presLayoutVars>
      </dgm:prSet>
      <dgm:spPr/>
    </dgm:pt>
    <dgm:pt modelId="{CBBC936C-2FDE-42E7-9F0E-06687D3FCB78}" type="pres">
      <dgm:prSet presAssocID="{4A2B822F-7A5C-4F95-BD23-CB014DA30628}" presName="composite" presStyleCnt="0"/>
      <dgm:spPr/>
    </dgm:pt>
    <dgm:pt modelId="{C5693F82-2D1A-4D43-B9E6-6B377B763BF3}" type="pres">
      <dgm:prSet presAssocID="{4A2B822F-7A5C-4F95-BD23-CB014DA3062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31D1D09-68C4-4585-9C94-72B97514B72F}" type="pres">
      <dgm:prSet presAssocID="{4A2B822F-7A5C-4F95-BD23-CB014DA30628}" presName="desTx" presStyleLbl="alignAccFollowNode1" presStyleIdx="0" presStyleCnt="2">
        <dgm:presLayoutVars>
          <dgm:bulletEnabled val="1"/>
        </dgm:presLayoutVars>
      </dgm:prSet>
      <dgm:spPr/>
    </dgm:pt>
    <dgm:pt modelId="{2B44396C-79C3-4357-8A20-4B95E5F357AC}" type="pres">
      <dgm:prSet presAssocID="{BA601F54-B9C1-4E0E-9088-6FC1DB33DD70}" presName="space" presStyleCnt="0"/>
      <dgm:spPr/>
    </dgm:pt>
    <dgm:pt modelId="{64E872E6-45D5-4264-9EEB-55822EA982DD}" type="pres">
      <dgm:prSet presAssocID="{E233C00A-9D20-4632-BFBB-8C604856288A}" presName="composite" presStyleCnt="0"/>
      <dgm:spPr/>
    </dgm:pt>
    <dgm:pt modelId="{63FAAAB3-D56D-4A06-A54A-0942F9DA35B2}" type="pres">
      <dgm:prSet presAssocID="{E233C00A-9D20-4632-BFBB-8C604856288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F0C274F-C542-4795-AAF5-EAB834A68A14}" type="pres">
      <dgm:prSet presAssocID="{E233C00A-9D20-4632-BFBB-8C604856288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F732E35-7B38-476D-98F7-EAA1936C99E5}" srcId="{4A2B822F-7A5C-4F95-BD23-CB014DA30628}" destId="{80EFEFB4-BFE2-491D-B03E-C4C547D268F1}" srcOrd="3" destOrd="0" parTransId="{23D54A9D-D35A-4803-8B76-DAB4FD75A9C9}" sibTransId="{4BE2827C-DC34-487D-867F-646755964C95}"/>
    <dgm:cxn modelId="{E3D1C279-6D4B-476D-B8D7-57C3D483E10A}" srcId="{DE8CB968-1E11-41A8-B58C-CE8640D673D0}" destId="{E233C00A-9D20-4632-BFBB-8C604856288A}" srcOrd="1" destOrd="0" parTransId="{56E7929B-F3FE-4923-80F4-546E878AE614}" sibTransId="{24F12B7F-531A-4A50-B00D-423F6D0DEC76}"/>
    <dgm:cxn modelId="{E562CD2F-1235-4C87-8392-22AA0352B0E3}" type="presOf" srcId="{E69FE44B-0787-4E3C-B599-36730458427B}" destId="{F31D1D09-68C4-4585-9C94-72B97514B72F}" srcOrd="0" destOrd="0" presId="urn:microsoft.com/office/officeart/2005/8/layout/hList1"/>
    <dgm:cxn modelId="{35EBF163-2D00-4E83-8A8A-215AD7895176}" type="presOf" srcId="{86F411C2-B093-46BE-874D-7A1C18AA071E}" destId="{F31D1D09-68C4-4585-9C94-72B97514B72F}" srcOrd="0" destOrd="2" presId="urn:microsoft.com/office/officeart/2005/8/layout/hList1"/>
    <dgm:cxn modelId="{1D2825F1-B5DD-4119-923D-9AECD099E4C7}" type="presOf" srcId="{DE8CB968-1E11-41A8-B58C-CE8640D673D0}" destId="{CEE7006C-373B-49E6-82A1-65802EA6F525}" srcOrd="0" destOrd="0" presId="urn:microsoft.com/office/officeart/2005/8/layout/hList1"/>
    <dgm:cxn modelId="{B2539E03-2982-4EDA-9011-B4A7DD44C08C}" type="presOf" srcId="{4A2B822F-7A5C-4F95-BD23-CB014DA30628}" destId="{C5693F82-2D1A-4D43-B9E6-6B377B763BF3}" srcOrd="0" destOrd="0" presId="urn:microsoft.com/office/officeart/2005/8/layout/hList1"/>
    <dgm:cxn modelId="{3C68BEF6-19E9-4440-8F07-7BAF3375CA95}" srcId="{4A2B822F-7A5C-4F95-BD23-CB014DA30628}" destId="{E69FE44B-0787-4E3C-B599-36730458427B}" srcOrd="0" destOrd="0" parTransId="{7336EE0F-D371-45EF-B19E-B68F57FAAEEF}" sibTransId="{49166D67-67EE-4BB2-8B11-CB19CF9C2615}"/>
    <dgm:cxn modelId="{0461C234-9E2F-4EA2-9B64-5EFEEBCA55FD}" type="presOf" srcId="{1EFCA181-C033-4E25-A20E-02B95D578305}" destId="{AF0C274F-C542-4795-AAF5-EAB834A68A14}" srcOrd="0" destOrd="1" presId="urn:microsoft.com/office/officeart/2005/8/layout/hList1"/>
    <dgm:cxn modelId="{5DE216CE-987F-4ADE-A443-11087B387F1A}" srcId="{DE8CB968-1E11-41A8-B58C-CE8640D673D0}" destId="{4A2B822F-7A5C-4F95-BD23-CB014DA30628}" srcOrd="0" destOrd="0" parTransId="{4BA53376-4529-476B-A14D-D3CD445BF8F9}" sibTransId="{BA601F54-B9C1-4E0E-9088-6FC1DB33DD70}"/>
    <dgm:cxn modelId="{A54DE299-B305-49ED-A801-018465813D67}" type="presOf" srcId="{E233C00A-9D20-4632-BFBB-8C604856288A}" destId="{63FAAAB3-D56D-4A06-A54A-0942F9DA35B2}" srcOrd="0" destOrd="0" presId="urn:microsoft.com/office/officeart/2005/8/layout/hList1"/>
    <dgm:cxn modelId="{0D32BD5A-8F2C-47DD-9E33-B6052DDCAD2F}" type="presOf" srcId="{AC83587E-88B6-493A-B91A-21104506DAC3}" destId="{AF0C274F-C542-4795-AAF5-EAB834A68A14}" srcOrd="0" destOrd="0" presId="urn:microsoft.com/office/officeart/2005/8/layout/hList1"/>
    <dgm:cxn modelId="{A652B968-206E-4B2E-A3F3-CFC03628EA97}" type="presOf" srcId="{0763B94C-F74B-4575-814A-68C25EB844FC}" destId="{AF0C274F-C542-4795-AAF5-EAB834A68A14}" srcOrd="0" destOrd="2" presId="urn:microsoft.com/office/officeart/2005/8/layout/hList1"/>
    <dgm:cxn modelId="{7A16CBA1-4C04-4B06-9EDB-7B0376F699D9}" srcId="{E233C00A-9D20-4632-BFBB-8C604856288A}" destId="{1EFCA181-C033-4E25-A20E-02B95D578305}" srcOrd="1" destOrd="0" parTransId="{E7DEE051-E359-4F5E-AB22-EC924CADB9B1}" sibTransId="{A66AA4CC-9C2B-40F6-9854-1818FCE6B6A8}"/>
    <dgm:cxn modelId="{39F034BB-C436-4E78-B076-FE5BE061BD80}" type="presOf" srcId="{A9393A8A-2876-40A1-9BF8-0A73F275CE83}" destId="{F31D1D09-68C4-4585-9C94-72B97514B72F}" srcOrd="0" destOrd="1" presId="urn:microsoft.com/office/officeart/2005/8/layout/hList1"/>
    <dgm:cxn modelId="{C1A3F3A7-CB8D-43C5-AEA1-477CFC945337}" type="presOf" srcId="{80EFEFB4-BFE2-491D-B03E-C4C547D268F1}" destId="{F31D1D09-68C4-4585-9C94-72B97514B72F}" srcOrd="0" destOrd="3" presId="urn:microsoft.com/office/officeart/2005/8/layout/hList1"/>
    <dgm:cxn modelId="{AEF2AD4D-1023-4E61-B87C-3FCAF6263652}" srcId="{4A2B822F-7A5C-4F95-BD23-CB014DA30628}" destId="{A9393A8A-2876-40A1-9BF8-0A73F275CE83}" srcOrd="1" destOrd="0" parTransId="{5F6B1E96-504F-4543-90D1-9F978EFE96EF}" sibTransId="{6632ED2E-9E36-443B-B265-A597199FFA41}"/>
    <dgm:cxn modelId="{040710F7-F722-4025-AD13-FC70D19C56EC}" srcId="{E233C00A-9D20-4632-BFBB-8C604856288A}" destId="{AC83587E-88B6-493A-B91A-21104506DAC3}" srcOrd="0" destOrd="0" parTransId="{2D280084-5FEF-49AF-A635-4F65DD533670}" sibTransId="{802E83AC-6B49-4412-B836-40567128BF9F}"/>
    <dgm:cxn modelId="{94460912-5408-4088-88EC-A44E251B8696}" srcId="{4A2B822F-7A5C-4F95-BD23-CB014DA30628}" destId="{86F411C2-B093-46BE-874D-7A1C18AA071E}" srcOrd="2" destOrd="0" parTransId="{F411748C-E831-4BC5-A2E2-DB1C01C9767B}" sibTransId="{2804F494-E4C1-4309-9D3A-BB207F4EB98E}"/>
    <dgm:cxn modelId="{FB2E48F7-D6FF-482C-8A2F-94D31ED2F910}" srcId="{E233C00A-9D20-4632-BFBB-8C604856288A}" destId="{0763B94C-F74B-4575-814A-68C25EB844FC}" srcOrd="2" destOrd="0" parTransId="{672F41A8-4F96-48B6-B0E7-14D26F3CE1ED}" sibTransId="{61943F02-743F-4BBC-8D1D-F3AF6D39B5DB}"/>
    <dgm:cxn modelId="{3679838D-E802-4B43-8BD3-B097A84BB4A0}" type="presParOf" srcId="{CEE7006C-373B-49E6-82A1-65802EA6F525}" destId="{CBBC936C-2FDE-42E7-9F0E-06687D3FCB78}" srcOrd="0" destOrd="0" presId="urn:microsoft.com/office/officeart/2005/8/layout/hList1"/>
    <dgm:cxn modelId="{9CE3A074-7D71-4460-9FD7-C6316C7B9C49}" type="presParOf" srcId="{CBBC936C-2FDE-42E7-9F0E-06687D3FCB78}" destId="{C5693F82-2D1A-4D43-B9E6-6B377B763BF3}" srcOrd="0" destOrd="0" presId="urn:microsoft.com/office/officeart/2005/8/layout/hList1"/>
    <dgm:cxn modelId="{C37DCB6F-43A5-42DC-AFEC-4B74FD793D00}" type="presParOf" srcId="{CBBC936C-2FDE-42E7-9F0E-06687D3FCB78}" destId="{F31D1D09-68C4-4585-9C94-72B97514B72F}" srcOrd="1" destOrd="0" presId="urn:microsoft.com/office/officeart/2005/8/layout/hList1"/>
    <dgm:cxn modelId="{03CBE666-02A5-403C-8687-B9CE29FAC6D8}" type="presParOf" srcId="{CEE7006C-373B-49E6-82A1-65802EA6F525}" destId="{2B44396C-79C3-4357-8A20-4B95E5F357AC}" srcOrd="1" destOrd="0" presId="urn:microsoft.com/office/officeart/2005/8/layout/hList1"/>
    <dgm:cxn modelId="{93E72F5C-940D-462A-86FC-DF1ED76F7613}" type="presParOf" srcId="{CEE7006C-373B-49E6-82A1-65802EA6F525}" destId="{64E872E6-45D5-4264-9EEB-55822EA982DD}" srcOrd="2" destOrd="0" presId="urn:microsoft.com/office/officeart/2005/8/layout/hList1"/>
    <dgm:cxn modelId="{2F26727B-3F87-4BB3-9860-149763EA45C1}" type="presParOf" srcId="{64E872E6-45D5-4264-9EEB-55822EA982DD}" destId="{63FAAAB3-D56D-4A06-A54A-0942F9DA35B2}" srcOrd="0" destOrd="0" presId="urn:microsoft.com/office/officeart/2005/8/layout/hList1"/>
    <dgm:cxn modelId="{0472A4E9-BA30-44C4-B503-D541DBCBE401}" type="presParOf" srcId="{64E872E6-45D5-4264-9EEB-55822EA982DD}" destId="{AF0C274F-C542-4795-AAF5-EAB834A68A1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26CA1-6C84-4C33-B311-61E786FFB8A4}">
      <dsp:nvSpPr>
        <dsp:cNvPr id="0" name=""/>
        <dsp:cNvSpPr/>
      </dsp:nvSpPr>
      <dsp:spPr>
        <a:xfrm>
          <a:off x="912616" y="346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TrackPageView</a:t>
          </a:r>
        </a:p>
      </dsp:txBody>
      <dsp:txXfrm>
        <a:off x="912616" y="346"/>
        <a:ext cx="2109620" cy="1265772"/>
      </dsp:txXfrm>
    </dsp:sp>
    <dsp:sp modelId="{73CDCFA3-F53B-4D04-804B-BF26BC63BF98}">
      <dsp:nvSpPr>
        <dsp:cNvPr id="0" name=""/>
        <dsp:cNvSpPr/>
      </dsp:nvSpPr>
      <dsp:spPr>
        <a:xfrm>
          <a:off x="3233198" y="346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TrackEvent</a:t>
          </a:r>
        </a:p>
      </dsp:txBody>
      <dsp:txXfrm>
        <a:off x="3233198" y="346"/>
        <a:ext cx="2109620" cy="1265772"/>
      </dsp:txXfrm>
    </dsp:sp>
    <dsp:sp modelId="{183FEB11-51AC-4DEC-8CD1-C9F5DB88831F}">
      <dsp:nvSpPr>
        <dsp:cNvPr id="0" name=""/>
        <dsp:cNvSpPr/>
      </dsp:nvSpPr>
      <dsp:spPr>
        <a:xfrm>
          <a:off x="5553781" y="346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TrackMetric</a:t>
          </a:r>
        </a:p>
      </dsp:txBody>
      <dsp:txXfrm>
        <a:off x="5553781" y="346"/>
        <a:ext cx="2109620" cy="1265772"/>
      </dsp:txXfrm>
    </dsp:sp>
    <dsp:sp modelId="{EA3FD69F-AAE5-472C-ACB2-68C47FFCAE24}">
      <dsp:nvSpPr>
        <dsp:cNvPr id="0" name=""/>
        <dsp:cNvSpPr/>
      </dsp:nvSpPr>
      <dsp:spPr>
        <a:xfrm>
          <a:off x="7874363" y="346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TrackException</a:t>
          </a:r>
        </a:p>
      </dsp:txBody>
      <dsp:txXfrm>
        <a:off x="7874363" y="346"/>
        <a:ext cx="2109620" cy="1265772"/>
      </dsp:txXfrm>
    </dsp:sp>
    <dsp:sp modelId="{255BA920-6CA2-42C2-A1AB-87187F19475C}">
      <dsp:nvSpPr>
        <dsp:cNvPr id="0" name=""/>
        <dsp:cNvSpPr/>
      </dsp:nvSpPr>
      <dsp:spPr>
        <a:xfrm>
          <a:off x="2072907" y="1477081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TrackRequest</a:t>
          </a:r>
        </a:p>
      </dsp:txBody>
      <dsp:txXfrm>
        <a:off x="2072907" y="1477081"/>
        <a:ext cx="2109620" cy="1265772"/>
      </dsp:txXfrm>
    </dsp:sp>
    <dsp:sp modelId="{13B012BF-49BA-4F3D-A33C-FF0146C65D1B}">
      <dsp:nvSpPr>
        <dsp:cNvPr id="0" name=""/>
        <dsp:cNvSpPr/>
      </dsp:nvSpPr>
      <dsp:spPr>
        <a:xfrm>
          <a:off x="4393489" y="1477081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TrackTrace</a:t>
          </a:r>
        </a:p>
      </dsp:txBody>
      <dsp:txXfrm>
        <a:off x="4393489" y="1477081"/>
        <a:ext cx="2109620" cy="1265772"/>
      </dsp:txXfrm>
    </dsp:sp>
    <dsp:sp modelId="{A722F6DC-48B9-4FA9-B87E-1CE11DDBA0C6}">
      <dsp:nvSpPr>
        <dsp:cNvPr id="0" name=""/>
        <dsp:cNvSpPr/>
      </dsp:nvSpPr>
      <dsp:spPr>
        <a:xfrm>
          <a:off x="6714072" y="1477081"/>
          <a:ext cx="2109620" cy="1265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TrackDependency</a:t>
          </a:r>
        </a:p>
      </dsp:txBody>
      <dsp:txXfrm>
        <a:off x="6714072" y="1477081"/>
        <a:ext cx="2109620" cy="12657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09DD1-822D-4E90-ADC3-AB80E7CBB714}">
      <dsp:nvSpPr>
        <dsp:cNvPr id="0" name=""/>
        <dsp:cNvSpPr/>
      </dsp:nvSpPr>
      <dsp:spPr>
        <a:xfrm>
          <a:off x="3268" y="99176"/>
          <a:ext cx="1769733" cy="10618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Properties</a:t>
          </a:r>
        </a:p>
      </dsp:txBody>
      <dsp:txXfrm>
        <a:off x="3268" y="99176"/>
        <a:ext cx="1769733" cy="1061840"/>
      </dsp:txXfrm>
    </dsp:sp>
    <dsp:sp modelId="{448BC1B6-3B77-43B1-8317-1ECDF4C16EBB}">
      <dsp:nvSpPr>
        <dsp:cNvPr id="0" name=""/>
        <dsp:cNvSpPr/>
      </dsp:nvSpPr>
      <dsp:spPr>
        <a:xfrm>
          <a:off x="1949975" y="99176"/>
          <a:ext cx="1769733" cy="10618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Metrics</a:t>
          </a:r>
        </a:p>
      </dsp:txBody>
      <dsp:txXfrm>
        <a:off x="1949975" y="99176"/>
        <a:ext cx="1769733" cy="1061840"/>
      </dsp:txXfrm>
    </dsp:sp>
    <dsp:sp modelId="{60ED6D07-FF23-45C3-A5E4-A5852688545E}">
      <dsp:nvSpPr>
        <dsp:cNvPr id="0" name=""/>
        <dsp:cNvSpPr/>
      </dsp:nvSpPr>
      <dsp:spPr>
        <a:xfrm>
          <a:off x="3896683" y="99176"/>
          <a:ext cx="1769733" cy="10618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Perf Counters</a:t>
          </a:r>
        </a:p>
      </dsp:txBody>
      <dsp:txXfrm>
        <a:off x="3896683" y="99176"/>
        <a:ext cx="1769733" cy="1061840"/>
      </dsp:txXfrm>
    </dsp:sp>
    <dsp:sp modelId="{E38988B0-CEF7-4A46-84A1-2140774E3AEB}">
      <dsp:nvSpPr>
        <dsp:cNvPr id="0" name=""/>
        <dsp:cNvSpPr/>
      </dsp:nvSpPr>
      <dsp:spPr>
        <a:xfrm>
          <a:off x="5843390" y="99176"/>
          <a:ext cx="1769733" cy="10618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Sampling</a:t>
          </a:r>
        </a:p>
      </dsp:txBody>
      <dsp:txXfrm>
        <a:off x="5843390" y="99176"/>
        <a:ext cx="1769733" cy="1061840"/>
      </dsp:txXfrm>
    </dsp:sp>
    <dsp:sp modelId="{8FA97C2C-94BC-49AB-9F2E-04441510791D}">
      <dsp:nvSpPr>
        <dsp:cNvPr id="0" name=""/>
        <dsp:cNvSpPr/>
      </dsp:nvSpPr>
      <dsp:spPr>
        <a:xfrm>
          <a:off x="7790097" y="99176"/>
          <a:ext cx="1769733" cy="10618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Filtering</a:t>
          </a:r>
        </a:p>
      </dsp:txBody>
      <dsp:txXfrm>
        <a:off x="7790097" y="99176"/>
        <a:ext cx="1769733" cy="1061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93F82-2D1A-4D43-B9E6-6B377B763BF3}">
      <dsp:nvSpPr>
        <dsp:cNvPr id="0" name=""/>
        <dsp:cNvSpPr/>
      </dsp:nvSpPr>
      <dsp:spPr>
        <a:xfrm>
          <a:off x="48" y="215543"/>
          <a:ext cx="4599937" cy="1839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Instrument &amp;   Re-Deploy</a:t>
          </a:r>
        </a:p>
      </dsp:txBody>
      <dsp:txXfrm>
        <a:off x="48" y="215543"/>
        <a:ext cx="4599937" cy="1839974"/>
      </dsp:txXfrm>
    </dsp:sp>
    <dsp:sp modelId="{F31D1D09-68C4-4585-9C94-72B97514B72F}">
      <dsp:nvSpPr>
        <dsp:cNvPr id="0" name=""/>
        <dsp:cNvSpPr/>
      </dsp:nvSpPr>
      <dsp:spPr>
        <a:xfrm>
          <a:off x="48" y="2055517"/>
          <a:ext cx="4599937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Visual Studio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Eclipse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JavaScript Snippet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Open Source SDKs</a:t>
          </a:r>
        </a:p>
      </dsp:txBody>
      <dsp:txXfrm>
        <a:off x="48" y="2055517"/>
        <a:ext cx="4599937" cy="2854800"/>
      </dsp:txXfrm>
    </dsp:sp>
    <dsp:sp modelId="{63FAAAB3-D56D-4A06-A54A-0942F9DA35B2}">
      <dsp:nvSpPr>
        <dsp:cNvPr id="0" name=""/>
        <dsp:cNvSpPr/>
      </dsp:nvSpPr>
      <dsp:spPr>
        <a:xfrm>
          <a:off x="5243976" y="215543"/>
          <a:ext cx="4599937" cy="1839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Monitor without Re-Deployment</a:t>
          </a:r>
        </a:p>
      </dsp:txBody>
      <dsp:txXfrm>
        <a:off x="5243976" y="215543"/>
        <a:ext cx="4599937" cy="1839974"/>
      </dsp:txXfrm>
    </dsp:sp>
    <dsp:sp modelId="{AF0C274F-C542-4795-AAF5-EAB834A68A14}">
      <dsp:nvSpPr>
        <dsp:cNvPr id="0" name=""/>
        <dsp:cNvSpPr/>
      </dsp:nvSpPr>
      <dsp:spPr>
        <a:xfrm>
          <a:off x="5243976" y="2055517"/>
          <a:ext cx="4599937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Azure Extensions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Status Monitor Agent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Pipe Existing Data</a:t>
          </a:r>
        </a:p>
      </dsp:txBody>
      <dsp:txXfrm>
        <a:off x="5243976" y="2055517"/>
        <a:ext cx="4599937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92713-4EF2-4F2B-9104-F0CB070F5E95}" type="datetime8">
              <a:rPr lang="en-US" smtClean="0">
                <a:latin typeface="Segoe UI" pitchFamily="34" charset="0"/>
              </a:rPr>
              <a:t>10/7/2016 7:18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196BB360-4395-422C-A729-CB974B278917}" type="datetime8">
              <a:rPr lang="en-US" smtClean="0"/>
              <a:t>10/7/2016 7:18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9E68977-C62F-48C1-B8E5-A952982F1FDC}" type="datetime8">
              <a:rPr lang="en-US" smtClean="0"/>
              <a:t>10/7/2016 7:18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Prereq</a:t>
            </a:r>
            <a:endParaRPr lang="en-US" dirty="0"/>
          </a:p>
          <a:p>
            <a:r>
              <a:rPr lang="en-US" dirty="0"/>
              <a:t>	Create an</a:t>
            </a:r>
            <a:r>
              <a:rPr lang="en-US" baseline="0" dirty="0"/>
              <a:t> OMS portal</a:t>
            </a:r>
          </a:p>
          <a:p>
            <a:endParaRPr lang="en-US" dirty="0"/>
          </a:p>
          <a:p>
            <a:r>
              <a:rPr lang="en-US" dirty="0"/>
              <a:t>Open OMS</a:t>
            </a:r>
          </a:p>
          <a:p>
            <a:r>
              <a:rPr lang="en-US" dirty="0"/>
              <a:t>Show</a:t>
            </a:r>
            <a:r>
              <a:rPr lang="en-US" baseline="0" dirty="0"/>
              <a:t> dashboard</a:t>
            </a:r>
          </a:p>
          <a:p>
            <a:r>
              <a:rPr lang="en-US" baseline="0" dirty="0"/>
              <a:t>Add VM to OMS</a:t>
            </a:r>
          </a:p>
          <a:p>
            <a:r>
              <a:rPr lang="en-US" baseline="0" dirty="0"/>
              <a:t>Show the solution packs</a:t>
            </a:r>
          </a:p>
          <a:p>
            <a:r>
              <a:rPr lang="en-US" baseline="0" dirty="0"/>
              <a:t>Show the search experience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10/7/2016 7:19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68436A8-437D-4255-9334-1742560317AD}" type="datetime8">
              <a:rPr lang="en-US" smtClean="0">
                <a:solidFill>
                  <a:prstClr val="black"/>
                </a:solidFill>
              </a:rPr>
              <a:t>10/7/2016 7:18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9592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https://azure.microsoft.com/en-us/documentation/articles/monitoring-supported-metrics/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10/7/2016 7:18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15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Record of all actions taken by the Azure control plane/fabric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10/7/2016 7:18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3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</a:t>
            </a:r>
            <a:r>
              <a:rPr lang="en-US" baseline="0" dirty="0"/>
              <a:t> azure portal</a:t>
            </a:r>
          </a:p>
          <a:p>
            <a:r>
              <a:rPr lang="en-US" baseline="0" dirty="0"/>
              <a:t>Show metrics</a:t>
            </a:r>
          </a:p>
          <a:p>
            <a:r>
              <a:rPr lang="en-US" baseline="0" dirty="0"/>
              <a:t>Show audit logs</a:t>
            </a:r>
          </a:p>
          <a:p>
            <a:r>
              <a:rPr lang="en-US" baseline="0" dirty="0"/>
              <a:t>Show export to storage, event hubs, web hooks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10/7/2016 7:18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3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10/7/2016 7:18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00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https://azure.microsoft.com/en-us/documentation/articles/app-insights-sampling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10/7/2016 7:18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81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app insights resource</a:t>
            </a:r>
          </a:p>
          <a:p>
            <a:r>
              <a:rPr lang="en-US" baseline="0" dirty="0"/>
              <a:t>Show .NET with live site capabilities</a:t>
            </a:r>
          </a:p>
          <a:p>
            <a:r>
              <a:rPr lang="en-US" baseline="0" dirty="0"/>
              <a:t>Show  web test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10/7/2016 7:19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9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10/7/2016 7:18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0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iOS and Android coming soon</a:t>
            </a:r>
          </a:p>
          <a:p>
            <a:endParaRPr lang="en-US" dirty="0"/>
          </a:p>
          <a:p>
            <a:r>
              <a:rPr lang="en-US" dirty="0"/>
              <a:t>TODO: Add to the diagram off the cloud service (collapse this slide into earlier diagram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1AD7A-8DF3-4DCE-960D-1DF5B9856AD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4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148560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8561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2090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6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274638" y="147906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7907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1436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274638" y="148560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8561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2090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auto">
          <a:xfrm>
            <a:off x="274638" y="148560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050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0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61320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6473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357092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68677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1953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7333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99443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04304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1446579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17819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844060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0612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14244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19628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3014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156136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911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496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367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280535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92122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45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6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274638" y="147906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7907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1436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4954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984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53966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3556313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9684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76619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16882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6260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80794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23536008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9394993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13083017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98815571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0923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3252119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186639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79765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7503695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28249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03063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662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2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  <p:sldLayoutId id="2147484279" r:id="rId12"/>
    <p:sldLayoutId id="2147484280" r:id="rId13"/>
    <p:sldLayoutId id="2147484281" r:id="rId14"/>
    <p:sldLayoutId id="2147484282" r:id="rId15"/>
    <p:sldLayoutId id="2147484283" r:id="rId16"/>
    <p:sldLayoutId id="2147484284" r:id="rId17"/>
    <p:sldLayoutId id="2147484285" r:id="rId18"/>
    <p:sldLayoutId id="2147484286" r:id="rId19"/>
    <p:sldLayoutId id="2147484287" r:id="rId20"/>
    <p:sldLayoutId id="2147484288" r:id="rId21"/>
    <p:sldLayoutId id="2147484289" r:id="rId22"/>
    <p:sldLayoutId id="2147484290" r:id="rId23"/>
    <p:sldLayoutId id="2147484291" r:id="rId2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73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  <p:sldLayoutId id="2147484304" r:id="rId12"/>
    <p:sldLayoutId id="2147484305" r:id="rId13"/>
    <p:sldLayoutId id="2147484306" r:id="rId14"/>
    <p:sldLayoutId id="2147484307" r:id="rId15"/>
    <p:sldLayoutId id="2147484308" r:id="rId16"/>
    <p:sldLayoutId id="2147484309" r:id="rId17"/>
    <p:sldLayoutId id="2147484310" r:id="rId18"/>
    <p:sldLayoutId id="2147484311" r:id="rId19"/>
    <p:sldLayoutId id="2147484312" r:id="rId20"/>
    <p:sldLayoutId id="214748431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wmf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0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azmondocs" TargetMode="Externa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344576"/>
            <a:ext cx="6400800" cy="1828800"/>
          </a:xfrm>
        </p:spPr>
        <p:txBody>
          <a:bodyPr/>
          <a:lstStyle/>
          <a:p>
            <a:pPr lvl="0"/>
            <a:r>
              <a:rPr lang="en-US" sz="2800" b="1" dirty="0"/>
              <a:t>Speaker Name</a:t>
            </a:r>
          </a:p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speaker@email.tld</a:t>
            </a: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120854"/>
          </a:xfrm>
        </p:spPr>
        <p:txBody>
          <a:bodyPr/>
          <a:lstStyle/>
          <a:p>
            <a:r>
              <a:rPr lang="en-US" dirty="0"/>
              <a:t>Contains log of management operations on resources</a:t>
            </a:r>
          </a:p>
          <a:p>
            <a:r>
              <a:rPr lang="en-US" dirty="0"/>
              <a:t>Consume via portal or REST API</a:t>
            </a:r>
          </a:p>
          <a:p>
            <a:r>
              <a:rPr lang="en-US" dirty="0"/>
              <a:t>90-day data retention</a:t>
            </a:r>
          </a:p>
          <a:p>
            <a:r>
              <a:rPr lang="en-US" dirty="0"/>
              <a:t>Export to Blob storage or stream to Event Hub</a:t>
            </a:r>
          </a:p>
          <a:p>
            <a:r>
              <a:rPr lang="en-US" dirty="0"/>
              <a:t>Built-in analytics via Log Analytics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296863"/>
            <a:ext cx="11889564" cy="917575"/>
          </a:xfrm>
        </p:spPr>
        <p:txBody>
          <a:bodyPr/>
          <a:lstStyle/>
          <a:p>
            <a:r>
              <a:rPr lang="en-US" dirty="0"/>
              <a:t>Activity Log</a:t>
            </a:r>
          </a:p>
        </p:txBody>
      </p:sp>
    </p:spTree>
    <p:extLst>
      <p:ext uri="{BB962C8B-B14F-4D97-AF65-F5344CB8AC3E}">
        <p14:creationId xmlns:p14="http://schemas.microsoft.com/office/powerpoint/2010/main" val="176104952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30252"/>
          </a:xfrm>
        </p:spPr>
        <p:txBody>
          <a:bodyPr/>
          <a:lstStyle/>
          <a:p>
            <a:r>
              <a:rPr lang="en-US" dirty="0"/>
              <a:t>Azure resources provide metrics</a:t>
            </a:r>
          </a:p>
          <a:p>
            <a:r>
              <a:rPr lang="en-US" dirty="0"/>
              <a:t>1-minute granularity</a:t>
            </a:r>
          </a:p>
          <a:p>
            <a:r>
              <a:rPr lang="en-US" dirty="0"/>
              <a:t>30-day data retention </a:t>
            </a:r>
          </a:p>
          <a:p>
            <a:r>
              <a:rPr lang="en-US" dirty="0"/>
              <a:t>No diagnostics setup (or storage account) required</a:t>
            </a:r>
          </a:p>
          <a:p>
            <a:r>
              <a:rPr lang="en-US" dirty="0"/>
              <a:t>Consume via Portal or REST API</a:t>
            </a:r>
          </a:p>
          <a:p>
            <a:r>
              <a:rPr lang="en-US" dirty="0"/>
              <a:t>Opt-in to detailed monitoring on VMs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60764090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010055"/>
          </a:xfrm>
        </p:spPr>
        <p:txBody>
          <a:bodyPr/>
          <a:lstStyle/>
          <a:p>
            <a:r>
              <a:rPr lang="en-US" dirty="0"/>
              <a:t>Manage alerts all in one place</a:t>
            </a:r>
          </a:p>
          <a:p>
            <a:r>
              <a:rPr lang="en-US" dirty="0"/>
              <a:t>Alert on platform, app, and custom metrics with email and webhook notifications</a:t>
            </a:r>
          </a:p>
          <a:p>
            <a:r>
              <a:rPr lang="en-US" dirty="0"/>
              <a:t>Alerts on Activity Log and Service Health notifications</a:t>
            </a:r>
          </a:p>
          <a:p>
            <a:r>
              <a:rPr lang="en-US" dirty="0"/>
              <a:t>Manage alerts easily using Notification Groups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Rules</a:t>
            </a:r>
          </a:p>
        </p:txBody>
      </p:sp>
    </p:spTree>
    <p:extLst>
      <p:ext uri="{BB962C8B-B14F-4D97-AF65-F5344CB8AC3E}">
        <p14:creationId xmlns:p14="http://schemas.microsoft.com/office/powerpoint/2010/main" val="5697783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010055"/>
          </a:xfrm>
        </p:spPr>
        <p:txBody>
          <a:bodyPr/>
          <a:lstStyle/>
          <a:p>
            <a:r>
              <a:rPr lang="en-US" dirty="0"/>
              <a:t>Manage diagnostics settings in one place</a:t>
            </a:r>
          </a:p>
          <a:p>
            <a:r>
              <a:rPr lang="en-US" dirty="0"/>
              <a:t>Blob storage for archival or offline reporting</a:t>
            </a:r>
          </a:p>
          <a:p>
            <a:r>
              <a:rPr lang="en-US" dirty="0"/>
              <a:t>Stream to Event Hub for custom app or 3</a:t>
            </a:r>
            <a:r>
              <a:rPr lang="en-US" baseline="30000" dirty="0"/>
              <a:t>rd</a:t>
            </a:r>
            <a:r>
              <a:rPr lang="en-US" dirty="0"/>
              <a:t> party integration</a:t>
            </a:r>
          </a:p>
          <a:p>
            <a:r>
              <a:rPr lang="en-US" dirty="0"/>
              <a:t>Route to OMS Log Analytics for advanced analysis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Logs</a:t>
            </a:r>
          </a:p>
        </p:txBody>
      </p:sp>
    </p:spTree>
    <p:extLst>
      <p:ext uri="{BB962C8B-B14F-4D97-AF65-F5344CB8AC3E}">
        <p14:creationId xmlns:p14="http://schemas.microsoft.com/office/powerpoint/2010/main" val="199116907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896" y="1451543"/>
            <a:ext cx="2109730" cy="2109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89" y="5472660"/>
            <a:ext cx="2878054" cy="7554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363" y="1912673"/>
            <a:ext cx="2545084" cy="5210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634" y="4130581"/>
            <a:ext cx="2935941" cy="5186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8" y="5478646"/>
            <a:ext cx="2285633" cy="11428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7" y="1840008"/>
            <a:ext cx="2966168" cy="666399"/>
          </a:xfrm>
          <a:prstGeom prst="rect">
            <a:avLst/>
          </a:prstGeom>
        </p:spPr>
      </p:pic>
      <p:pic>
        <p:nvPicPr>
          <p:cNvPr id="1026" name="Picture 2" descr="https://newrelic.com/assets/newrelic/source/NewRelic-logo-squa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005" y="3531077"/>
            <a:ext cx="1695162" cy="137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343" y="4100346"/>
            <a:ext cx="2847498" cy="2895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242" y="5022761"/>
            <a:ext cx="1911325" cy="12979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22" y="1620296"/>
            <a:ext cx="1722143" cy="17221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9" y="4075488"/>
            <a:ext cx="2263879" cy="670109"/>
          </a:xfrm>
          <a:prstGeom prst="rect">
            <a:avLst/>
          </a:prstGeom>
        </p:spPr>
      </p:pic>
      <p:pic>
        <p:nvPicPr>
          <p:cNvPr id="18" name="Content Placeholder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22" y="5671759"/>
            <a:ext cx="3079641" cy="5656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Integrations</a:t>
            </a:r>
          </a:p>
        </p:txBody>
      </p:sp>
    </p:spTree>
    <p:extLst>
      <p:ext uri="{BB962C8B-B14F-4D97-AF65-F5344CB8AC3E}">
        <p14:creationId xmlns:p14="http://schemas.microsoft.com/office/powerpoint/2010/main" val="32181932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Azure Monitor</a:t>
            </a:r>
          </a:p>
        </p:txBody>
      </p:sp>
    </p:spTree>
    <p:extLst>
      <p:ext uri="{BB962C8B-B14F-4D97-AF65-F5344CB8AC3E}">
        <p14:creationId xmlns:p14="http://schemas.microsoft.com/office/powerpoint/2010/main" val="60258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from the inside out</a:t>
            </a:r>
          </a:p>
        </p:txBody>
      </p:sp>
    </p:spTree>
    <p:extLst>
      <p:ext uri="{BB962C8B-B14F-4D97-AF65-F5344CB8AC3E}">
        <p14:creationId xmlns:p14="http://schemas.microsoft.com/office/powerpoint/2010/main" val="134534025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30252"/>
          </a:xfrm>
        </p:spPr>
        <p:txBody>
          <a:bodyPr/>
          <a:lstStyle/>
          <a:p>
            <a:r>
              <a:rPr lang="en-US" dirty="0"/>
              <a:t>Consolidated analytics across server and client</a:t>
            </a:r>
          </a:p>
          <a:p>
            <a:r>
              <a:rPr lang="en-US" dirty="0"/>
              <a:t>Analyzes usage patterns</a:t>
            </a:r>
          </a:p>
          <a:p>
            <a:r>
              <a:rPr lang="en-US" dirty="0"/>
              <a:t>Detect, triage, and diagnose performance issues</a:t>
            </a:r>
          </a:p>
          <a:p>
            <a:r>
              <a:rPr lang="en-US" dirty="0"/>
              <a:t>Support for mobile and web applications</a:t>
            </a:r>
          </a:p>
          <a:p>
            <a:r>
              <a:rPr lang="en-US" dirty="0"/>
              <a:t>Built-in tooling for a variety of IDE’s and frameworks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9" y="284054"/>
            <a:ext cx="11889564" cy="917575"/>
          </a:xfrm>
        </p:spPr>
        <p:txBody>
          <a:bodyPr/>
          <a:lstStyle/>
          <a:p>
            <a:r>
              <a:rPr lang="en-US" dirty="0"/>
              <a:t>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273678489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Telemetry Data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53498" y="1405874"/>
            <a:ext cx="3425082" cy="1147154"/>
            <a:chOff x="7590294" y="801789"/>
            <a:chExt cx="3358228" cy="1124763"/>
          </a:xfrm>
        </p:grpSpPr>
        <p:sp>
          <p:nvSpPr>
            <p:cNvPr id="7" name="TextBox 6"/>
            <p:cNvSpPr txBox="1"/>
            <p:nvPr/>
          </p:nvSpPr>
          <p:spPr>
            <a:xfrm>
              <a:off x="7590294" y="801789"/>
              <a:ext cx="3290945" cy="640416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2448" b="1" kern="0" dirty="0">
                  <a:solidFill>
                    <a:schemeClr val="accent2"/>
                  </a:solidFill>
                  <a:latin typeface="+mj-lt"/>
                </a:rPr>
                <a:t>Outside-in monitoring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90294" y="1181979"/>
              <a:ext cx="3358228" cy="744573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1632" kern="0" dirty="0"/>
                <a:t>URL pings and web tests from 16</a:t>
              </a:r>
              <a:br>
                <a:rPr lang="en-US" sz="1632" kern="0" dirty="0"/>
              </a:br>
              <a:r>
                <a:rPr lang="en-US" sz="1632" kern="0" dirty="0"/>
                <a:t>global points of presence</a:t>
              </a:r>
            </a:p>
          </p:txBody>
        </p:sp>
      </p:grpSp>
      <p:sp>
        <p:nvSpPr>
          <p:cNvPr id="6" name="Oval 5"/>
          <p:cNvSpPr/>
          <p:nvPr/>
        </p:nvSpPr>
        <p:spPr bwMode="auto">
          <a:xfrm>
            <a:off x="452068" y="1578574"/>
            <a:ext cx="810491" cy="8104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353498" y="3135105"/>
            <a:ext cx="4483739" cy="1147154"/>
            <a:chOff x="7590294" y="2161552"/>
            <a:chExt cx="4396224" cy="1124763"/>
          </a:xfrm>
        </p:grpSpPr>
        <p:sp>
          <p:nvSpPr>
            <p:cNvPr id="12" name="TextBox 11"/>
            <p:cNvSpPr txBox="1"/>
            <p:nvPr/>
          </p:nvSpPr>
          <p:spPr>
            <a:xfrm>
              <a:off x="7590294" y="2161552"/>
              <a:ext cx="3526586" cy="640416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2448" b="1" kern="0" dirty="0">
                  <a:solidFill>
                    <a:schemeClr val="accent2"/>
                  </a:solidFill>
                  <a:latin typeface="+mj-lt"/>
                </a:rPr>
                <a:t>Observed user behavior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90294" y="2541742"/>
              <a:ext cx="4396224" cy="744573"/>
            </a:xfrm>
            <a:prstGeom prst="rect">
              <a:avLst/>
            </a:prstGeom>
            <a:noFill/>
          </p:spPr>
          <p:txBody>
            <a:bodyPr wrap="squar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</a:pPr>
              <a:r>
                <a:rPr lang="en-US" sz="1632" kern="0" dirty="0"/>
                <a:t>Real user monitoring for deeper diagnostic insights</a:t>
              </a:r>
            </a:p>
          </p:txBody>
        </p:sp>
      </p:grpSp>
      <p:sp>
        <p:nvSpPr>
          <p:cNvPr id="11" name="Oval 10"/>
          <p:cNvSpPr/>
          <p:nvPr/>
        </p:nvSpPr>
        <p:spPr bwMode="auto">
          <a:xfrm>
            <a:off x="452068" y="3301505"/>
            <a:ext cx="810491" cy="8104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353498" y="4864336"/>
            <a:ext cx="4185361" cy="1156152"/>
            <a:chOff x="7590294" y="2161552"/>
            <a:chExt cx="4103667" cy="1133585"/>
          </a:xfrm>
        </p:grpSpPr>
        <p:sp>
          <p:nvSpPr>
            <p:cNvPr id="17" name="TextBox 16"/>
            <p:cNvSpPr txBox="1"/>
            <p:nvPr/>
          </p:nvSpPr>
          <p:spPr>
            <a:xfrm>
              <a:off x="7590294" y="2161552"/>
              <a:ext cx="4103667" cy="640416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2448" b="1" kern="0" dirty="0">
                  <a:solidFill>
                    <a:schemeClr val="accent2"/>
                  </a:solidFill>
                  <a:latin typeface="+mj-lt"/>
                </a:rPr>
                <a:t>Developer traces and events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90294" y="2541742"/>
              <a:ext cx="3843981" cy="753395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</a:pPr>
              <a:r>
                <a:rPr lang="en-US" sz="1632" kern="0" dirty="0"/>
                <a:t>Whatever the developer would like to</a:t>
              </a:r>
              <a:br>
                <a:rPr lang="en-US" sz="1632" kern="0" dirty="0"/>
              </a:br>
              <a:r>
                <a:rPr lang="en-US" sz="1632" kern="0" dirty="0"/>
                <a:t>send to Application Insights</a:t>
              </a:r>
            </a:p>
          </p:txBody>
        </p:sp>
      </p:grpSp>
      <p:sp>
        <p:nvSpPr>
          <p:cNvPr id="16" name="Oval 15"/>
          <p:cNvSpPr/>
          <p:nvPr/>
        </p:nvSpPr>
        <p:spPr bwMode="auto">
          <a:xfrm>
            <a:off x="452068" y="5035793"/>
            <a:ext cx="810491" cy="8104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198321" y="2059039"/>
            <a:ext cx="4540136" cy="1156152"/>
            <a:chOff x="7590294" y="2161552"/>
            <a:chExt cx="4451518" cy="1133585"/>
          </a:xfrm>
        </p:grpSpPr>
        <p:sp>
          <p:nvSpPr>
            <p:cNvPr id="22" name="TextBox 21"/>
            <p:cNvSpPr txBox="1"/>
            <p:nvPr/>
          </p:nvSpPr>
          <p:spPr>
            <a:xfrm>
              <a:off x="7590294" y="2161552"/>
              <a:ext cx="4406634" cy="640416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2448" b="1" kern="0" dirty="0">
                  <a:solidFill>
                    <a:schemeClr val="accent2"/>
                  </a:solidFill>
                  <a:latin typeface="+mj-lt"/>
                </a:rPr>
                <a:t>Observed application behavior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90294" y="2541742"/>
              <a:ext cx="4451518" cy="753395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</a:pPr>
              <a:r>
                <a:rPr lang="en-US" sz="1632" kern="0" dirty="0"/>
                <a:t>No coding required – service dependencies,</a:t>
              </a:r>
              <a:br>
                <a:rPr lang="en-US" sz="1632" kern="0" dirty="0"/>
              </a:br>
              <a:r>
                <a:rPr lang="en-US" sz="1632" kern="0" dirty="0"/>
                <a:t>queries, response time, exceptions, logs, etc.</a:t>
              </a:r>
            </a:p>
          </p:txBody>
        </p:sp>
      </p:grpSp>
      <p:sp>
        <p:nvSpPr>
          <p:cNvPr id="21" name="Oval 20"/>
          <p:cNvSpPr/>
          <p:nvPr/>
        </p:nvSpPr>
        <p:spPr bwMode="auto">
          <a:xfrm>
            <a:off x="6296891" y="2231870"/>
            <a:ext cx="810491" cy="8104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198321" y="4008408"/>
            <a:ext cx="3964646" cy="925627"/>
            <a:chOff x="7590294" y="2161552"/>
            <a:chExt cx="3887261" cy="907560"/>
          </a:xfrm>
        </p:grpSpPr>
        <p:sp>
          <p:nvSpPr>
            <p:cNvPr id="27" name="TextBox 26"/>
            <p:cNvSpPr txBox="1"/>
            <p:nvPr/>
          </p:nvSpPr>
          <p:spPr>
            <a:xfrm>
              <a:off x="7590294" y="2161552"/>
              <a:ext cx="3887261" cy="640416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2448" b="1" kern="0" dirty="0">
                  <a:solidFill>
                    <a:schemeClr val="accent2"/>
                  </a:solidFill>
                  <a:latin typeface="+mj-lt"/>
                </a:rPr>
                <a:t>Infrastructure performance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90294" y="2541741"/>
              <a:ext cx="3122630" cy="527371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</a:pPr>
              <a:r>
                <a:rPr lang="en-US" sz="1632" kern="0" dirty="0"/>
                <a:t>System performance counters</a:t>
              </a:r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6296891" y="4065976"/>
            <a:ext cx="810491" cy="8104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6481511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619452"/>
          </a:xfrm>
        </p:spPr>
        <p:txBody>
          <a:bodyPr/>
          <a:lstStyle/>
          <a:p>
            <a:r>
              <a:rPr lang="en-US" dirty="0"/>
              <a:t>Analyzes and detects potential problems based on historical telemetry data</a:t>
            </a:r>
          </a:p>
          <a:p>
            <a:r>
              <a:rPr lang="en-US" dirty="0"/>
              <a:t>Looks for abnormal patterns such as a rise in failures</a:t>
            </a:r>
          </a:p>
          <a:p>
            <a:r>
              <a:rPr lang="en-US" dirty="0"/>
              <a:t>Ping and multi-step web tests from 16 locations worldwide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Proactive Monitoring</a:t>
            </a:r>
          </a:p>
        </p:txBody>
      </p:sp>
    </p:spTree>
    <p:extLst>
      <p:ext uri="{BB962C8B-B14F-4D97-AF65-F5344CB8AC3E}">
        <p14:creationId xmlns:p14="http://schemas.microsoft.com/office/powerpoint/2010/main" val="83578994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511457"/>
          </a:xfrm>
        </p:spPr>
        <p:txBody>
          <a:bodyPr/>
          <a:lstStyle/>
          <a:p>
            <a:r>
              <a:rPr lang="en-US" dirty="0"/>
              <a:t>Monitoring at the platform level</a:t>
            </a:r>
          </a:p>
          <a:p>
            <a:r>
              <a:rPr lang="en-US" dirty="0"/>
              <a:t>Monitoring at the application level</a:t>
            </a:r>
          </a:p>
          <a:p>
            <a:r>
              <a:rPr lang="en-US" dirty="0"/>
              <a:t>Integrating with the partner ecosystem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4816097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Dependencies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4173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Application Map is a </a:t>
            </a:r>
            <a:br>
              <a:rPr lang="en-US" dirty="0"/>
            </a:br>
            <a:r>
              <a:rPr lang="en-US" dirty="0"/>
              <a:t>visual depiction of app</a:t>
            </a:r>
            <a:br>
              <a:rPr lang="en-US" dirty="0"/>
            </a:br>
            <a:r>
              <a:rPr lang="en-US" dirty="0"/>
              <a:t>components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Highlights potential</a:t>
            </a:r>
            <a:br>
              <a:rPr lang="en-US" dirty="0"/>
            </a:br>
            <a:r>
              <a:rPr lang="en-US" dirty="0"/>
              <a:t>problems regarding</a:t>
            </a:r>
            <a:br>
              <a:rPr lang="en-US" dirty="0"/>
            </a:br>
            <a:r>
              <a:rPr lang="en-US" dirty="0"/>
              <a:t>performance and</a:t>
            </a:r>
            <a:br>
              <a:rPr lang="en-US" dirty="0"/>
            </a:br>
            <a:r>
              <a:rPr lang="en-US" dirty="0"/>
              <a:t>failure rate</a:t>
            </a:r>
          </a:p>
        </p:txBody>
      </p:sp>
      <p:pic>
        <p:nvPicPr>
          <p:cNvPr id="1028" name="Picture 4" descr="app ma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" t="18865"/>
          <a:stretch/>
        </p:blipFill>
        <p:spPr bwMode="auto">
          <a:xfrm>
            <a:off x="5510327" y="1058862"/>
            <a:ext cx="6904588" cy="524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00332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Data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085" y="2302830"/>
            <a:ext cx="2252340" cy="225234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9896" y="1416058"/>
            <a:ext cx="1916230" cy="1641497"/>
            <a:chOff x="59896" y="1416058"/>
            <a:chExt cx="1916230" cy="1641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95" y="1416058"/>
              <a:ext cx="1013633" cy="101363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9896" y="2429691"/>
              <a:ext cx="1916230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Application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067141" y="365440"/>
            <a:ext cx="1916229" cy="103720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Application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Insights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535092" y="-124691"/>
            <a:ext cx="0" cy="7058891"/>
          </a:xfrm>
          <a:prstGeom prst="line">
            <a:avLst/>
          </a:prstGeom>
          <a:ln w="539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20091" y="2236806"/>
            <a:ext cx="8395062" cy="0"/>
          </a:xfrm>
          <a:prstGeom prst="straightConnector1">
            <a:avLst/>
          </a:prstGeom>
          <a:ln w="136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9896" y="2909250"/>
            <a:ext cx="10007244" cy="1920319"/>
            <a:chOff x="59896" y="2909250"/>
            <a:chExt cx="10007244" cy="1920319"/>
          </a:xfrm>
        </p:grpSpPr>
        <p:grpSp>
          <p:nvGrpSpPr>
            <p:cNvPr id="13" name="Group 12"/>
            <p:cNvGrpSpPr/>
            <p:nvPr/>
          </p:nvGrpSpPr>
          <p:grpSpPr>
            <a:xfrm>
              <a:off x="4011241" y="2909250"/>
              <a:ext cx="3620991" cy="1824693"/>
              <a:chOff x="4011241" y="2909250"/>
              <a:chExt cx="3620991" cy="182469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011241" y="4050679"/>
                <a:ext cx="1650516" cy="6832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8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Filtering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011241" y="3479964"/>
                <a:ext cx="3620991" cy="6832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90000"/>
                  </a:lnSpc>
                  <a:spcAft>
                    <a:spcPts val="600"/>
                  </a:spcAft>
                  <a:defRPr sz="280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defRPr>
                </a:lvl1pPr>
              </a:lstStyle>
              <a:p>
                <a:r>
                  <a:rPr lang="en-US" dirty="0"/>
                  <a:t>Fixed-Rate Sampling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011241" y="2909250"/>
                <a:ext cx="3352008" cy="6832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8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Adaptive Sampling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9896" y="3188072"/>
              <a:ext cx="1916230" cy="1641497"/>
              <a:chOff x="59896" y="3188072"/>
              <a:chExt cx="1916230" cy="1641497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195" y="3188072"/>
                <a:ext cx="1013633" cy="1013633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896" y="4201705"/>
                <a:ext cx="1916230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Application</a:t>
                </a:r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>
              <a:off x="1820091" y="3865574"/>
              <a:ext cx="2116183" cy="0"/>
            </a:xfrm>
            <a:prstGeom prst="straightConnector1">
              <a:avLst/>
            </a:prstGeom>
            <a:ln w="1365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632232" y="3865574"/>
              <a:ext cx="243490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9896" y="4797534"/>
            <a:ext cx="12058117" cy="1804049"/>
            <a:chOff x="59896" y="4797534"/>
            <a:chExt cx="12058117" cy="1804049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9535092" y="5526769"/>
              <a:ext cx="680061" cy="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59896" y="4960086"/>
              <a:ext cx="1916230" cy="1641497"/>
              <a:chOff x="59896" y="4960086"/>
              <a:chExt cx="1916230" cy="1641497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4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195" y="4960086"/>
                <a:ext cx="1013633" cy="1013633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59896" y="5973719"/>
                <a:ext cx="1916230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Application</a:t>
                </a:r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>
              <a:off x="1820091" y="5526769"/>
              <a:ext cx="7376160" cy="0"/>
            </a:xfrm>
            <a:prstGeom prst="straightConnector1">
              <a:avLst/>
            </a:prstGeom>
            <a:ln w="1365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 bwMode="auto">
            <a:xfrm>
              <a:off x="9335587" y="4797534"/>
              <a:ext cx="435429" cy="1568432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177738" y="5007746"/>
              <a:ext cx="1940275" cy="114800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Ingestion 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Sampling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96682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511457"/>
          </a:xfrm>
        </p:spPr>
        <p:txBody>
          <a:bodyPr/>
          <a:lstStyle/>
          <a:p>
            <a:r>
              <a:rPr lang="en-US" dirty="0"/>
              <a:t>Open source SDKs to power insights for any web app</a:t>
            </a:r>
          </a:p>
          <a:p>
            <a:r>
              <a:rPr lang="en-US" dirty="0"/>
              <a:t>Continuously export data to Azure Blob Storage or SQL</a:t>
            </a:r>
          </a:p>
          <a:p>
            <a:r>
              <a:rPr lang="en-US" dirty="0"/>
              <a:t>Visualize data with PowerBI content pack</a:t>
            </a:r>
          </a:p>
          <a:p>
            <a:r>
              <a:rPr lang="en-US" dirty="0"/>
              <a:t>Data access via REST APIs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333678098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Instrumentation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75683453"/>
              </p:ext>
            </p:extLst>
          </p:nvPr>
        </p:nvGraphicFramePr>
        <p:xfrm>
          <a:off x="731837" y="1592262"/>
          <a:ext cx="108966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/>
          </p:nvPr>
        </p:nvGraphicFramePr>
        <p:xfrm>
          <a:off x="1398587" y="4945062"/>
          <a:ext cx="9563100" cy="1260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028084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244502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93041122"/>
              </p:ext>
            </p:extLst>
          </p:nvPr>
        </p:nvGraphicFramePr>
        <p:xfrm>
          <a:off x="1189037" y="1212850"/>
          <a:ext cx="9843962" cy="5125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27237" y="6314560"/>
            <a:ext cx="847591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ASP.NET, Java, HTML/JS, Ruby, PHP, Node.JS, Python, etc. etc.</a:t>
            </a:r>
          </a:p>
        </p:txBody>
      </p:sp>
    </p:spTree>
    <p:extLst>
      <p:ext uri="{BB962C8B-B14F-4D97-AF65-F5344CB8AC3E}">
        <p14:creationId xmlns:p14="http://schemas.microsoft.com/office/powerpoint/2010/main" val="410124194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from the outside in</a:t>
            </a:r>
          </a:p>
        </p:txBody>
      </p:sp>
    </p:spTree>
    <p:extLst>
      <p:ext uri="{BB962C8B-B14F-4D97-AF65-F5344CB8AC3E}">
        <p14:creationId xmlns:p14="http://schemas.microsoft.com/office/powerpoint/2010/main" val="3539660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120854"/>
          </a:xfrm>
        </p:spPr>
        <p:txBody>
          <a:bodyPr/>
          <a:lstStyle/>
          <a:p>
            <a:r>
              <a:rPr lang="en-US" dirty="0"/>
              <a:t>Single pane of glass for monitoring VMs</a:t>
            </a:r>
          </a:p>
          <a:p>
            <a:r>
              <a:rPr lang="en-US" dirty="0"/>
              <a:t>Big data solution for logs</a:t>
            </a:r>
          </a:p>
          <a:p>
            <a:r>
              <a:rPr lang="en-US" dirty="0"/>
              <a:t>Interact with log data via Search and Solutions</a:t>
            </a:r>
          </a:p>
          <a:p>
            <a:r>
              <a:rPr lang="en-US" dirty="0"/>
              <a:t>Customizable dashboards </a:t>
            </a:r>
          </a:p>
          <a:p>
            <a:r>
              <a:rPr lang="en-US" dirty="0"/>
              <a:t>Near real time log monitoring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Management Suite (OMS)</a:t>
            </a:r>
          </a:p>
        </p:txBody>
      </p:sp>
    </p:spTree>
    <p:extLst>
      <p:ext uri="{BB962C8B-B14F-4D97-AF65-F5344CB8AC3E}">
        <p14:creationId xmlns:p14="http://schemas.microsoft.com/office/powerpoint/2010/main" val="255688963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OMS Architecture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64112" y="1599566"/>
            <a:ext cx="3368125" cy="144049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9163" y="3954464"/>
            <a:ext cx="3343074" cy="22353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846637" y="1599566"/>
            <a:ext cx="5486401" cy="45902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91" y="1897549"/>
            <a:ext cx="577249" cy="5772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28" y="5670722"/>
            <a:ext cx="780290" cy="7802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8" y="2546593"/>
            <a:ext cx="780290" cy="7802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846" y="3082200"/>
            <a:ext cx="1416093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Other Clouds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4020" y="6123780"/>
            <a:ext cx="1356012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 Premises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3200" y="2391101"/>
            <a:ext cx="182602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 with Agent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36" y="4081868"/>
            <a:ext cx="577249" cy="5772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7745" y="4575420"/>
            <a:ext cx="182602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 with Agent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0376" y="4109293"/>
            <a:ext cx="549824" cy="54982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18715" y="4580293"/>
            <a:ext cx="2029588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SCOM Management Server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88" y="5238813"/>
            <a:ext cx="577249" cy="5772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23197" y="5732365"/>
            <a:ext cx="182602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 with Agent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51230" y="4380457"/>
            <a:ext cx="1036289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61084" y="2175532"/>
            <a:ext cx="1873351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31081" y="5511993"/>
            <a:ext cx="1903354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5292191" y="1998733"/>
            <a:ext cx="2896949" cy="3784530"/>
          </a:xfrm>
          <a:prstGeom prst="rect">
            <a:avLst/>
          </a:prstGeom>
          <a:solidFill>
            <a:schemeClr val="bg2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59" y="2618243"/>
            <a:ext cx="979576" cy="9795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80" y="5624635"/>
            <a:ext cx="780290" cy="78029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450218" y="6160242"/>
            <a:ext cx="822213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18360" y="1972055"/>
            <a:ext cx="2053575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OMS Workspace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3472" y="4398609"/>
            <a:ext cx="874387" cy="87438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917010" y="5261271"/>
            <a:ext cx="1662122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OMS Repository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34740" y="3537926"/>
            <a:ext cx="1439305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OMS Service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557" y="2010846"/>
            <a:ext cx="577249" cy="57724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198254" y="2506552"/>
            <a:ext cx="2095854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VM with Agent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740665" y="3954463"/>
            <a:ext cx="0" cy="399845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542" y="4398609"/>
            <a:ext cx="780290" cy="780290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4387883" y="3234240"/>
            <a:ext cx="1770156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10159" y="2166123"/>
            <a:ext cx="0" cy="334587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11944" y="4380457"/>
            <a:ext cx="916935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28760" y="5056558"/>
            <a:ext cx="2095854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Blob Storage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9246181" y="2913502"/>
            <a:ext cx="0" cy="330115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474045" y="3243617"/>
            <a:ext cx="1796414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474045" y="3771029"/>
            <a:ext cx="1796414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258002" y="3745636"/>
            <a:ext cx="0" cy="597411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201" y="5169989"/>
            <a:ext cx="635824" cy="63582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28194" y="3863032"/>
            <a:ext cx="871838" cy="871838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0216186" y="5773062"/>
            <a:ext cx="2095854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Clients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0395586" y="4868862"/>
            <a:ext cx="868527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1264113" y="4703805"/>
            <a:ext cx="0" cy="330115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14079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898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Solutions are a set of data acquisition rules coupled with analytics logic and visualization that address key challenges for customers.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Packs</a:t>
            </a:r>
          </a:p>
        </p:txBody>
      </p:sp>
    </p:spTree>
    <p:extLst>
      <p:ext uri="{BB962C8B-B14F-4D97-AF65-F5344CB8AC3E}">
        <p14:creationId xmlns:p14="http://schemas.microsoft.com/office/powerpoint/2010/main" val="1396034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 for Modern Applications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12040" y="1302726"/>
            <a:ext cx="8212395" cy="2704626"/>
            <a:chOff x="2486353" y="1500276"/>
            <a:chExt cx="7389444" cy="2433600"/>
          </a:xfrm>
        </p:grpSpPr>
        <p:grpSp>
          <p:nvGrpSpPr>
            <p:cNvPr id="19" name="Group 18"/>
            <p:cNvGrpSpPr/>
            <p:nvPr/>
          </p:nvGrpSpPr>
          <p:grpSpPr>
            <a:xfrm>
              <a:off x="7443492" y="1500276"/>
              <a:ext cx="2432305" cy="2433600"/>
              <a:chOff x="7517817" y="1485605"/>
              <a:chExt cx="2432305" cy="2433600"/>
            </a:xfrm>
          </p:grpSpPr>
          <p:sp>
            <p:nvSpPr>
              <p:cNvPr id="28" name="Rectangle 27"/>
              <p:cNvSpPr/>
              <p:nvPr/>
            </p:nvSpPr>
            <p:spPr bwMode="gray">
              <a:xfrm>
                <a:off x="7517818" y="1485605"/>
                <a:ext cx="2432304" cy="2433600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518072" y="1590146"/>
                <a:ext cx="243205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Different clients</a:t>
                </a:r>
              </a:p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and browsers</a:t>
                </a: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17817" y="2419792"/>
                <a:ext cx="2432305" cy="1260348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4964817" y="1500276"/>
              <a:ext cx="2432515" cy="2433600"/>
              <a:chOff x="5001979" y="1485604"/>
              <a:chExt cx="2432515" cy="2433600"/>
            </a:xfrm>
          </p:grpSpPr>
          <p:sp>
            <p:nvSpPr>
              <p:cNvPr id="25" name="Rectangle 24"/>
              <p:cNvSpPr/>
              <p:nvPr/>
            </p:nvSpPr>
            <p:spPr bwMode="gray">
              <a:xfrm>
                <a:off x="5002085" y="1485604"/>
                <a:ext cx="2432304" cy="2433600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002340" y="1590146"/>
                <a:ext cx="24320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-6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Multiple data centers</a:t>
                </a: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1979" y="2468230"/>
                <a:ext cx="2432515" cy="1450974"/>
              </a:xfrm>
              <a:prstGeom prst="rect">
                <a:avLst/>
              </a:prstGeom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2486353" y="1500276"/>
              <a:ext cx="2432304" cy="2433600"/>
              <a:chOff x="2486353" y="1500276"/>
              <a:chExt cx="2432304" cy="2433600"/>
            </a:xfrm>
          </p:grpSpPr>
          <p:sp>
            <p:nvSpPr>
              <p:cNvPr id="22" name="Rectangle 21"/>
              <p:cNvSpPr/>
              <p:nvPr/>
            </p:nvSpPr>
            <p:spPr bwMode="gray">
              <a:xfrm>
                <a:off x="2486353" y="1500276"/>
                <a:ext cx="2432304" cy="2433600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486353" y="1590146"/>
                <a:ext cx="243205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Multiple tiers and components</a:t>
                </a: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4"/>
              <a:srcRect l="6368" t="33790" b="12962"/>
              <a:stretch/>
            </p:blipFill>
            <p:spPr>
              <a:xfrm>
                <a:off x="2486353" y="2236477"/>
                <a:ext cx="1855192" cy="1697399"/>
              </a:xfrm>
              <a:prstGeom prst="rect">
                <a:avLst/>
              </a:prstGeom>
            </p:spPr>
          </p:pic>
        </p:grpSp>
      </p:grpSp>
      <p:grpSp>
        <p:nvGrpSpPr>
          <p:cNvPr id="6" name="Group 5"/>
          <p:cNvGrpSpPr/>
          <p:nvPr/>
        </p:nvGrpSpPr>
        <p:grpSpPr>
          <a:xfrm>
            <a:off x="2112040" y="4069236"/>
            <a:ext cx="8212395" cy="2704626"/>
            <a:chOff x="2486353" y="3989710"/>
            <a:chExt cx="7389444" cy="2433600"/>
          </a:xfrm>
        </p:grpSpPr>
        <p:grpSp>
          <p:nvGrpSpPr>
            <p:cNvPr id="7" name="Group 6"/>
            <p:cNvGrpSpPr/>
            <p:nvPr/>
          </p:nvGrpSpPr>
          <p:grpSpPr>
            <a:xfrm>
              <a:off x="2486353" y="3989710"/>
              <a:ext cx="2432304" cy="2433600"/>
              <a:chOff x="2486353" y="3995627"/>
              <a:chExt cx="2432304" cy="2433600"/>
            </a:xfrm>
          </p:grpSpPr>
          <p:sp>
            <p:nvSpPr>
              <p:cNvPr id="16" name="Rectangle 15"/>
              <p:cNvSpPr/>
              <p:nvPr/>
            </p:nvSpPr>
            <p:spPr bwMode="gray">
              <a:xfrm>
                <a:off x="2486353" y="3995627"/>
                <a:ext cx="2432304" cy="2433600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pic>
            <p:nvPicPr>
              <p:cNvPr id="17" name="Picture 16" descr="Illustrations-02.p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2279" y="4629124"/>
                <a:ext cx="2180453" cy="1684896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2486353" y="4132587"/>
                <a:ext cx="24320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Feature churn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964923" y="3989710"/>
              <a:ext cx="2432304" cy="2433600"/>
              <a:chOff x="5002192" y="3995627"/>
              <a:chExt cx="2432304" cy="2433600"/>
            </a:xfrm>
          </p:grpSpPr>
          <p:sp>
            <p:nvSpPr>
              <p:cNvPr id="13" name="Rectangle 12"/>
              <p:cNvSpPr/>
              <p:nvPr/>
            </p:nvSpPr>
            <p:spPr bwMode="gray">
              <a:xfrm>
                <a:off x="5002192" y="3995627"/>
                <a:ext cx="2432304" cy="2433600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002340" y="4132587"/>
                <a:ext cx="24320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-2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Continuous Delivery</a:t>
                </a:r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9045" y="4446518"/>
                <a:ext cx="1938382" cy="1938493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7443493" y="3989710"/>
              <a:ext cx="2432304" cy="2433600"/>
              <a:chOff x="7517818" y="3995627"/>
              <a:chExt cx="2432304" cy="2433600"/>
            </a:xfrm>
          </p:grpSpPr>
          <p:sp>
            <p:nvSpPr>
              <p:cNvPr id="10" name="Rectangle 9"/>
              <p:cNvSpPr/>
              <p:nvPr/>
            </p:nvSpPr>
            <p:spPr bwMode="gray">
              <a:xfrm>
                <a:off x="7517818" y="3995627"/>
                <a:ext cx="2432304" cy="2433600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518072" y="4132587"/>
                <a:ext cx="2432050" cy="33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-4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Quickly find and fix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j-lt"/>
                  <a:ea typeface="Segoe UI" pitchFamily="34" charset="0"/>
                  <a:cs typeface="Segoe UI Semibold" panose="020B0702040204020203" pitchFamily="34" charset="0"/>
                </a:endParaRP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60572" y="4779533"/>
                <a:ext cx="1946793" cy="146089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866149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Packs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853"/>
            <a:ext cx="12436475" cy="401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937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898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Pin commonly used search queries and reports to your dashboard for a tailored experience that saves time and enhances focus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58310726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882" y="1519241"/>
            <a:ext cx="12434711" cy="547528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on the go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428" y="2095950"/>
            <a:ext cx="6829618" cy="45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5113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Operations Management Suite</a:t>
            </a:r>
          </a:p>
        </p:txBody>
      </p:sp>
    </p:spTree>
    <p:extLst>
      <p:ext uri="{BB962C8B-B14F-4D97-AF65-F5344CB8AC3E}">
        <p14:creationId xmlns:p14="http://schemas.microsoft.com/office/powerpoint/2010/main" val="410731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611949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495794"/>
          </a:xfrm>
        </p:spPr>
        <p:txBody>
          <a:bodyPr/>
          <a:lstStyle/>
          <a:p>
            <a:r>
              <a:rPr lang="en-US" dirty="0"/>
              <a:t>Azure Monitor Documentation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  <a:hlinkClick r:id="rId2"/>
              </a:rPr>
              <a:t>https://aka.ms/azmondocs</a:t>
            </a:r>
            <a:r>
              <a:rPr lang="en-US" kern="0" dirty="0">
                <a:solidFill>
                  <a:sysClr val="windowText" lastClr="000000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41886572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my application up or down?</a:t>
            </a:r>
          </a:p>
          <a:p>
            <a:r>
              <a:rPr lang="en-US" dirty="0"/>
              <a:t>Is my application crashing? </a:t>
            </a:r>
          </a:p>
          <a:p>
            <a:r>
              <a:rPr lang="en-US" dirty="0"/>
              <a:t>What exactly happened?</a:t>
            </a:r>
          </a:p>
          <a:p>
            <a:r>
              <a:rPr lang="en-US" dirty="0"/>
              <a:t>Is my application fast enough? </a:t>
            </a:r>
          </a:p>
          <a:p>
            <a:r>
              <a:rPr lang="en-US" dirty="0"/>
              <a:t>Can my server handle the load?</a:t>
            </a:r>
          </a:p>
          <a:p>
            <a:r>
              <a:rPr lang="en-US" dirty="0"/>
              <a:t>What is the root cause?</a:t>
            </a:r>
          </a:p>
          <a:p>
            <a:r>
              <a:rPr lang="en-US" dirty="0"/>
              <a:t>Am I meeting my SLA?</a:t>
            </a:r>
          </a:p>
          <a:p>
            <a:r>
              <a:rPr lang="en-US" dirty="0"/>
              <a:t>How many people are impacted?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Answers Questions</a:t>
            </a:r>
          </a:p>
        </p:txBody>
      </p:sp>
    </p:spTree>
    <p:extLst>
      <p:ext uri="{BB962C8B-B14F-4D97-AF65-F5344CB8AC3E}">
        <p14:creationId xmlns:p14="http://schemas.microsoft.com/office/powerpoint/2010/main" val="218737442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Monitoring Data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57200" y="1665291"/>
            <a:ext cx="3475038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Detect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57200" y="2977094"/>
            <a:ext cx="3475038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Triage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7200" y="4288897"/>
            <a:ext cx="3475038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Diagnose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7200" y="5600700"/>
            <a:ext cx="3475038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Operationalize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3519" y="1665291"/>
            <a:ext cx="7955756" cy="914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Proactive alerts, synthetic tests and real time metrics	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023519" y="2977094"/>
            <a:ext cx="7955756" cy="914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 dependencies analysis and real user impact investigations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023519" y="4288897"/>
            <a:ext cx="7955756" cy="914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Failures and performance issues diagnostics, log analytics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023519" y="5600700"/>
            <a:ext cx="7955756" cy="914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Alerts, dashboards and  ALM integration</a:t>
            </a:r>
          </a:p>
        </p:txBody>
      </p:sp>
    </p:spTree>
    <p:extLst>
      <p:ext uri="{BB962C8B-B14F-4D97-AF65-F5344CB8AC3E}">
        <p14:creationId xmlns:p14="http://schemas.microsoft.com/office/powerpoint/2010/main" val="27083257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Beyond Virtual Machines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1378858"/>
            <a:ext cx="12436475" cy="3931678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74638" y="1627304"/>
            <a:ext cx="11887200" cy="3434786"/>
          </a:xfrm>
          <a:prstGeom prst="rect">
            <a:avLst/>
          </a:prstGeom>
        </p:spPr>
        <p:txBody>
          <a:bodyPr numCol="2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VMs (host-level metrics)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VM Scale Sets (host-level metrics)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Batch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App service - Sites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App service - Server farms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SQL DB (v12)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Elastic SQL Pool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Redis Cache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Logic Apps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Service Bus namespace (Premium SKU)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Event Hub namespace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IoT Hub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Networking - Application Gateway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72146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Experience On Azure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87051" y="4713436"/>
            <a:ext cx="7059306" cy="8975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87051" y="2305748"/>
            <a:ext cx="2087418" cy="24076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Azure Monitor</a:t>
            </a:r>
          </a:p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(platform monitoring)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381412" y="2305748"/>
            <a:ext cx="2290490" cy="2291755"/>
          </a:xfrm>
          <a:prstGeom prst="rect">
            <a:avLst/>
          </a:prstGeom>
          <a:solidFill>
            <a:srgbClr val="107C10"/>
          </a:solidFill>
          <a:ln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Log Analytics, Automation, Solutions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(OMS)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86892" y="2310748"/>
            <a:ext cx="2447197" cy="2286755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Application Monitoring (Application Insights)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587051" y="1530839"/>
            <a:ext cx="7059306" cy="668746"/>
          </a:xfrm>
          <a:prstGeom prst="rect">
            <a:avLst/>
          </a:prstGeom>
          <a:solidFill>
            <a:srgbClr val="00BBF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Azure Portal</a:t>
            </a:r>
          </a:p>
        </p:txBody>
      </p:sp>
      <p:sp>
        <p:nvSpPr>
          <p:cNvPr id="10" name="Down Arrow 12"/>
          <p:cNvSpPr/>
          <p:nvPr/>
        </p:nvSpPr>
        <p:spPr bwMode="auto">
          <a:xfrm rot="10800000">
            <a:off x="5733077" y="4171471"/>
            <a:ext cx="550284" cy="81573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ight Arrow 13"/>
          <p:cNvSpPr/>
          <p:nvPr/>
        </p:nvSpPr>
        <p:spPr bwMode="auto">
          <a:xfrm>
            <a:off x="6988585" y="3703027"/>
            <a:ext cx="774487" cy="5941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528817" y="2282498"/>
            <a:ext cx="1977859" cy="1618905"/>
            <a:chOff x="9474272" y="2318937"/>
            <a:chExt cx="1977859" cy="1618905"/>
          </a:xfrm>
        </p:grpSpPr>
        <p:sp>
          <p:nvSpPr>
            <p:cNvPr id="13" name="Down Arrow 14"/>
            <p:cNvSpPr/>
            <p:nvPr/>
          </p:nvSpPr>
          <p:spPr bwMode="auto">
            <a:xfrm rot="5400000">
              <a:off x="9371902" y="3234816"/>
              <a:ext cx="669823" cy="465083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983827" y="2318937"/>
              <a:ext cx="1468304" cy="161890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On-prem, hybrid/ external cloud data</a:t>
              </a:r>
            </a:p>
          </p:txBody>
        </p:sp>
      </p:grpSp>
      <p:sp>
        <p:nvSpPr>
          <p:cNvPr id="15" name="Down Arrow 16"/>
          <p:cNvSpPr/>
          <p:nvPr/>
        </p:nvSpPr>
        <p:spPr bwMode="auto">
          <a:xfrm rot="10800000">
            <a:off x="8172551" y="4171471"/>
            <a:ext cx="565127" cy="81573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565280" y="5726922"/>
            <a:ext cx="7081077" cy="595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Azure services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69240" y="2322903"/>
            <a:ext cx="2449259" cy="2366802"/>
            <a:chOff x="344947" y="2346632"/>
            <a:chExt cx="2449259" cy="2366802"/>
          </a:xfrm>
        </p:grpSpPr>
        <p:sp>
          <p:nvSpPr>
            <p:cNvPr id="18" name="TextBox 17"/>
            <p:cNvSpPr txBox="1"/>
            <p:nvPr/>
          </p:nvSpPr>
          <p:spPr>
            <a:xfrm>
              <a:off x="344947" y="2346632"/>
              <a:ext cx="1673432" cy="2366802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3</a:t>
              </a:r>
              <a:r>
                <a:rPr kumimoji="0" lang="en-US" sz="1800" b="0" i="0" u="none" strike="noStrike" kern="0" cap="none" spc="0" normalizeH="0" baseline="3000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rd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 party products, integrate via REST API, Event Hub, Storage log files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</p:txBody>
        </p:sp>
        <p:sp>
          <p:nvSpPr>
            <p:cNvPr id="19" name="Plus 4"/>
            <p:cNvSpPr/>
            <p:nvPr/>
          </p:nvSpPr>
          <p:spPr bwMode="auto">
            <a:xfrm>
              <a:off x="1709869" y="2941966"/>
              <a:ext cx="1084337" cy="1074254"/>
            </a:xfrm>
            <a:prstGeom prst="mathPlus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7099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dirty="0"/>
              <a:t>Monitoring begins at the platform level</a:t>
            </a:r>
          </a:p>
        </p:txBody>
      </p:sp>
    </p:spTree>
    <p:extLst>
      <p:ext uri="{BB962C8B-B14F-4D97-AF65-F5344CB8AC3E}">
        <p14:creationId xmlns:p14="http://schemas.microsoft.com/office/powerpoint/2010/main" val="267375763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120854"/>
          </a:xfrm>
        </p:spPr>
        <p:txBody>
          <a:bodyPr/>
          <a:lstStyle/>
          <a:p>
            <a:r>
              <a:rPr lang="en-US" dirty="0"/>
              <a:t>Built-In monitoring support for Azure resources</a:t>
            </a:r>
          </a:p>
          <a:p>
            <a:r>
              <a:rPr lang="en-US" dirty="0"/>
              <a:t>Out-of-box metrics and logs</a:t>
            </a:r>
          </a:p>
          <a:p>
            <a:r>
              <a:rPr lang="en-US" dirty="0"/>
              <a:t>Alert rules to get notified &amp; take automated actions</a:t>
            </a:r>
          </a:p>
          <a:p>
            <a:r>
              <a:rPr lang="en-US" dirty="0"/>
              <a:t>APIs for 3</a:t>
            </a:r>
            <a:r>
              <a:rPr lang="en-US" baseline="30000" dirty="0"/>
              <a:t>rd</a:t>
            </a:r>
            <a:r>
              <a:rPr lang="en-US" dirty="0"/>
              <a:t> party integration</a:t>
            </a:r>
          </a:p>
          <a:p>
            <a:r>
              <a:rPr lang="en-US" dirty="0"/>
              <a:t>Enable advanced monitoring and analytics experiences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</a:t>
            </a:r>
          </a:p>
        </p:txBody>
      </p:sp>
    </p:spTree>
    <p:extLst>
      <p:ext uri="{BB962C8B-B14F-4D97-AF65-F5344CB8AC3E}">
        <p14:creationId xmlns:p14="http://schemas.microsoft.com/office/powerpoint/2010/main" val="203082409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Dark Purple on white -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32145A"/>
      </a:accent1>
      <a:accent2>
        <a:srgbClr val="5C2D91"/>
      </a:accent2>
      <a:accent3>
        <a:srgbClr val="107C10"/>
      </a:accent3>
      <a:accent4>
        <a:srgbClr val="0078D7"/>
      </a:accent4>
      <a:accent5>
        <a:srgbClr val="BAD80A"/>
      </a:accent5>
      <a:accent6>
        <a:srgbClr val="B4009E"/>
      </a:accent6>
      <a:hlink>
        <a:srgbClr val="5C2D91"/>
      </a:hlink>
      <a:folHlink>
        <a:srgbClr val="5C2D9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A21D99CE-5E6B-4EF1-8D33-0F461E6DE55A}"/>
    </a:ext>
  </a:extLst>
</a:theme>
</file>

<file path=ppt/theme/theme2.xml><?xml version="1.0" encoding="utf-8"?>
<a:theme xmlns:a="http://schemas.openxmlformats.org/drawingml/2006/main" name="COLOR TEMPLATE">
  <a:themeElements>
    <a:clrScheme name="BT - Dark Teal w.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5C2D91"/>
      </a:accent1>
      <a:accent2>
        <a:srgbClr val="107C10"/>
      </a:accent2>
      <a:accent3>
        <a:srgbClr val="0078D7"/>
      </a:accent3>
      <a:accent4>
        <a:srgbClr val="BAD80A"/>
      </a:accent4>
      <a:accent5>
        <a:srgbClr val="008272"/>
      </a:accent5>
      <a:accent6>
        <a:srgbClr val="B4009E"/>
      </a:accent6>
      <a:hlink>
        <a:srgbClr val="E7DCF4"/>
      </a:hlink>
      <a:folHlink>
        <a:srgbClr val="E7DCF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47C46F03-A0DB-44F3-80DF-B46978DBC126}"/>
    </a:ext>
  </a:extLst>
</a:theme>
</file>

<file path=ppt/theme/theme3.xml><?xml version="1.0" encoding="utf-8"?>
<a:theme xmlns:a="http://schemas.openxmlformats.org/drawingml/2006/main" name="1_WHITE TEMPLATE">
  <a:themeElements>
    <a:clrScheme name="BT - Dark Purple on white -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32145A"/>
      </a:accent1>
      <a:accent2>
        <a:srgbClr val="5C2D91"/>
      </a:accent2>
      <a:accent3>
        <a:srgbClr val="107C10"/>
      </a:accent3>
      <a:accent4>
        <a:srgbClr val="0078D7"/>
      </a:accent4>
      <a:accent5>
        <a:srgbClr val="BAD80A"/>
      </a:accent5>
      <a:accent6>
        <a:srgbClr val="B4009E"/>
      </a:accent6>
      <a:hlink>
        <a:srgbClr val="5C2D91"/>
      </a:hlink>
      <a:folHlink>
        <a:srgbClr val="5C2D9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A21D99CE-5E6B-4EF1-8D33-0F461E6DE55A}"/>
    </a:ext>
  </a:extLst>
</a:theme>
</file>

<file path=ppt/theme/theme4.xml><?xml version="1.0" encoding="utf-8"?>
<a:theme xmlns:a="http://schemas.openxmlformats.org/drawingml/2006/main" name="1_COLOR TEMPLATE">
  <a:themeElements>
    <a:clrScheme name="BT - Dark Teal w.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5C2D91"/>
      </a:accent1>
      <a:accent2>
        <a:srgbClr val="107C10"/>
      </a:accent2>
      <a:accent3>
        <a:srgbClr val="0078D7"/>
      </a:accent3>
      <a:accent4>
        <a:srgbClr val="BAD80A"/>
      </a:accent4>
      <a:accent5>
        <a:srgbClr val="008272"/>
      </a:accent5>
      <a:accent6>
        <a:srgbClr val="B4009E"/>
      </a:accent6>
      <a:hlink>
        <a:srgbClr val="E7DCF4"/>
      </a:hlink>
      <a:folHlink>
        <a:srgbClr val="E7DCF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47C46F03-A0DB-44F3-80DF-B46978DBC12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Brand_template_16-9_Edu_DARK_Purple_2016_1</Template>
  <TotalTime>1604</TotalTime>
  <Words>979</Words>
  <Application>Microsoft Office PowerPoint</Application>
  <PresentationFormat>Custom</PresentationFormat>
  <Paragraphs>249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Consolas</vt:lpstr>
      <vt:lpstr>Segoe UI</vt:lpstr>
      <vt:lpstr>Segoe UI Light</vt:lpstr>
      <vt:lpstr>Segoe UI Semibold</vt:lpstr>
      <vt:lpstr>Wingdings</vt:lpstr>
      <vt:lpstr>WHITE TEMPLATE</vt:lpstr>
      <vt:lpstr>COLOR TEMPLATE</vt:lpstr>
      <vt:lpstr>1_WHITE TEMPLATE</vt:lpstr>
      <vt:lpstr>1_COLOR TEMPLATE</vt:lpstr>
      <vt:lpstr>Monitoring</vt:lpstr>
      <vt:lpstr>Agenda</vt:lpstr>
      <vt:lpstr>Diagnostics for Modern Applications</vt:lpstr>
      <vt:lpstr>Monitoring Answers Questions</vt:lpstr>
      <vt:lpstr>Managing Monitoring Data</vt:lpstr>
      <vt:lpstr>Metrics Beyond Virtual Machines</vt:lpstr>
      <vt:lpstr>Monitoring Experience On Azure</vt:lpstr>
      <vt:lpstr>Monitoring begins at the platform level</vt:lpstr>
      <vt:lpstr>Azure Monitor </vt:lpstr>
      <vt:lpstr>Activity Log</vt:lpstr>
      <vt:lpstr>Metrics</vt:lpstr>
      <vt:lpstr>Alert Rules</vt:lpstr>
      <vt:lpstr>Diagnostic Logs</vt:lpstr>
      <vt:lpstr>3rd Party Integrations</vt:lpstr>
      <vt:lpstr>Demo</vt:lpstr>
      <vt:lpstr>Monitoring from the inside out</vt:lpstr>
      <vt:lpstr>Application Insights</vt:lpstr>
      <vt:lpstr>Sources of Telemetry Data</vt:lpstr>
      <vt:lpstr>Proactive Monitoring</vt:lpstr>
      <vt:lpstr>Managing Dependencies</vt:lpstr>
      <vt:lpstr>Managing Data Flow</vt:lpstr>
      <vt:lpstr>Extending Application Insights</vt:lpstr>
      <vt:lpstr>Custom Instrumentation</vt:lpstr>
      <vt:lpstr>Demo</vt:lpstr>
      <vt:lpstr>Getting Started</vt:lpstr>
      <vt:lpstr>Monitoring from the outside in</vt:lpstr>
      <vt:lpstr>Operations Management Suite (OMS)</vt:lpstr>
      <vt:lpstr>OMS Architecture</vt:lpstr>
      <vt:lpstr>Solution Packs</vt:lpstr>
      <vt:lpstr>Solution Packs</vt:lpstr>
      <vt:lpstr>Search</vt:lpstr>
      <vt:lpstr>Monitoring on the go</vt:lpstr>
      <vt:lpstr>Demo</vt:lpstr>
      <vt:lpstr>Questions?</vt:lpstr>
      <vt:lpstr>PowerPoint Presentation</vt:lpstr>
      <vt:lpstr>Resources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Steven Follis</dc:creator>
  <cp:keywords/>
  <dc:description>Template: Maryfj_x000d_
Formatting: _x000d_
Audience Type:</dc:description>
  <cp:lastModifiedBy>Israel Vega Jr.</cp:lastModifiedBy>
  <cp:revision>61</cp:revision>
  <dcterms:created xsi:type="dcterms:W3CDTF">2016-10-03T23:39:44Z</dcterms:created>
  <dcterms:modified xsi:type="dcterms:W3CDTF">2016-10-07T23:20:53Z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