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1"/>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12" r:id="rId70"/>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9" autoAdjust="0"/>
    <p:restoredTop sz="75347" autoAdjust="0"/>
  </p:normalViewPr>
  <p:slideViewPr>
    <p:cSldViewPr snapToGrid="0" showGuides="1">
      <p:cViewPr varScale="1">
        <p:scale>
          <a:sx n="71" d="100"/>
          <a:sy n="71" d="100"/>
        </p:scale>
        <p:origin x="732" y="51"/>
      </p:cViewPr>
      <p:guideLst>
        <p:guide orient="horz" pos="2160"/>
        <p:guide pos="3840"/>
      </p:guideLst>
    </p:cSldViewPr>
  </p:slideViewPr>
  <p:notesTextViewPr>
    <p:cViewPr>
      <p:scale>
        <a:sx n="1" d="1"/>
        <a:sy n="1" d="1"/>
      </p:scale>
      <p:origin x="0" y="0"/>
    </p:cViewPr>
  </p:notesTextViewPr>
  <p:sorterViewPr>
    <p:cViewPr>
      <p:scale>
        <a:sx n="100" d="100"/>
        <a:sy n="100" d="100"/>
      </p:scale>
      <p:origin x="0" y="-27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CCA64E36-7A94-7A40-88C2-E924DA631821}" type="presOf" srcId="{33593CCD-F4BB-483B-9DB2-BBF976E72C87}" destId="{495F538F-DBAF-492C-91E8-86BBE5CBEC1E}"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‹Nr.›</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1/16/2017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1/16/2017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1/16/2017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1/16/2017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1/16/2017</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1/16/2017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1/16/2017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1/16/2017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1/16/2017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1/16/2017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1/16/2017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1/16/2017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1/16/2017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1/16/2017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Microsoft Graph</a:t>
            </a:r>
            <a:endParaRPr lang="en-US" dirty="0"/>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4865</Words>
  <Application>Microsoft Office PowerPoint</Application>
  <PresentationFormat>Breitbild</PresentationFormat>
  <Paragraphs>814</Paragraphs>
  <Slides>68</Slides>
  <Notes>30</Notes>
  <HiddenSlides>13</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68</vt:i4>
      </vt:variant>
    </vt:vector>
  </HeadingPairs>
  <TitlesOfParts>
    <vt:vector size="80"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The Microsoft 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Senaj Lelic</cp:lastModifiedBy>
  <cp:revision>67</cp:revision>
  <dcterms:created xsi:type="dcterms:W3CDTF">2016-09-30T22:32:37Z</dcterms:created>
  <dcterms:modified xsi:type="dcterms:W3CDTF">2017-01-16T06:54:07Z</dcterms:modified>
</cp:coreProperties>
</file>