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1"/>
  </p:notesMasterIdLst>
  <p:handoutMasterIdLst>
    <p:handoutMasterId r:id="rId42"/>
  </p:handoutMasterIdLst>
  <p:sldIdLst>
    <p:sldId id="1309" r:id="rId6"/>
    <p:sldId id="1342" r:id="rId7"/>
    <p:sldId id="1343" r:id="rId8"/>
    <p:sldId id="1349" r:id="rId9"/>
    <p:sldId id="1346" r:id="rId10"/>
    <p:sldId id="1344" r:id="rId11"/>
    <p:sldId id="1373" r:id="rId12"/>
    <p:sldId id="1345" r:id="rId13"/>
    <p:sldId id="1366" r:id="rId14"/>
    <p:sldId id="1364" r:id="rId15"/>
    <p:sldId id="1365" r:id="rId16"/>
    <p:sldId id="1375" r:id="rId17"/>
    <p:sldId id="1376" r:id="rId18"/>
    <p:sldId id="1377" r:id="rId19"/>
    <p:sldId id="1378" r:id="rId20"/>
    <p:sldId id="1347" r:id="rId21"/>
    <p:sldId id="1350" r:id="rId22"/>
    <p:sldId id="1354" r:id="rId23"/>
    <p:sldId id="1360" r:id="rId24"/>
    <p:sldId id="1362" r:id="rId25"/>
    <p:sldId id="1363" r:id="rId26"/>
    <p:sldId id="1369" r:id="rId27"/>
    <p:sldId id="1355" r:id="rId28"/>
    <p:sldId id="1356" r:id="rId29"/>
    <p:sldId id="1357" r:id="rId30"/>
    <p:sldId id="1359" r:id="rId31"/>
    <p:sldId id="1379" r:id="rId32"/>
    <p:sldId id="1370" r:id="rId33"/>
    <p:sldId id="1368" r:id="rId34"/>
    <p:sldId id="1341" r:id="rId35"/>
    <p:sldId id="1351" r:id="rId36"/>
    <p:sldId id="1361" r:id="rId37"/>
    <p:sldId id="1371" r:id="rId38"/>
    <p:sldId id="1372" r:id="rId39"/>
    <p:sldId id="1374"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9"/>
            <p14:sldId id="1346"/>
            <p14:sldId id="1344"/>
            <p14:sldId id="1373"/>
            <p14:sldId id="1345"/>
            <p14:sldId id="1366"/>
            <p14:sldId id="1364"/>
            <p14:sldId id="1365"/>
            <p14:sldId id="1375"/>
            <p14:sldId id="1376"/>
            <p14:sldId id="1377"/>
            <p14:sldId id="1378"/>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87988" autoAdjust="0"/>
  </p:normalViewPr>
  <p:slideViewPr>
    <p:cSldViewPr>
      <p:cViewPr varScale="1">
        <p:scale>
          <a:sx n="123" d="100"/>
          <a:sy n="123" d="100"/>
        </p:scale>
        <p:origin x="300" y="90"/>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10/12/2016 7:17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10/12/2016 7:17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10/12/2016 7:17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CEA69F-DF04-4A61-8B5A-65818C67B30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5221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10/12/2016 7:17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5022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Docker vocabulary</a:t>
            </a:r>
            <a:endParaRPr lang="en-US" dirty="0"/>
          </a:p>
        </p:txBody>
      </p:sp>
      <p:pic>
        <p:nvPicPr>
          <p:cNvPr id="26" name="Picture 25" descr="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7" y="1446220"/>
            <a:ext cx="1039631" cy="1039631"/>
          </a:xfrm>
          <a:prstGeom prst="rect">
            <a:avLst/>
          </a:prstGeom>
        </p:spPr>
      </p:pic>
      <p:sp>
        <p:nvSpPr>
          <p:cNvPr id="13" name="TextBox 3"/>
          <p:cNvSpPr txBox="1"/>
          <p:nvPr/>
        </p:nvSpPr>
        <p:spPr>
          <a:xfrm>
            <a:off x="1572646" y="1387415"/>
            <a:ext cx="9906000" cy="1157240"/>
          </a:xfrm>
          <a:prstGeom prst="rect">
            <a:avLst/>
          </a:prstGeom>
          <a:no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basis of a Docker container. Represents a full application</a:t>
            </a:r>
          </a:p>
        </p:txBody>
      </p:sp>
      <p:pic>
        <p:nvPicPr>
          <p:cNvPr id="24" name="Picture 23" descr="Contain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7" y="2747947"/>
            <a:ext cx="1039631" cy="1039631"/>
          </a:xfrm>
          <a:prstGeom prst="rect">
            <a:avLst/>
          </a:prstGeom>
        </p:spPr>
      </p:pic>
      <p:sp>
        <p:nvSpPr>
          <p:cNvPr id="6" name="Rectangle 5"/>
          <p:cNvSpPr/>
          <p:nvPr/>
        </p:nvSpPr>
        <p:spPr>
          <a:xfrm>
            <a:off x="1572646" y="2790709"/>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Container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standard unit in which the application service resides and executes</a:t>
            </a:r>
          </a:p>
        </p:txBody>
      </p:sp>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17" y="4132774"/>
            <a:ext cx="1039631" cy="1039631"/>
          </a:xfrm>
          <a:prstGeom prst="rect">
            <a:avLst/>
          </a:prstGeom>
        </p:spPr>
      </p:pic>
      <p:sp>
        <p:nvSpPr>
          <p:cNvPr id="7" name="Rectangle 6"/>
          <p:cNvSpPr/>
          <p:nvPr/>
        </p:nvSpPr>
        <p:spPr>
          <a:xfrm>
            <a:off x="1572646" y="3990870"/>
            <a:ext cx="10058400"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Engine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Creates, ships and runs Docker containers deployable on a physical or virtual, host locally, in a datacenter or cloud service provider</a:t>
            </a:r>
          </a:p>
        </p:txBody>
      </p:sp>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17" y="5517602"/>
            <a:ext cx="994237" cy="994237"/>
          </a:xfrm>
          <a:prstGeom prst="rect">
            <a:avLst/>
          </a:prstGeom>
        </p:spPr>
      </p:pic>
      <p:sp>
        <p:nvSpPr>
          <p:cNvPr id="8" name="Rectangle 7"/>
          <p:cNvSpPr/>
          <p:nvPr/>
        </p:nvSpPr>
        <p:spPr>
          <a:xfrm>
            <a:off x="1572646" y="5537667"/>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Registry Service (Docker Hub or Docker Trusted Registry)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Cloud or server based storage and distribution service for your images</a:t>
            </a:r>
          </a:p>
        </p:txBody>
      </p:sp>
    </p:spTree>
    <p:extLst>
      <p:ext uri="{BB962C8B-B14F-4D97-AF65-F5344CB8AC3E}">
        <p14:creationId xmlns:p14="http://schemas.microsoft.com/office/powerpoint/2010/main" val="2719718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Docker Commands</a:t>
            </a:r>
            <a:endParaRPr lang="en-US" dirty="0"/>
          </a:p>
        </p:txBody>
      </p:sp>
      <p:sp>
        <p:nvSpPr>
          <p:cNvPr id="3" name="Content Placeholder 2"/>
          <p:cNvSpPr>
            <a:spLocks noGrp="1"/>
          </p:cNvSpPr>
          <p:nvPr>
            <p:ph type="body" sz="quarter" idx="10"/>
          </p:nvPr>
        </p:nvSpPr>
        <p:spPr>
          <a:xfrm>
            <a:off x="274638" y="1212850"/>
            <a:ext cx="11887200" cy="5637212"/>
          </a:xfrm>
        </p:spPr>
        <p:txBody>
          <a:bodyPr>
            <a:normAutofit fontScale="62500" lnSpcReduction="20000"/>
          </a:bodyPr>
          <a:lstStyle/>
          <a:p>
            <a:r>
              <a:rPr lang="en-US" dirty="0"/>
              <a:t>$ </a:t>
            </a:r>
            <a:r>
              <a:rPr lang="en-US" dirty="0" err="1"/>
              <a:t>docker</a:t>
            </a:r>
            <a:r>
              <a:rPr lang="en-US" dirty="0"/>
              <a:t> pull </a:t>
            </a:r>
            <a:r>
              <a:rPr lang="en-US" dirty="0" err="1"/>
              <a:t>nginx</a:t>
            </a:r>
            <a:br>
              <a:rPr lang="en-US" dirty="0"/>
            </a:br>
            <a:endParaRPr lang="en-US" dirty="0"/>
          </a:p>
          <a:p>
            <a:r>
              <a:rPr lang="en-US" dirty="0"/>
              <a:t>$ </a:t>
            </a:r>
            <a:r>
              <a:rPr lang="en-US" dirty="0" err="1"/>
              <a:t>docker</a:t>
            </a:r>
            <a:r>
              <a:rPr lang="en-US" dirty="0"/>
              <a:t> images</a:t>
            </a:r>
            <a:br>
              <a:rPr lang="en-US" dirty="0"/>
            </a:br>
            <a:br>
              <a:rPr lang="en-US" dirty="0"/>
            </a:br>
            <a:r>
              <a:rPr lang="en-US" dirty="0"/>
              <a:t>$ </a:t>
            </a:r>
            <a:r>
              <a:rPr lang="en-US" dirty="0" err="1"/>
              <a:t>docker</a:t>
            </a:r>
            <a:r>
              <a:rPr lang="en-US" dirty="0"/>
              <a:t> run –d –p 5000:5000 –-name </a:t>
            </a:r>
            <a:r>
              <a:rPr lang="en-US" dirty="0" err="1"/>
              <a:t>catweb</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a:t>
            </a:r>
            <a:r>
              <a:rPr lang="en-US" dirty="0" err="1"/>
              <a:t>ps</a:t>
            </a:r>
            <a:br>
              <a:rPr lang="en-US" dirty="0"/>
            </a:br>
            <a:br>
              <a:rPr lang="en-US" dirty="0"/>
            </a:br>
            <a:r>
              <a:rPr lang="en-US" dirty="0"/>
              <a:t>$ </a:t>
            </a:r>
            <a:r>
              <a:rPr lang="en-US" dirty="0" err="1"/>
              <a:t>docker</a:t>
            </a:r>
            <a:r>
              <a:rPr lang="en-US" dirty="0"/>
              <a:t> stop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a:t>
            </a:r>
            <a:r>
              <a:rPr lang="en-US" dirty="0"/>
              <a:t>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rmi</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build –t </a:t>
            </a:r>
            <a:r>
              <a:rPr lang="en-US" dirty="0" err="1"/>
              <a:t>mikegcoleman</a:t>
            </a:r>
            <a:r>
              <a:rPr lang="en-US" dirty="0"/>
              <a:t>/</a:t>
            </a:r>
            <a:r>
              <a:rPr lang="en-US" dirty="0" err="1"/>
              <a:t>catweb:latest</a:t>
            </a:r>
            <a:r>
              <a:rPr lang="en-US" dirty="0"/>
              <a:t> . </a:t>
            </a:r>
            <a:br>
              <a:rPr lang="en-US" dirty="0"/>
            </a:br>
            <a:endParaRPr lang="en-US" dirty="0"/>
          </a:p>
          <a:p>
            <a:r>
              <a:rPr lang="en-US" dirty="0"/>
              <a:t>$ </a:t>
            </a:r>
            <a:r>
              <a:rPr lang="en-US" dirty="0" err="1"/>
              <a:t>docker</a:t>
            </a:r>
            <a:r>
              <a:rPr lang="en-US" dirty="0"/>
              <a:t> push </a:t>
            </a:r>
            <a:r>
              <a:rPr lang="en-US" dirty="0" err="1"/>
              <a:t>mikegcoleman</a:t>
            </a:r>
            <a:r>
              <a:rPr lang="en-US" dirty="0"/>
              <a:t>/</a:t>
            </a:r>
            <a:r>
              <a:rPr lang="en-US" dirty="0" err="1"/>
              <a:t>catweb:latest</a:t>
            </a:r>
            <a:endParaRPr lang="en-US" dirty="0"/>
          </a:p>
        </p:txBody>
      </p:sp>
    </p:spTree>
    <p:extLst>
      <p:ext uri="{BB962C8B-B14F-4D97-AF65-F5344CB8AC3E}">
        <p14:creationId xmlns:p14="http://schemas.microsoft.com/office/powerpoint/2010/main" val="5929341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Dockerfile – Linux Example</a:t>
            </a:r>
            <a:endParaRPr lang="en-US" dirty="0"/>
          </a:p>
        </p:txBody>
      </p:sp>
      <p:sp>
        <p:nvSpPr>
          <p:cNvPr id="16" name="Text Placeholder 15"/>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a:xfrm>
            <a:off x="7921627" y="1212848"/>
            <a:ext cx="4240211" cy="5256213"/>
          </a:xfrm>
        </p:spPr>
        <p:txBody>
          <a:bodyPr/>
          <a:lstStyle/>
          <a:p>
            <a:r>
              <a:rPr lang="en-US" dirty="0"/>
              <a:t>Instructions on how to build a Docker image</a:t>
            </a:r>
          </a:p>
          <a:p>
            <a:endParaRPr lang="en-US" dirty="0"/>
          </a:p>
          <a:p>
            <a:r>
              <a:rPr lang="en-US" dirty="0"/>
              <a:t>Looks very similar to “native” commands</a:t>
            </a:r>
          </a:p>
          <a:p>
            <a:endParaRPr lang="en-US" dirty="0"/>
          </a:p>
          <a:p>
            <a:r>
              <a:rPr lang="en-US" dirty="0"/>
              <a:t>Important to optimize your </a:t>
            </a:r>
            <a:r>
              <a:rPr lang="en-US" dirty="0" err="1"/>
              <a:t>Dockerfile</a:t>
            </a:r>
            <a:endParaRPr lang="en-US" dirty="0"/>
          </a:p>
          <a:p>
            <a:endParaRPr lang="en-US" dirty="0"/>
          </a:p>
          <a:p>
            <a:endParaRPr lang="en-US" dirty="0"/>
          </a:p>
          <a:p>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437" y="1212848"/>
            <a:ext cx="7646988" cy="5099050"/>
          </a:xfrm>
          <a:prstGeom prst="rect">
            <a:avLst/>
          </a:prstGeom>
        </p:spPr>
      </p:pic>
    </p:spTree>
    <p:extLst>
      <p:ext uri="{BB962C8B-B14F-4D97-AF65-F5344CB8AC3E}">
        <p14:creationId xmlns:p14="http://schemas.microsoft.com/office/powerpoint/2010/main" val="418551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Dockerfile – Windows Example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9" y="1215462"/>
            <a:ext cx="12146304" cy="5101199"/>
          </a:xfrm>
          <a:prstGeom prst="rect">
            <a:avLst/>
          </a:prstGeom>
        </p:spPr>
      </p:pic>
    </p:spTree>
    <p:extLst>
      <p:ext uri="{BB962C8B-B14F-4D97-AF65-F5344CB8AC3E}">
        <p14:creationId xmlns:p14="http://schemas.microsoft.com/office/powerpoint/2010/main" val="4293082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Legacy application</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Management Suite</a:t>
            </a:r>
          </a:p>
        </p:txBody>
      </p:sp>
      <p:pic>
        <p:nvPicPr>
          <p:cNvPr id="4" name="Picture 3"/>
          <p:cNvPicPr>
            <a:picLocks noChangeAspect="1"/>
          </p:cNvPicPr>
          <p:nvPr/>
        </p:nvPicPr>
        <p:blipFill>
          <a:blip r:embed="rId2"/>
          <a:stretch>
            <a:fillRect/>
          </a:stretch>
        </p:blipFill>
        <p:spPr>
          <a:xfrm>
            <a:off x="0" y="1439862"/>
            <a:ext cx="12436475" cy="6877147"/>
          </a:xfrm>
          <a:prstGeom prst="rect">
            <a:avLst/>
          </a:prstGeom>
        </p:spPr>
      </p:pic>
    </p:spTree>
    <p:extLst>
      <p:ext uri="{BB962C8B-B14F-4D97-AF65-F5344CB8AC3E}">
        <p14:creationId xmlns:p14="http://schemas.microsoft.com/office/powerpoint/2010/main" val="3269831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a:t>
            </a:r>
            <a:r>
              <a:rPr lang="en-US"/>
              <a:t>overall application </a:t>
            </a:r>
            <a:r>
              <a:rPr lang="en-US" dirty="0"/>
              <a:t>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4375</TotalTime>
  <Words>1994</Words>
  <Application>Microsoft Office PowerPoint</Application>
  <PresentationFormat>Custom</PresentationFormat>
  <Paragraphs>336</Paragraphs>
  <Slides>35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Containerization</vt:lpstr>
      <vt:lpstr>Container overview</vt:lpstr>
      <vt:lpstr>Challenges between developers &amp; IT</vt:lpstr>
      <vt:lpstr>Monoliths to microservices</vt:lpstr>
      <vt:lpstr>Benefits of containers</vt:lpstr>
      <vt:lpstr>Windows Server Containers</vt:lpstr>
      <vt:lpstr>Hyper-V Containers</vt:lpstr>
      <vt:lpstr>Container workflow</vt:lpstr>
      <vt:lpstr>Some Docker vocabulary</vt:lpstr>
      <vt:lpstr>Basic Docker Commands</vt:lpstr>
      <vt:lpstr>Dockerfile – Linux Example</vt:lpstr>
      <vt:lpstr>Dockerfile – Windows Example</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Operations Management Suite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151</cp:revision>
  <dcterms:created xsi:type="dcterms:W3CDTF">2016-09-13T12:43:04Z</dcterms:created>
  <dcterms:modified xsi:type="dcterms:W3CDTF">2016-10-12T15:07:01Z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