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15"/>
  </p:notesMasterIdLst>
  <p:handoutMasterIdLst>
    <p:handoutMasterId r:id="rId16"/>
  </p:handoutMasterIdLst>
  <p:sldIdLst>
    <p:sldId id="1309" r:id="rId6"/>
    <p:sldId id="1342" r:id="rId7"/>
    <p:sldId id="1347" r:id="rId8"/>
    <p:sldId id="1354" r:id="rId9"/>
    <p:sldId id="1355" r:id="rId10"/>
    <p:sldId id="1356" r:id="rId11"/>
    <p:sldId id="1357" r:id="rId12"/>
    <p:sldId id="1358" r:id="rId13"/>
    <p:sldId id="1353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- X minutes" id="{CA7C21A0-12E4-48D2-88AE-BA1EA86ED90D}">
          <p14:sldIdLst>
            <p14:sldId id="1309"/>
            <p14:sldId id="1342"/>
          </p14:sldIdLst>
        </p14:section>
        <p14:section name="Intro - X minutes" id="{262DF92D-807A-457B-83EF-C53B8BA76377}">
          <p14:sldIdLst/>
        </p14:section>
        <p14:section name="Untitled Section" id="{2F881FF2-773A-4FA9-8076-D4A28DB643D9}">
          <p14:sldIdLst>
            <p14:sldId id="1347"/>
            <p14:sldId id="1354"/>
            <p14:sldId id="1355"/>
            <p14:sldId id="1356"/>
            <p14:sldId id="1357"/>
            <p14:sldId id="1358"/>
            <p14:sldId id="1353"/>
          </p14:sldIdLst>
        </p14:section>
        <p14:section name="Summary - X minutes" id="{533727F8-8CBB-4FFC-B2EF-0A1C86DB663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BAD80A"/>
    <a:srgbClr val="737373"/>
    <a:srgbClr val="FFFFFF"/>
    <a:srgbClr val="767676"/>
    <a:srgbClr val="32145A"/>
    <a:srgbClr val="002050"/>
    <a:srgbClr val="0078D7"/>
    <a:srgbClr val="00188F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5" autoAdjust="0"/>
    <p:restoredTop sz="86432" autoAdjust="0"/>
  </p:normalViewPr>
  <p:slideViewPr>
    <p:cSldViewPr>
      <p:cViewPr varScale="1">
        <p:scale>
          <a:sx n="74" d="100"/>
          <a:sy n="74" d="100"/>
        </p:scale>
        <p:origin x="27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10/6/2016 8:00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10/6/2016 8:00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10/6/2016 8:00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endParaRPr lang="en-US" sz="18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HOL 1 - Tools and Developer Environment Setup</a:t>
            </a:r>
          </a:p>
          <a:p>
            <a:r>
              <a:rPr lang="en-US" dirty="0"/>
              <a:t>HOL2 - Modern Cloud Apps</a:t>
            </a:r>
          </a:p>
          <a:p>
            <a:r>
              <a:rPr lang="en-US" dirty="0"/>
              <a:t>HOL 3 - Identity and Office365 APIs</a:t>
            </a:r>
          </a:p>
          <a:p>
            <a:r>
              <a:rPr lang="en-US" dirty="0"/>
              <a:t>HOL 4 - DevOps Continuous integration</a:t>
            </a:r>
          </a:p>
          <a:p>
            <a:r>
              <a:rPr lang="en-US" dirty="0"/>
              <a:t>HOL 5 - Infrastructure as code</a:t>
            </a:r>
          </a:p>
          <a:p>
            <a:r>
              <a:rPr lang="en-US" dirty="0"/>
              <a:t>HOL 6 - Monitoring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419293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Connect Azure subscription (Pass or Trial)</a:t>
            </a:r>
          </a:p>
          <a:p>
            <a:r>
              <a:rPr lang="en-US"/>
              <a:t>Create O365 Developer Tenant</a:t>
            </a:r>
          </a:p>
          <a:p>
            <a:r>
              <a:rPr lang="en-US"/>
              <a:t>Create Visual Studio online account</a:t>
            </a:r>
          </a:p>
          <a:p>
            <a:r>
              <a:rPr lang="en-US"/>
              <a:t>Take prepared image, walk through the tools that are available</a:t>
            </a:r>
          </a:p>
          <a:p>
            <a:r>
              <a:rPr lang="en-US"/>
              <a:t>Run ARM Template to scaffold out resources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1: Setting up your developer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310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with provisioned resource group</a:t>
            </a:r>
          </a:p>
          <a:p>
            <a:r>
              <a:rPr lang="en-US" dirty="0"/>
              <a:t>Select front end app (Node.js /.NET/ Java)</a:t>
            </a:r>
          </a:p>
          <a:p>
            <a:r>
              <a:rPr lang="en-US" dirty="0"/>
              <a:t>Connect to deployed API</a:t>
            </a:r>
          </a:p>
          <a:p>
            <a:r>
              <a:rPr lang="en-US" dirty="0"/>
              <a:t>Add blob storage</a:t>
            </a:r>
          </a:p>
          <a:p>
            <a:r>
              <a:rPr lang="en-US" dirty="0"/>
              <a:t>Add queueing</a:t>
            </a:r>
          </a:p>
          <a:p>
            <a:r>
              <a:rPr lang="en-US" dirty="0"/>
              <a:t>Add </a:t>
            </a:r>
            <a:r>
              <a:rPr lang="en-US" dirty="0" err="1"/>
              <a:t>Redis</a:t>
            </a:r>
            <a:r>
              <a:rPr lang="en-US" dirty="0"/>
              <a:t> cache</a:t>
            </a:r>
          </a:p>
          <a:p>
            <a:r>
              <a:rPr lang="en-US" dirty="0"/>
              <a:t>Stretch: Image resizing with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2: Building modern cloud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84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Find AD </a:t>
            </a:r>
          </a:p>
          <a:p>
            <a:r>
              <a:rPr lang="en-US" dirty="0"/>
              <a:t>Create AD Application</a:t>
            </a:r>
          </a:p>
          <a:p>
            <a:r>
              <a:rPr lang="en-US" dirty="0"/>
              <a:t>Add authentication to app</a:t>
            </a:r>
          </a:p>
          <a:p>
            <a:r>
              <a:rPr lang="en-US" dirty="0"/>
              <a:t>Authenticate</a:t>
            </a:r>
          </a:p>
          <a:p>
            <a:r>
              <a:rPr lang="en-US" dirty="0"/>
              <a:t>Add profile page</a:t>
            </a:r>
          </a:p>
          <a:p>
            <a:r>
              <a:rPr lang="en-US" dirty="0"/>
              <a:t>Add graph API call to get user data for profile page</a:t>
            </a:r>
          </a:p>
          <a:p>
            <a:r>
              <a:rPr lang="en-US" dirty="0"/>
              <a:t>Populate first &amp; last name of the new incident form with first name &amp; last name from Graph/token</a:t>
            </a:r>
          </a:p>
          <a:p>
            <a:r>
              <a:rPr lang="en-US" dirty="0"/>
              <a:t>Send Email via Graph on new incident creation</a:t>
            </a:r>
          </a:p>
          <a:p>
            <a:r>
              <a:rPr lang="en-US" dirty="0"/>
              <a:t>Stretch: Add calendar event on new incident creation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 3: Identity with Azure AD and Office 365 APIs</a:t>
            </a:r>
          </a:p>
        </p:txBody>
      </p:sp>
    </p:spTree>
    <p:extLst>
      <p:ext uri="{BB962C8B-B14F-4D97-AF65-F5344CB8AC3E}">
        <p14:creationId xmlns:p14="http://schemas.microsoft.com/office/powerpoint/2010/main" val="28906234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Create VSTS Tenant</a:t>
            </a:r>
          </a:p>
          <a:p>
            <a:r>
              <a:rPr lang="en-US"/>
              <a:t>Create Git repository</a:t>
            </a:r>
          </a:p>
          <a:p>
            <a:r>
              <a:rPr lang="en-US"/>
              <a:t>Clone git repo locally</a:t>
            </a:r>
          </a:p>
          <a:p>
            <a:r>
              <a:rPr lang="en-US"/>
              <a:t>Push code into VSTS</a:t>
            </a:r>
          </a:p>
          <a:p>
            <a:r>
              <a:rPr lang="en-US"/>
              <a:t>Create CI pipeline to build</a:t>
            </a:r>
          </a:p>
          <a:p>
            <a:r>
              <a:rPr lang="en-US"/>
              <a:t>Ends with published artifacts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4: DevOps with Azure and VSTS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186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Create ARM template for web app in VS</a:t>
            </a:r>
          </a:p>
          <a:p>
            <a:r>
              <a:rPr lang="en-US"/>
              <a:t>Deploy using VSTS</a:t>
            </a:r>
          </a:p>
          <a:p>
            <a:r>
              <a:rPr lang="en-US"/>
              <a:t>Create 3 environments</a:t>
            </a:r>
          </a:p>
          <a:p>
            <a:r>
              <a:rPr lang="en-US"/>
              <a:t>Configure CD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 5: Infrastructure as code with (ARM)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597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Add App Insights resource to Azure</a:t>
            </a:r>
          </a:p>
          <a:p>
            <a:r>
              <a:rPr lang="en-US"/>
              <a:t>Add App Insights to application</a:t>
            </a:r>
          </a:p>
          <a:p>
            <a:r>
              <a:rPr lang="en-US"/>
              <a:t>Add server side SDK</a:t>
            </a:r>
          </a:p>
          <a:p>
            <a:r>
              <a:rPr lang="en-US"/>
              <a:t>Add client side libraries</a:t>
            </a:r>
          </a:p>
          <a:p>
            <a:r>
              <a:rPr lang="en-US"/>
              <a:t>Create custom events</a:t>
            </a:r>
          </a:p>
          <a:p>
            <a:r>
              <a:rPr lang="en-US"/>
              <a:t>Create custom metric</a:t>
            </a:r>
          </a:p>
          <a:p>
            <a:r>
              <a:rPr lang="en-US"/>
              <a:t>Create availability test</a:t>
            </a:r>
          </a:p>
          <a:p>
            <a:r>
              <a:rPr lang="en-US"/>
              <a:t>View the dashboard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 6: Monitoring applications with App Insights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00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0532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432</TotalTime>
  <Words>300</Words>
  <Application>Microsoft Office PowerPoint</Application>
  <PresentationFormat>Custom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Hands on Labs</vt:lpstr>
      <vt:lpstr>Agenda</vt:lpstr>
      <vt:lpstr>HOL 1: Setting up your developer environment</vt:lpstr>
      <vt:lpstr>HOL 2: Building modern cloud apps</vt:lpstr>
      <vt:lpstr>HOL 3: Identity with Azure AD and Office 365 APIs</vt:lpstr>
      <vt:lpstr>HOL 4: DevOps with Azure and VSTS</vt:lpstr>
      <vt:lpstr>HOL 5: Infrastructure as code with (ARM)</vt:lpstr>
      <vt:lpstr>HOL 6: Monitoring applications with App Insights  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Israel Vega</cp:lastModifiedBy>
  <cp:revision>19</cp:revision>
  <dcterms:created xsi:type="dcterms:W3CDTF">2016-10-04T22:06:48Z</dcterms:created>
  <dcterms:modified xsi:type="dcterms:W3CDTF">2016-10-07T03:12:00Z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