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4" r:id="rId4"/>
    <p:sldId id="259" r:id="rId5"/>
    <p:sldId id="265" r:id="rId6"/>
    <p:sldId id="260" r:id="rId7"/>
    <p:sldId id="266" r:id="rId8"/>
    <p:sldId id="258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7A9E-BC11-4C8D-992D-B78E65990B5E}" type="datetimeFigureOut">
              <a:rPr lang="en-IN" smtClean="0"/>
              <a:t>07-03-2022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054FE-BB42-46D4-B206-D893DB542FA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3271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7A9E-BC11-4C8D-992D-B78E65990B5E}" type="datetimeFigureOut">
              <a:rPr lang="en-IN" smtClean="0"/>
              <a:t>07-03-2022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054FE-BB42-46D4-B206-D893DB542FA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368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7A9E-BC11-4C8D-992D-B78E65990B5E}" type="datetimeFigureOut">
              <a:rPr lang="en-IN" smtClean="0"/>
              <a:t>07-03-2022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054FE-BB42-46D4-B206-D893DB542FA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5196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7A9E-BC11-4C8D-992D-B78E65990B5E}" type="datetimeFigureOut">
              <a:rPr lang="en-IN" smtClean="0"/>
              <a:t>07-03-2022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054FE-BB42-46D4-B206-D893DB542FA6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46112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7A9E-BC11-4C8D-992D-B78E65990B5E}" type="datetimeFigureOut">
              <a:rPr lang="en-IN" smtClean="0"/>
              <a:t>07-03-2022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054FE-BB42-46D4-B206-D893DB542FA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22290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7A9E-BC11-4C8D-992D-B78E65990B5E}" type="datetimeFigureOut">
              <a:rPr lang="en-IN" smtClean="0"/>
              <a:t>07-03-2022</a:t>
            </a:fld>
            <a:endParaRPr lang="en-IN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054FE-BB42-46D4-B206-D893DB542FA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25013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7A9E-BC11-4C8D-992D-B78E65990B5E}" type="datetimeFigureOut">
              <a:rPr lang="en-IN" smtClean="0"/>
              <a:t>07-03-2022</a:t>
            </a:fld>
            <a:endParaRPr lang="en-IN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054FE-BB42-46D4-B206-D893DB542FA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8350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7A9E-BC11-4C8D-992D-B78E65990B5E}" type="datetimeFigureOut">
              <a:rPr lang="en-IN" smtClean="0"/>
              <a:t>07-03-2022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054FE-BB42-46D4-B206-D893DB542FA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45834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7A9E-BC11-4C8D-992D-B78E65990B5E}" type="datetimeFigureOut">
              <a:rPr lang="en-IN" smtClean="0"/>
              <a:t>07-03-2022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054FE-BB42-46D4-B206-D893DB542FA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9253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7A9E-BC11-4C8D-992D-B78E65990B5E}" type="datetimeFigureOut">
              <a:rPr lang="en-IN" smtClean="0"/>
              <a:t>07-03-2022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054FE-BB42-46D4-B206-D893DB542FA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3284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7A9E-BC11-4C8D-992D-B78E65990B5E}" type="datetimeFigureOut">
              <a:rPr lang="en-IN" smtClean="0"/>
              <a:t>07-03-2022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054FE-BB42-46D4-B206-D893DB542FA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4935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7A9E-BC11-4C8D-992D-B78E65990B5E}" type="datetimeFigureOut">
              <a:rPr lang="en-IN" smtClean="0"/>
              <a:t>07-03-2022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054FE-BB42-46D4-B206-D893DB542FA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3462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7A9E-BC11-4C8D-992D-B78E65990B5E}" type="datetimeFigureOut">
              <a:rPr lang="en-IN" smtClean="0"/>
              <a:t>07-03-2022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054FE-BB42-46D4-B206-D893DB542FA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2449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7A9E-BC11-4C8D-992D-B78E65990B5E}" type="datetimeFigureOut">
              <a:rPr lang="en-IN" smtClean="0"/>
              <a:t>07-03-2022</a:t>
            </a:fld>
            <a:endParaRPr lang="en-IN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054FE-BB42-46D4-B206-D893DB542FA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6425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7A9E-BC11-4C8D-992D-B78E65990B5E}" type="datetimeFigureOut">
              <a:rPr lang="en-IN" smtClean="0"/>
              <a:t>07-03-2022</a:t>
            </a:fld>
            <a:endParaRPr lang="en-IN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054FE-BB42-46D4-B206-D893DB542FA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3317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7A9E-BC11-4C8D-992D-B78E65990B5E}" type="datetimeFigureOut">
              <a:rPr lang="en-IN" smtClean="0"/>
              <a:t>07-03-2022</a:t>
            </a:fld>
            <a:endParaRPr lang="en-IN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054FE-BB42-46D4-B206-D893DB542FA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5071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7A9E-BC11-4C8D-992D-B78E65990B5E}" type="datetimeFigureOut">
              <a:rPr lang="en-IN" smtClean="0"/>
              <a:t>07-03-2022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054FE-BB42-46D4-B206-D893DB542FA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0193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2017A9E-BC11-4C8D-992D-B78E65990B5E}" type="datetimeFigureOut">
              <a:rPr lang="en-IN" smtClean="0"/>
              <a:t>07-03-2022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054FE-BB42-46D4-B206-D893DB542FA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70423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85m-v6LFE8w?feature=oembed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9A803-206D-414B-92F1-C9FC1A436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515644"/>
            <a:ext cx="8825658" cy="3329581"/>
          </a:xfrm>
        </p:spPr>
        <p:txBody>
          <a:bodyPr/>
          <a:lstStyle/>
          <a:p>
            <a:pPr algn="ctr"/>
            <a:br>
              <a:rPr lang="en-IN" dirty="0"/>
            </a:br>
            <a:r>
              <a:rPr lang="en-IN" sz="6000" dirty="0"/>
              <a:t>ROBOTIC ARM(</a:t>
            </a:r>
            <a:r>
              <a:rPr lang="en-IN" sz="1600" dirty="0"/>
              <a:t>DIY FINAL PRESENTATION</a:t>
            </a:r>
            <a:r>
              <a:rPr lang="en-IN" sz="6000" dirty="0"/>
              <a:t>)</a:t>
            </a:r>
            <a:br>
              <a:rPr lang="en-IN" sz="6000" dirty="0"/>
            </a:br>
            <a:r>
              <a:rPr lang="en-IN" sz="6000" dirty="0"/>
              <a:t>GROUP 13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2D5F8A-708B-45BE-8A44-564B7C02F3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9041" y="4084922"/>
            <a:ext cx="8825658" cy="1721074"/>
          </a:xfrm>
        </p:spPr>
        <p:txBody>
          <a:bodyPr>
            <a:noAutofit/>
          </a:bodyPr>
          <a:lstStyle/>
          <a:p>
            <a:pPr algn="r"/>
            <a:r>
              <a:rPr lang="en-IN" sz="1800" dirty="0">
                <a:solidFill>
                  <a:srgbClr val="FFFF00"/>
                </a:solidFill>
              </a:rPr>
              <a:t>AKELLA KALYAN LAKSHMI SRINIWASA (21ME10010)</a:t>
            </a:r>
          </a:p>
          <a:p>
            <a:pPr algn="r"/>
            <a:r>
              <a:rPr lang="en-IN" sz="1800" b="0" i="0" dirty="0">
                <a:solidFill>
                  <a:srgbClr val="FFFF00"/>
                </a:solidFill>
                <a:effectLst/>
                <a:latin typeface="Calibri" panose="020F0502020204030204" pitchFamily="34" charset="0"/>
              </a:rPr>
              <a:t>Sarthak Ajay Fulzele (21ME30058)</a:t>
            </a:r>
          </a:p>
          <a:p>
            <a:pPr algn="r"/>
            <a:r>
              <a:rPr lang="en-IN" sz="1800" dirty="0">
                <a:solidFill>
                  <a:srgbClr val="FFFF00"/>
                </a:solidFill>
                <a:latin typeface="Calibri" panose="020F0502020204030204" pitchFamily="34" charset="0"/>
              </a:rPr>
              <a:t>ABHISHEK (21ME30001)</a:t>
            </a:r>
          </a:p>
          <a:p>
            <a:pPr algn="r"/>
            <a:r>
              <a:rPr lang="en-IN" sz="1800" dirty="0">
                <a:solidFill>
                  <a:srgbClr val="FFFF00"/>
                </a:solidFill>
                <a:latin typeface="Calibri" panose="020F0502020204030204" pitchFamily="34" charset="0"/>
              </a:rPr>
              <a:t>SANDEEP PATEL (21MF3IM17)</a:t>
            </a:r>
            <a:endParaRPr lang="en-IN" sz="1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433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E26FE-D2C8-4338-8C16-0EF3D6C49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HOW THE ARM WORKS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3F87D-FA16-4902-A40B-9D7E9FA0E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robotic arm is a 5 degree of freedom robotic arm.</a:t>
            </a:r>
          </a:p>
          <a:p>
            <a:r>
              <a:rPr lang="en-IN" dirty="0"/>
              <a:t>The different types of motion are rotations in the 3 directions and translation along 2 directions.</a:t>
            </a:r>
          </a:p>
          <a:p>
            <a:r>
              <a:rPr lang="en-IN" dirty="0"/>
              <a:t>The 5 servos present in the robotic arm are responsible for moving the robotic arm.</a:t>
            </a:r>
          </a:p>
          <a:p>
            <a:r>
              <a:rPr lang="en-IN" dirty="0"/>
              <a:t>The servos are controlled by an Auridino.</a:t>
            </a:r>
          </a:p>
          <a:p>
            <a:r>
              <a:rPr lang="en-IN" dirty="0"/>
              <a:t>The coding aspect and the Freecad model will be explained in the following slides.</a:t>
            </a:r>
          </a:p>
        </p:txBody>
      </p:sp>
    </p:spTree>
    <p:extLst>
      <p:ext uri="{BB962C8B-B14F-4D97-AF65-F5344CB8AC3E}">
        <p14:creationId xmlns:p14="http://schemas.microsoft.com/office/powerpoint/2010/main" val="431102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6313-1EB8-4B21-8749-BFA6B4507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FREECAD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DF4CA4-270C-4060-83FF-F64A1ECBC4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206014"/>
            <a:ext cx="10513120" cy="548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685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AED3E-E725-4E65-BFDB-A19C1F86F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rgbClr val="C00000"/>
                </a:solidFill>
              </a:rPr>
              <a:t>Freecad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7ED10-0E70-43CF-AF5F-31BC29133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virtual model was made in Freecad by Srinivas and Sarthak.</a:t>
            </a:r>
          </a:p>
          <a:p>
            <a:r>
              <a:rPr lang="en-IN" dirty="0"/>
              <a:t>A physical model was not made due to the high cost for printing the body using a 3d printer (cost of 3d printer alone was about 30k rupees)</a:t>
            </a:r>
          </a:p>
        </p:txBody>
      </p:sp>
    </p:spTree>
    <p:extLst>
      <p:ext uri="{BB962C8B-B14F-4D97-AF65-F5344CB8AC3E}">
        <p14:creationId xmlns:p14="http://schemas.microsoft.com/office/powerpoint/2010/main" val="1302963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17F69-EBB4-4665-99CF-46BCA7EE8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CIRCUIT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872C88-FC1A-4E27-92BA-3D98387071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602" y="1157792"/>
            <a:ext cx="10147178" cy="570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387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6729D-20C6-4343-9339-E8A7AB02E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rgbClr val="C00000"/>
                </a:solidFill>
              </a:rPr>
              <a:t>CIRCUIT AND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D8ECD-29A5-4177-B5DD-3F153FBF8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circuit and code were made as a Tinkercad model by Sandeep and Abhishek.</a:t>
            </a:r>
          </a:p>
          <a:p>
            <a:r>
              <a:rPr lang="en-IN" dirty="0"/>
              <a:t>Circuit link: </a:t>
            </a:r>
          </a:p>
          <a:p>
            <a:pPr marL="0" indent="0">
              <a:buNone/>
            </a:pPr>
            <a:r>
              <a:rPr lang="en-IN" dirty="0"/>
              <a:t>https://www.tinkercad.com/things/6NCMxxoRteC-copy-of-robotic-hand-group-13/editel?sharecode=uyt1RlPhYDrolcmDd6_O3oMlWqSt1Z-YERKlFO9QUY8</a:t>
            </a:r>
          </a:p>
        </p:txBody>
      </p:sp>
    </p:spTree>
    <p:extLst>
      <p:ext uri="{BB962C8B-B14F-4D97-AF65-F5344CB8AC3E}">
        <p14:creationId xmlns:p14="http://schemas.microsoft.com/office/powerpoint/2010/main" val="3338288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F3F9-60E9-4467-9B79-C35C85FD7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VIDEO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0CB6-EBF2-46F9-ACE5-92EAAFEE5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Online Media 3" title="Robotic hand Group 13">
            <a:hlinkClick r:id="" action="ppaction://media"/>
            <a:extLst>
              <a:ext uri="{FF2B5EF4-FFF2-40B4-BE49-F238E27FC236}">
                <a16:creationId xmlns:a16="http://schemas.microsoft.com/office/drawing/2014/main" id="{BA8A160C-1516-48E5-A9BA-3F8CF994CC9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094669" y="1340720"/>
            <a:ext cx="8963825" cy="506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00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66F60-5119-4BBE-B862-4FC512176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CONTRIBUTIONS BY EACH MEMBER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23EEE-8123-480E-B43F-BB06EE852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A.K.L. Sriniwasa – Helped in making the Freecad model, in research for the arm and in making the final presentation and parts of video link.</a:t>
            </a:r>
          </a:p>
          <a:p>
            <a:r>
              <a:rPr lang="en-IN" dirty="0"/>
              <a:t>Sarthak F- Idea of the project , coordinating group members and final lab report writing.</a:t>
            </a:r>
          </a:p>
          <a:p>
            <a:r>
              <a:rPr lang="en-IN" dirty="0"/>
              <a:t>Abhishek- Making the previous presentations, circuit for arm in Tinkercad and final editing of the video.</a:t>
            </a:r>
          </a:p>
          <a:p>
            <a:r>
              <a:rPr lang="en-IN" dirty="0"/>
              <a:t>Sandeep P- Research for the robotic arm , helping Abhishek with coding in Tinkercad and in parts of video.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2611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353FE5-8A0A-4036-B263-AB4979276000}"/>
              </a:ext>
            </a:extLst>
          </p:cNvPr>
          <p:cNvSpPr txBox="1"/>
          <p:nvPr/>
        </p:nvSpPr>
        <p:spPr>
          <a:xfrm>
            <a:off x="1518081" y="2676514"/>
            <a:ext cx="86734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solidFill>
                  <a:srgbClr val="00206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471267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981934E98173489746E228FF12B5BA" ma:contentTypeVersion="12" ma:contentTypeDescription="Create a new document." ma:contentTypeScope="" ma:versionID="ce90a50bd9c84965d213b2a0dfb6c7f6">
  <xsd:schema xmlns:xsd="http://www.w3.org/2001/XMLSchema" xmlns:xs="http://www.w3.org/2001/XMLSchema" xmlns:p="http://schemas.microsoft.com/office/2006/metadata/properties" xmlns:ns2="6ca325fd-81d2-49a4-aaa2-86a56cea25b2" targetNamespace="http://schemas.microsoft.com/office/2006/metadata/properties" ma:root="true" ma:fieldsID="c40edf718ed23e7dd28a46b470e4fb42" ns2:_="">
    <xsd:import namespace="6ca325fd-81d2-49a4-aaa2-86a56cea25b2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a325fd-81d2-49a4-aaa2-86a56cea25b2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6ca325fd-81d2-49a4-aaa2-86a56cea25b2" xsi:nil="true"/>
  </documentManagement>
</p:properties>
</file>

<file path=customXml/itemProps1.xml><?xml version="1.0" encoding="utf-8"?>
<ds:datastoreItem xmlns:ds="http://schemas.openxmlformats.org/officeDocument/2006/customXml" ds:itemID="{6E57DAF8-E31D-49B3-8EE3-0CDC89269F04}"/>
</file>

<file path=customXml/itemProps2.xml><?xml version="1.0" encoding="utf-8"?>
<ds:datastoreItem xmlns:ds="http://schemas.openxmlformats.org/officeDocument/2006/customXml" ds:itemID="{3F03B777-14D1-424D-B1F5-37BF7B22079A}"/>
</file>

<file path=customXml/itemProps3.xml><?xml version="1.0" encoding="utf-8"?>
<ds:datastoreItem xmlns:ds="http://schemas.openxmlformats.org/officeDocument/2006/customXml" ds:itemID="{F821CDFC-B248-42D0-922F-581964F7EEC2}"/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320</TotalTime>
  <Words>288</Words>
  <Application>Microsoft Office PowerPoint</Application>
  <PresentationFormat>Widescreen</PresentationFormat>
  <Paragraphs>28</Paragraphs>
  <Slides>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Ion</vt:lpstr>
      <vt:lpstr> ROBOTIC ARM(DIY FINAL PRESENTATION) GROUP 13</vt:lpstr>
      <vt:lpstr>HOW THE ARM WORKS ?</vt:lpstr>
      <vt:lpstr>FREECAD MODEL</vt:lpstr>
      <vt:lpstr>Freecad MODEL</vt:lpstr>
      <vt:lpstr>CIRCUIT</vt:lpstr>
      <vt:lpstr>CIRCUIT AND CODE</vt:lpstr>
      <vt:lpstr>VIDEO LINK</vt:lpstr>
      <vt:lpstr>CONTRIBUTIONS BY EACH MEMBER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 ARM(DIY FINAL PRESENTATION) GROUP 13</dc:title>
  <dc:creator>Srinivas Akella</dc:creator>
  <cp:lastModifiedBy>Srinivas Akella</cp:lastModifiedBy>
  <cp:revision>5</cp:revision>
  <dcterms:created xsi:type="dcterms:W3CDTF">2022-03-04T12:27:04Z</dcterms:created>
  <dcterms:modified xsi:type="dcterms:W3CDTF">2022-03-07T17:20:34Z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0x01010060981934E98173489746E228FF12B5BA</vt:lpwstr>
  </property>
</Properties>
</file>