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B1AB-B5B3-4FE5-8A42-BE80A5BF2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9445A-E236-4A14-B4BF-51C0E2E10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8032-0D9A-41E5-994D-0CFDEB3B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376-A551-48F8-AA14-55B9A309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5C7-7808-4701-B546-0E510C91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0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D947-F9BC-4C31-B991-6D4FC3A0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F1CB8-6D5C-43E4-AF04-6F08E8B72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C5C0-F700-4160-9C3E-CB2369D5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B133-6B27-4861-BF7F-64F6E836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54BC-BDE1-4AFC-A81E-A5CC7D56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9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C37F6-FCA9-4286-914D-4DB722E1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F22E-73FD-4415-B769-9DBBCAA8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3816-DE1D-41F8-BF5E-3657F9A1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1ED7-65EF-4B94-9A7B-598CA151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E62B-0202-493D-ACE7-F54D02AB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8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34BA-2F5E-40AC-BBC7-C43A978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F0F2-B8F1-489B-98F8-624941ED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CC6C-137E-4440-B447-1CA3AC48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190E-D740-4997-827E-CB636C16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38E8-4AB9-42DA-BAC9-DE07300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9091-49CB-467C-B38F-5F00950F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934A8-812B-4414-8805-B7A1597C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5987-965A-4644-984D-877BD3B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86D-0D3E-4B04-92D2-8F08A57E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4A36-1669-483E-AD51-0E563580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1AAD-473F-4BA9-8DDF-989E255F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B78A-076B-4A78-A3E5-B0182FBFE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5F5CA-F6B0-4C6D-9C43-95A5F348E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22DC-9CC4-41F4-B440-83D3D618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2EF2D-7C52-48EC-BEBF-55CB3319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61B9E-90A2-444A-9C6C-66A4362C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2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89CC-2AB5-484A-AF0F-59C25820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E8B5-82E4-4288-AC90-82EC92C8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DC0CE-EA28-405B-9FAB-9BB567FDA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147F0-8C19-4CF4-9754-7F90F69EF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B1E06-35E5-4D93-B5E3-7E3AE688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FF3B0-186C-4833-8738-D7E85C34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37DFA-8986-440E-B6A3-729E8B02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7378F-60CF-4C37-BE38-F3A37C1C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07F8-9F4A-4685-A9E6-037458C8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D8A11-CB98-4081-87EE-0C5DD078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8A82D-3426-4E89-A004-F8DFBC0F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D090D-F2C9-49A9-9B7C-7AC1CA15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4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528DF-64AE-4A15-8917-3A70F907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C5E5E-F048-4440-AB38-05559D1F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CAD96-99F4-4B90-AE44-40D0B58D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7856-4086-43A4-8DC7-BB55F2DA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EC05-634B-432D-9233-8C930587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1A7F-96C8-4285-A0A4-63D8C477C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CB4D3-1A48-41E7-B13D-CDB6DD4C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A22A5-A414-4D94-954E-40D665C0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7F516-9343-4891-A942-E03804E2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8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996E-5C33-4C8A-BBC8-6FA03244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01844-AA63-479A-9CEA-11314EE1D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C3598-9526-4049-A75A-A215D4D98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6D14-A83B-4199-B0AC-EE957B47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B891-B96E-4F9E-8ABB-90565B22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CA702-54C2-455D-B4B0-44923569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1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48911-AEB4-4D55-B0EB-43F3EC62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203B-98CC-4B2C-9931-857B29A76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94C8-8AB1-4D98-ABE9-EA4B90D36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9BD0-AE82-4738-BCDA-FC2222F692C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65C2-AA6D-4582-87AF-B068B0A8B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FB18-F59D-4951-8A07-988EA1CE1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B707-FC51-483F-B53D-E2BC608C8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0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D29136E-81E1-4FEB-91F2-9173ED2312AF}"/>
              </a:ext>
            </a:extLst>
          </p:cNvPr>
          <p:cNvGrpSpPr/>
          <p:nvPr/>
        </p:nvGrpSpPr>
        <p:grpSpPr>
          <a:xfrm>
            <a:off x="4954750" y="2708663"/>
            <a:ext cx="1651391" cy="1984638"/>
            <a:chOff x="4211070" y="2728071"/>
            <a:chExt cx="1414896" cy="170041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096212-1567-4142-906F-09B4FFAFEE5B}"/>
                </a:ext>
              </a:extLst>
            </p:cNvPr>
            <p:cNvGrpSpPr/>
            <p:nvPr/>
          </p:nvGrpSpPr>
          <p:grpSpPr>
            <a:xfrm>
              <a:off x="4211071" y="3747846"/>
              <a:ext cx="1414323" cy="680644"/>
              <a:chOff x="3795999" y="3953234"/>
              <a:chExt cx="1414323" cy="680644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9D0D2B7-4BD4-4E00-86CE-B2CB84DA0D49}"/>
                  </a:ext>
                </a:extLst>
              </p:cNvPr>
              <p:cNvGrpSpPr/>
              <p:nvPr/>
            </p:nvGrpSpPr>
            <p:grpSpPr>
              <a:xfrm>
                <a:off x="4021986" y="3953234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4" name="Cube 3">
                  <a:extLst>
                    <a:ext uri="{FF2B5EF4-FFF2-40B4-BE49-F238E27FC236}">
                      <a16:creationId xmlns:a16="http://schemas.microsoft.com/office/drawing/2014/main" id="{CF6266B0-0805-461A-9334-95F79C3D63D4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0C36AF0B-DB65-48B2-BB44-91C12B598557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" name="Cube 8">
                  <a:extLst>
                    <a:ext uri="{FF2B5EF4-FFF2-40B4-BE49-F238E27FC236}">
                      <a16:creationId xmlns:a16="http://schemas.microsoft.com/office/drawing/2014/main" id="{4573B6D5-3DA4-492E-9DD1-818CDE01BAD3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BDCAC8E-9798-4BC4-99BF-9F763AAD4ABF}"/>
                  </a:ext>
                </a:extLst>
              </p:cNvPr>
              <p:cNvGrpSpPr/>
              <p:nvPr/>
            </p:nvGrpSpPr>
            <p:grpSpPr>
              <a:xfrm>
                <a:off x="3908992" y="4066675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025DC738-3CE2-4CB6-AAA2-B9B78554DC72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A85D0F66-2AD4-465F-8325-6A00ADAB1A9D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50341229-CF61-4BC7-BB3C-D3B314FD28BD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E367B0F-C087-4A66-8CEE-A759F96A8BBB}"/>
                  </a:ext>
                </a:extLst>
              </p:cNvPr>
              <p:cNvGrpSpPr/>
              <p:nvPr/>
            </p:nvGrpSpPr>
            <p:grpSpPr>
              <a:xfrm>
                <a:off x="3795999" y="4180116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9F888B7C-565E-4502-AB4D-A68978DED277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BBD1F6C8-19F4-438E-B66A-B10C669292AC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7F2C30F9-9E31-435D-A1D0-567F9D3DB30D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910CDC5-6AD0-4712-B533-663F6F48D62B}"/>
                </a:ext>
              </a:extLst>
            </p:cNvPr>
            <p:cNvGrpSpPr/>
            <p:nvPr/>
          </p:nvGrpSpPr>
          <p:grpSpPr>
            <a:xfrm>
              <a:off x="4211071" y="3407486"/>
              <a:ext cx="1414323" cy="680644"/>
              <a:chOff x="3795999" y="3953234"/>
              <a:chExt cx="1414323" cy="6806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0FB5E22-2007-4A03-8EFB-2587A571C6A6}"/>
                  </a:ext>
                </a:extLst>
              </p:cNvPr>
              <p:cNvGrpSpPr/>
              <p:nvPr/>
            </p:nvGrpSpPr>
            <p:grpSpPr>
              <a:xfrm>
                <a:off x="4021986" y="3953234"/>
                <a:ext cx="1188336" cy="453762"/>
                <a:chOff x="3348218" y="1395664"/>
                <a:chExt cx="1188336" cy="453762"/>
              </a:xfrm>
            </p:grpSpPr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66FCBEB2-D3D2-4DA0-A5BE-0528DC7E73F2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DCF7844A-C8C7-4A4F-BF9F-179654A52D68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446AD75D-C4B3-4591-A88C-156CEF491B26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7259D18-E166-4BCA-827E-C08B1D52C68A}"/>
                  </a:ext>
                </a:extLst>
              </p:cNvPr>
              <p:cNvGrpSpPr/>
              <p:nvPr/>
            </p:nvGrpSpPr>
            <p:grpSpPr>
              <a:xfrm>
                <a:off x="3908992" y="4066675"/>
                <a:ext cx="1188336" cy="453762"/>
                <a:chOff x="3348218" y="1395664"/>
                <a:chExt cx="1188336" cy="453762"/>
              </a:xfrm>
            </p:grpSpPr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A80DE0F8-A324-45E0-A530-9B32282C8BB9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968BEA27-F238-480F-8EB0-500C1893EBD4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8BF78DE5-9A38-42A5-B624-C79BF6A01E51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04B1D10-3C09-4728-99CF-946B684C125D}"/>
                  </a:ext>
                </a:extLst>
              </p:cNvPr>
              <p:cNvGrpSpPr/>
              <p:nvPr/>
            </p:nvGrpSpPr>
            <p:grpSpPr>
              <a:xfrm>
                <a:off x="3795999" y="4180116"/>
                <a:ext cx="1188336" cy="453762"/>
                <a:chOff x="3348218" y="1395664"/>
                <a:chExt cx="1188336" cy="453762"/>
              </a:xfrm>
            </p:grpSpPr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1A93226E-A7A4-4503-AB59-ACDD8915C3FB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081E3EDB-57E4-42E4-AF66-7452C1DE7BFC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47551F59-0B92-4394-86EA-F60693F40A61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0F3C098-BE2C-48A3-A556-EE7E9E19266E}"/>
                </a:ext>
              </a:extLst>
            </p:cNvPr>
            <p:cNvGrpSpPr/>
            <p:nvPr/>
          </p:nvGrpSpPr>
          <p:grpSpPr>
            <a:xfrm>
              <a:off x="4211643" y="3067163"/>
              <a:ext cx="1414323" cy="680644"/>
              <a:chOff x="3795999" y="3953234"/>
              <a:chExt cx="1414323" cy="680644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CB86480-7B8B-4C98-8493-8E317A60BC83}"/>
                  </a:ext>
                </a:extLst>
              </p:cNvPr>
              <p:cNvGrpSpPr/>
              <p:nvPr/>
            </p:nvGrpSpPr>
            <p:grpSpPr>
              <a:xfrm>
                <a:off x="4021986" y="3953234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D69D10C2-5298-40BF-A9BD-955ED0D86B12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27BD1F26-0F1E-4336-93B4-2C2C8A8A2284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DCC547E7-ACA4-4B1F-A43E-22D620038239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640067C-2213-4A68-8823-74608ED7A44F}"/>
                  </a:ext>
                </a:extLst>
              </p:cNvPr>
              <p:cNvGrpSpPr/>
              <p:nvPr/>
            </p:nvGrpSpPr>
            <p:grpSpPr>
              <a:xfrm>
                <a:off x="3908992" y="4066675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7A92519A-57B6-457B-BDA8-DADD8E313195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9D43CBAE-565F-4B77-9AFA-96CEC66F542B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C9317A9B-7F69-4EC2-81F1-9DB15B0B0335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B09128E-2964-40F0-88CD-7435F2495829}"/>
                  </a:ext>
                </a:extLst>
              </p:cNvPr>
              <p:cNvGrpSpPr/>
              <p:nvPr/>
            </p:nvGrpSpPr>
            <p:grpSpPr>
              <a:xfrm>
                <a:off x="3795999" y="4180116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B5908B56-F1E3-4073-B76E-AECDDE9CDAC8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9D8ADAA0-F9F8-4C83-8C15-76E14935C583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CA2D0C61-8B8B-41E6-A1BE-ECBF8CAC4A5A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7F11BC-52E3-4F1C-AAB1-3E2689851173}"/>
                </a:ext>
              </a:extLst>
            </p:cNvPr>
            <p:cNvGrpSpPr/>
            <p:nvPr/>
          </p:nvGrpSpPr>
          <p:grpSpPr>
            <a:xfrm>
              <a:off x="4211070" y="2728071"/>
              <a:ext cx="1414323" cy="680644"/>
              <a:chOff x="3795999" y="3953234"/>
              <a:chExt cx="1414323" cy="680644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43BE943-BE4F-40E1-B7BE-AB775409D2B6}"/>
                  </a:ext>
                </a:extLst>
              </p:cNvPr>
              <p:cNvGrpSpPr/>
              <p:nvPr/>
            </p:nvGrpSpPr>
            <p:grpSpPr>
              <a:xfrm>
                <a:off x="4021986" y="3953234"/>
                <a:ext cx="1188336" cy="453762"/>
                <a:chOff x="3348218" y="1395664"/>
                <a:chExt cx="1188336" cy="453762"/>
              </a:xfrm>
            </p:grpSpPr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D0407ABB-2BAF-4B3D-BB4B-F95D9D7F49CE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B66EFC2D-1DDE-4C13-879E-866CB237E2B9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98B1ED1F-CA3B-4257-81C6-16D118053956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ED5AE3C-75C5-4ECD-9A53-CA707ECC153A}"/>
                  </a:ext>
                </a:extLst>
              </p:cNvPr>
              <p:cNvGrpSpPr/>
              <p:nvPr/>
            </p:nvGrpSpPr>
            <p:grpSpPr>
              <a:xfrm>
                <a:off x="3908992" y="4066675"/>
                <a:ext cx="1188336" cy="453762"/>
                <a:chOff x="3348218" y="1395664"/>
                <a:chExt cx="1188336" cy="453762"/>
              </a:xfrm>
            </p:grpSpPr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C727C4AA-070B-4363-B2D2-F2FF804DE149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C9A486F7-298F-45A3-9BB0-675CF934BD84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AB5AE30D-BDDD-46B1-8C35-CEDF99F3E8FE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2B9501C-D391-4FE8-91BD-E9F3D26887C0}"/>
                  </a:ext>
                </a:extLst>
              </p:cNvPr>
              <p:cNvGrpSpPr/>
              <p:nvPr/>
            </p:nvGrpSpPr>
            <p:grpSpPr>
              <a:xfrm>
                <a:off x="3795999" y="4180116"/>
                <a:ext cx="1188336" cy="453762"/>
                <a:chOff x="3348218" y="1395664"/>
                <a:chExt cx="1188336" cy="453762"/>
              </a:xfrm>
            </p:grpSpPr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48301717-EBAA-4222-97BF-2B0C497E64B7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93F510C5-70B0-4582-9333-2C0A92107737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74114FDE-3D23-4B75-A556-7108803E1A01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E5F92AB-5147-4FE8-9F89-03541B46BBBA}"/>
              </a:ext>
            </a:extLst>
          </p:cNvPr>
          <p:cNvGrpSpPr/>
          <p:nvPr/>
        </p:nvGrpSpPr>
        <p:grpSpPr>
          <a:xfrm>
            <a:off x="1622182" y="2892761"/>
            <a:ext cx="1651391" cy="1587388"/>
            <a:chOff x="1561824" y="3930909"/>
            <a:chExt cx="1414896" cy="1360059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23E8D39-844C-4216-8E8B-47A642BEDC93}"/>
                </a:ext>
              </a:extLst>
            </p:cNvPr>
            <p:cNvGrpSpPr/>
            <p:nvPr/>
          </p:nvGrpSpPr>
          <p:grpSpPr>
            <a:xfrm>
              <a:off x="1561825" y="4610324"/>
              <a:ext cx="1414323" cy="680644"/>
              <a:chOff x="3795999" y="3953234"/>
              <a:chExt cx="1414323" cy="680644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8424C6B-4F23-4E12-977C-D39792F471FA}"/>
                  </a:ext>
                </a:extLst>
              </p:cNvPr>
              <p:cNvGrpSpPr/>
              <p:nvPr/>
            </p:nvGrpSpPr>
            <p:grpSpPr>
              <a:xfrm>
                <a:off x="4021986" y="3953234"/>
                <a:ext cx="1188336" cy="453762"/>
                <a:chOff x="3348218" y="1395664"/>
                <a:chExt cx="1188336" cy="453762"/>
              </a:xfrm>
            </p:grpSpPr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DA2A896B-532B-4953-B6D9-875C62934A83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1A69A962-0901-4D0C-B854-1CB97462A319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106EC91C-FFC4-49A6-99F8-EA1FD0B74EE7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5665198-84C4-4B58-A87B-9F7F8CA9ACE5}"/>
                  </a:ext>
                </a:extLst>
              </p:cNvPr>
              <p:cNvGrpSpPr/>
              <p:nvPr/>
            </p:nvGrpSpPr>
            <p:grpSpPr>
              <a:xfrm>
                <a:off x="3908992" y="4066675"/>
                <a:ext cx="1188336" cy="453762"/>
                <a:chOff x="3348218" y="1395664"/>
                <a:chExt cx="1188336" cy="453762"/>
              </a:xfrm>
            </p:grpSpPr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A98D31CB-509C-4591-BDD9-1297BFA367C5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29B527DC-3AF0-41F9-9BCB-02AEDAFE52C5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200C171E-29E8-4FA6-A2BC-F0F4FE23DC68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1EA6A31-FA3F-469F-8FC7-8C86E3975555}"/>
                  </a:ext>
                </a:extLst>
              </p:cNvPr>
              <p:cNvGrpSpPr/>
              <p:nvPr/>
            </p:nvGrpSpPr>
            <p:grpSpPr>
              <a:xfrm>
                <a:off x="3795999" y="4180116"/>
                <a:ext cx="1188336" cy="453762"/>
                <a:chOff x="3348218" y="1395664"/>
                <a:chExt cx="1188336" cy="453762"/>
              </a:xfrm>
            </p:grpSpPr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274D0DE6-CDE9-41CB-8DFC-59C181272EC2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8DE1BB57-AA41-4B73-96E4-4FF02B1ED5F8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241B6EF-14D7-4382-91C2-E9E05CDE8D90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C207D6-D4A8-447E-9F4C-28DE0FFDE4BE}"/>
                </a:ext>
              </a:extLst>
            </p:cNvPr>
            <p:cNvGrpSpPr/>
            <p:nvPr/>
          </p:nvGrpSpPr>
          <p:grpSpPr>
            <a:xfrm>
              <a:off x="1562397" y="4270001"/>
              <a:ext cx="1414323" cy="680644"/>
              <a:chOff x="3795999" y="3953234"/>
              <a:chExt cx="1414323" cy="680644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CED4B41-9D6B-41F9-A799-5CFFA5FAE050}"/>
                  </a:ext>
                </a:extLst>
              </p:cNvPr>
              <p:cNvGrpSpPr/>
              <p:nvPr/>
            </p:nvGrpSpPr>
            <p:grpSpPr>
              <a:xfrm>
                <a:off x="4021986" y="3953234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F58E7BB0-CA73-46BF-9BFA-E055250CBFC3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FDFF43CD-8E4D-4DF5-9701-502DDCCC6C4A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2A4F2E08-5C74-4BC6-AF57-903EC7AE98BB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A0C2FF3-CAFB-44E0-A149-A2D19A2ECEB9}"/>
                  </a:ext>
                </a:extLst>
              </p:cNvPr>
              <p:cNvGrpSpPr/>
              <p:nvPr/>
            </p:nvGrpSpPr>
            <p:grpSpPr>
              <a:xfrm>
                <a:off x="3908992" y="4066675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1308DA68-5C39-42B9-8EAC-7BF0C3AF3568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FAC2B423-7707-4E61-87BE-1B87F10CBA70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A10AFFEF-FCB9-4730-A2B8-9322E2C0B991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315FDA4-623D-43A7-9005-4A69F71B26C8}"/>
                  </a:ext>
                </a:extLst>
              </p:cNvPr>
              <p:cNvGrpSpPr/>
              <p:nvPr/>
            </p:nvGrpSpPr>
            <p:grpSpPr>
              <a:xfrm>
                <a:off x="3795999" y="4180116"/>
                <a:ext cx="1188336" cy="453762"/>
                <a:chOff x="3348218" y="1395664"/>
                <a:chExt cx="1188336" cy="453762"/>
              </a:xfrm>
              <a:grpFill/>
            </p:grpSpPr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DF02362F-9CA5-414A-B7BE-77E026DBF8F4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85F2AE0-F8A2-4A6E-9E42-84D490303935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78DDB4DB-F0CA-4B08-BA98-0088A048957A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9B14A95-1E77-45A5-9E4D-AA69B637F494}"/>
                </a:ext>
              </a:extLst>
            </p:cNvPr>
            <p:cNvGrpSpPr/>
            <p:nvPr/>
          </p:nvGrpSpPr>
          <p:grpSpPr>
            <a:xfrm>
              <a:off x="1561824" y="3930909"/>
              <a:ext cx="1414323" cy="680644"/>
              <a:chOff x="3795999" y="3953234"/>
              <a:chExt cx="1414323" cy="680644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F40B824A-C07D-4F87-BB9C-84CC5D4DE0AF}"/>
                  </a:ext>
                </a:extLst>
              </p:cNvPr>
              <p:cNvGrpSpPr/>
              <p:nvPr/>
            </p:nvGrpSpPr>
            <p:grpSpPr>
              <a:xfrm>
                <a:off x="4021986" y="3953234"/>
                <a:ext cx="1188336" cy="453762"/>
                <a:chOff x="3348218" y="1395664"/>
                <a:chExt cx="1188336" cy="453762"/>
              </a:xfrm>
            </p:grpSpPr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6F6595DA-C5C1-428D-9854-0C20EA57C3D6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0312BD51-EF44-4298-A950-DE4B89239F02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2FACC0FE-3ECF-44E4-97B2-6537C647034A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2688B49F-9CD8-42F4-BBCB-8AFC28A8C528}"/>
                  </a:ext>
                </a:extLst>
              </p:cNvPr>
              <p:cNvGrpSpPr/>
              <p:nvPr/>
            </p:nvGrpSpPr>
            <p:grpSpPr>
              <a:xfrm>
                <a:off x="3908992" y="4066675"/>
                <a:ext cx="1188336" cy="453762"/>
                <a:chOff x="3348218" y="1395664"/>
                <a:chExt cx="1188336" cy="453762"/>
              </a:xfrm>
            </p:grpSpPr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5F308A1B-1535-40E4-BD2C-97E912C97BE0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4B60BD26-2A75-40F6-A2F5-E2EDC531365B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6A459BE0-6383-4FAE-8866-C3FABEA6AFA2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FAD8E2C-5436-4CAB-9F5D-89B344470975}"/>
                  </a:ext>
                </a:extLst>
              </p:cNvPr>
              <p:cNvGrpSpPr/>
              <p:nvPr/>
            </p:nvGrpSpPr>
            <p:grpSpPr>
              <a:xfrm>
                <a:off x="3795999" y="4180116"/>
                <a:ext cx="1188336" cy="453762"/>
                <a:chOff x="3348218" y="1395664"/>
                <a:chExt cx="1188336" cy="453762"/>
              </a:xfrm>
            </p:grpSpPr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8E50D614-7AC0-4C09-AEDD-A71B5F531604}"/>
                    </a:ext>
                  </a:extLst>
                </p:cNvPr>
                <p:cNvSpPr/>
                <p:nvPr/>
              </p:nvSpPr>
              <p:spPr>
                <a:xfrm>
                  <a:off x="3348218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E474DD8D-A617-4EA4-8766-B467C1CF69D9}"/>
                    </a:ext>
                  </a:extLst>
                </p:cNvPr>
                <p:cNvSpPr/>
                <p:nvPr/>
              </p:nvSpPr>
              <p:spPr>
                <a:xfrm>
                  <a:off x="3706874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A8338586-978C-44C1-B308-3114360540E6}"/>
                    </a:ext>
                  </a:extLst>
                </p:cNvPr>
                <p:cNvSpPr/>
                <p:nvPr/>
              </p:nvSpPr>
              <p:spPr>
                <a:xfrm>
                  <a:off x="4065530" y="1395664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</p:grp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9DFA1143-1672-4CEC-A39A-D1D86CE45CD8}"/>
              </a:ext>
            </a:extLst>
          </p:cNvPr>
          <p:cNvSpPr txBox="1"/>
          <p:nvPr/>
        </p:nvSpPr>
        <p:spPr>
          <a:xfrm>
            <a:off x="1120154" y="3516316"/>
            <a:ext cx="51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in</a:t>
            </a:r>
            <a:endParaRPr lang="zh-CN" altLang="en-US" baseline="-250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E60B125-C2F6-4828-AE51-D2D3191C2A04}"/>
              </a:ext>
            </a:extLst>
          </p:cNvPr>
          <p:cNvSpPr txBox="1"/>
          <p:nvPr/>
        </p:nvSpPr>
        <p:spPr>
          <a:xfrm>
            <a:off x="2002714" y="4470557"/>
            <a:ext cx="59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out</a:t>
            </a:r>
            <a:endParaRPr lang="zh-CN" altLang="en-US" baseline="-25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D77AABE-4FC8-42BA-A7E5-2667296B5E8B}"/>
              </a:ext>
            </a:extLst>
          </p:cNvPr>
          <p:cNvSpPr txBox="1"/>
          <p:nvPr/>
        </p:nvSpPr>
        <p:spPr>
          <a:xfrm>
            <a:off x="1898156" y="2422791"/>
            <a:ext cx="14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Orig. Conv</a:t>
            </a:r>
            <a:endParaRPr lang="zh-CN" alt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C687B14-CD6F-4924-AFC9-FC63658BD1B7}"/>
              </a:ext>
            </a:extLst>
          </p:cNvPr>
          <p:cNvSpPr txBox="1"/>
          <p:nvPr/>
        </p:nvSpPr>
        <p:spPr>
          <a:xfrm>
            <a:off x="993448" y="1577192"/>
            <a:ext cx="345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Input: (</a:t>
            </a:r>
            <a:r>
              <a:rPr lang="en-US" altLang="zh-CN" sz="2000" dirty="0" err="1"/>
              <a:t>C</a:t>
            </a:r>
            <a:r>
              <a:rPr lang="en-US" altLang="zh-CN" sz="2000" baseline="-25000" dirty="0" err="1"/>
              <a:t>in</a:t>
            </a:r>
            <a:r>
              <a:rPr lang="en-US" altLang="zh-CN" sz="2000" dirty="0"/>
              <a:t>+ 1) x H x W</a:t>
            </a:r>
            <a:r>
              <a:rPr lang="zh-CN" altLang="en-US" sz="2000" baseline="-25000" dirty="0"/>
              <a:t> 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AA1E089-F5BC-4F59-8DF5-BB3294D55844}"/>
              </a:ext>
            </a:extLst>
          </p:cNvPr>
          <p:cNvSpPr txBox="1"/>
          <p:nvPr/>
        </p:nvSpPr>
        <p:spPr>
          <a:xfrm>
            <a:off x="3612945" y="3719683"/>
            <a:ext cx="1400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Duplicate channels on</a:t>
            </a:r>
            <a:br>
              <a:rPr lang="en-US" altLang="zh-CN" sz="1400" dirty="0"/>
            </a:br>
            <a:r>
              <a:rPr lang="en-US" altLang="zh-CN" sz="1400" dirty="0" err="1"/>
              <a:t>C</a:t>
            </a:r>
            <a:r>
              <a:rPr lang="en-US" altLang="zh-CN" sz="1400" baseline="-25000" dirty="0" err="1"/>
              <a:t>in</a:t>
            </a:r>
            <a:r>
              <a:rPr lang="en-US" altLang="zh-CN" sz="1400" dirty="0"/>
              <a:t> (Merge)</a:t>
            </a:r>
            <a:endParaRPr lang="zh-CN" altLang="en-US" sz="1400" baseline="-25000" dirty="0"/>
          </a:p>
          <a:p>
            <a:r>
              <a:rPr lang="en-US" altLang="zh-CN" sz="1400" dirty="0"/>
              <a:t> </a:t>
            </a:r>
            <a:endParaRPr lang="zh-CN" altLang="en-US" sz="1400" dirty="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1B57540-DAD4-43C8-BA63-337BE59C0912}"/>
              </a:ext>
            </a:extLst>
          </p:cNvPr>
          <p:cNvCxnSpPr>
            <a:cxnSpLocks/>
          </p:cNvCxnSpPr>
          <p:nvPr/>
        </p:nvCxnSpPr>
        <p:spPr>
          <a:xfrm>
            <a:off x="6823103" y="3727345"/>
            <a:ext cx="14162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CBB61F28-A44B-44B3-8701-BC0370C2753C}"/>
              </a:ext>
            </a:extLst>
          </p:cNvPr>
          <p:cNvSpPr txBox="1"/>
          <p:nvPr/>
        </p:nvSpPr>
        <p:spPr>
          <a:xfrm>
            <a:off x="6949271" y="3736272"/>
            <a:ext cx="140012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Search for channels to split for current</a:t>
            </a:r>
            <a:br>
              <a:rPr lang="en-US" altLang="zh-CN" sz="1400" dirty="0"/>
            </a:br>
            <a:r>
              <a:rPr lang="en-US" altLang="zh-CN" sz="1400" dirty="0"/>
              <a:t>outputs </a:t>
            </a:r>
          </a:p>
          <a:p>
            <a:endParaRPr lang="zh-CN" altLang="en-US" sz="1400" baseline="-25000" dirty="0"/>
          </a:p>
          <a:p>
            <a:r>
              <a:rPr lang="en-US" altLang="zh-CN" sz="1400" dirty="0"/>
              <a:t> </a:t>
            </a:r>
            <a:endParaRPr lang="zh-CN" altLang="en-US" sz="1400" dirty="0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F939804B-0668-4B26-8FAC-AAE35C29DBCF}"/>
              </a:ext>
            </a:extLst>
          </p:cNvPr>
          <p:cNvGrpSpPr/>
          <p:nvPr/>
        </p:nvGrpSpPr>
        <p:grpSpPr>
          <a:xfrm>
            <a:off x="8429345" y="2658547"/>
            <a:ext cx="2077671" cy="1989801"/>
            <a:chOff x="6920027" y="2781944"/>
            <a:chExt cx="1780129" cy="170484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1A4ED74-E759-4C48-8D69-8627D50CAFB0}"/>
                </a:ext>
              </a:extLst>
            </p:cNvPr>
            <p:cNvGrpSpPr/>
            <p:nvPr/>
          </p:nvGrpSpPr>
          <p:grpSpPr>
            <a:xfrm>
              <a:off x="6920027" y="2781944"/>
              <a:ext cx="696376" cy="1704843"/>
              <a:chOff x="7027727" y="3245803"/>
              <a:chExt cx="696376" cy="170484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17A308D-7772-4C9D-B18C-AB5A9981F4F1}"/>
                  </a:ext>
                </a:extLst>
              </p:cNvPr>
              <p:cNvGrpSpPr/>
              <p:nvPr/>
            </p:nvGrpSpPr>
            <p:grpSpPr>
              <a:xfrm>
                <a:off x="7027727" y="4267990"/>
                <a:ext cx="696376" cy="682656"/>
                <a:chOff x="5866838" y="5054151"/>
                <a:chExt cx="696376" cy="682656"/>
              </a:xfrm>
            </p:grpSpPr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105F7955-1DDB-4018-8651-46B7CD6C04B1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C14A807C-6968-4911-BE8D-A01C9FA8C8F7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5E73D6F6-9198-4DE5-88CF-957D6D7CA0BB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0CEA2D1-54E8-4D7B-9485-F36B699B410C}"/>
                  </a:ext>
                </a:extLst>
              </p:cNvPr>
              <p:cNvGrpSpPr/>
              <p:nvPr/>
            </p:nvGrpSpPr>
            <p:grpSpPr>
              <a:xfrm>
                <a:off x="7027727" y="3926662"/>
                <a:ext cx="696376" cy="682656"/>
                <a:chOff x="5866838" y="5054151"/>
                <a:chExt cx="696376" cy="682656"/>
              </a:xfrm>
            </p:grpSpPr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06E91E2D-A0D9-4DBD-9B46-BDBB775712DD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565CAAA9-AB08-47EC-9604-70E03F8A72C3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EA62BB9-F68A-46B5-9A58-F33547A1FEBB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202CE25-97F7-4758-808E-A9969D436DFC}"/>
                  </a:ext>
                </a:extLst>
              </p:cNvPr>
              <p:cNvGrpSpPr/>
              <p:nvPr/>
            </p:nvGrpSpPr>
            <p:grpSpPr>
              <a:xfrm>
                <a:off x="7027727" y="3585334"/>
                <a:ext cx="696376" cy="682656"/>
                <a:chOff x="5866838" y="5054151"/>
                <a:chExt cx="696376" cy="682656"/>
              </a:xfrm>
            </p:grpSpPr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5D9526E1-1926-4027-8C73-4F536D5EAB40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761CC7EB-A94B-43C5-899B-E9B3397E06B2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2FF25EA9-D5D2-4624-A39F-0BF455AC0BA9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F8344FA-9702-4D16-9DE2-015EB9FED14C}"/>
                  </a:ext>
                </a:extLst>
              </p:cNvPr>
              <p:cNvGrpSpPr/>
              <p:nvPr/>
            </p:nvGrpSpPr>
            <p:grpSpPr>
              <a:xfrm>
                <a:off x="7027727" y="3245803"/>
                <a:ext cx="696376" cy="682656"/>
                <a:chOff x="5866838" y="5054151"/>
                <a:chExt cx="696376" cy="682656"/>
              </a:xfrm>
            </p:grpSpPr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150EB8C1-5B5B-4EF7-8842-423B739BC876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F850F9DB-4D76-40CB-B828-1E92B2017806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DB0EC6A4-4E7D-4D27-8101-3D034EF43728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0EB6EEE-A216-4735-A935-C4089A32D4A7}"/>
                </a:ext>
              </a:extLst>
            </p:cNvPr>
            <p:cNvGrpSpPr/>
            <p:nvPr/>
          </p:nvGrpSpPr>
          <p:grpSpPr>
            <a:xfrm>
              <a:off x="7278356" y="2781944"/>
              <a:ext cx="696376" cy="1704843"/>
              <a:chOff x="7027727" y="3245803"/>
              <a:chExt cx="696376" cy="1704843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4015B84-E03A-43EC-903F-180541AAC0DE}"/>
                  </a:ext>
                </a:extLst>
              </p:cNvPr>
              <p:cNvGrpSpPr/>
              <p:nvPr/>
            </p:nvGrpSpPr>
            <p:grpSpPr>
              <a:xfrm>
                <a:off x="7027727" y="4267990"/>
                <a:ext cx="696376" cy="682656"/>
                <a:chOff x="5866838" y="5054151"/>
                <a:chExt cx="696376" cy="682656"/>
              </a:xfrm>
              <a:grpFill/>
            </p:grpSpPr>
            <p:sp>
              <p:nvSpPr>
                <p:cNvPr id="176" name="Cube 175">
                  <a:extLst>
                    <a:ext uri="{FF2B5EF4-FFF2-40B4-BE49-F238E27FC236}">
                      <a16:creationId xmlns:a16="http://schemas.microsoft.com/office/drawing/2014/main" id="{2993E05F-541C-49C1-9855-754231573F90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57D85757-64D2-46D8-8DB8-79E38C48159E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ABF2074C-76F0-4F7E-848C-CFAF0AC7D1EB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DAE09B0-85CB-4A02-9DE6-BD0C56B69E34}"/>
                  </a:ext>
                </a:extLst>
              </p:cNvPr>
              <p:cNvGrpSpPr/>
              <p:nvPr/>
            </p:nvGrpSpPr>
            <p:grpSpPr>
              <a:xfrm>
                <a:off x="7027727" y="3926662"/>
                <a:ext cx="696376" cy="682656"/>
                <a:chOff x="5866838" y="5054151"/>
                <a:chExt cx="696376" cy="682656"/>
              </a:xfrm>
              <a:grpFill/>
            </p:grpSpPr>
            <p:sp>
              <p:nvSpPr>
                <p:cNvPr id="173" name="Cube 172">
                  <a:extLst>
                    <a:ext uri="{FF2B5EF4-FFF2-40B4-BE49-F238E27FC236}">
                      <a16:creationId xmlns:a16="http://schemas.microsoft.com/office/drawing/2014/main" id="{64AECB07-DE70-486A-8F16-B2F5D5B44AF5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4" name="Cube 173">
                  <a:extLst>
                    <a:ext uri="{FF2B5EF4-FFF2-40B4-BE49-F238E27FC236}">
                      <a16:creationId xmlns:a16="http://schemas.microsoft.com/office/drawing/2014/main" id="{80B3DF7F-19E4-4768-8515-F6E052C10B5D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3F3D6E35-B6BF-4912-90CF-C906E5075197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3AF22026-2CD6-43AC-873E-B1FB6A1AAB52}"/>
                  </a:ext>
                </a:extLst>
              </p:cNvPr>
              <p:cNvGrpSpPr/>
              <p:nvPr/>
            </p:nvGrpSpPr>
            <p:grpSpPr>
              <a:xfrm>
                <a:off x="7027727" y="3585334"/>
                <a:ext cx="696376" cy="682656"/>
                <a:chOff x="5866838" y="5054151"/>
                <a:chExt cx="696376" cy="682656"/>
              </a:xfrm>
              <a:grpFill/>
            </p:grpSpPr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7BA3C42F-A4F7-4FCC-A2C2-9F1A84CC54DC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F18C30AC-56CB-448E-B9FC-3AEED4668653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A01293FA-B327-4FE2-9AAB-300E2D3297EA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8FD8B67C-14DB-47B1-A44A-BBF08CB34305}"/>
                  </a:ext>
                </a:extLst>
              </p:cNvPr>
              <p:cNvGrpSpPr/>
              <p:nvPr/>
            </p:nvGrpSpPr>
            <p:grpSpPr>
              <a:xfrm>
                <a:off x="7027727" y="3245803"/>
                <a:ext cx="696376" cy="682656"/>
                <a:chOff x="5866838" y="5054151"/>
                <a:chExt cx="696376" cy="682656"/>
              </a:xfrm>
              <a:grpFill/>
            </p:grpSpPr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C4F3338C-271D-4CEA-817C-1A3B3CF6A74A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B786BEA0-65C2-46BA-AE95-E7CC640D792E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2178BD19-3DBE-4261-928A-012FF87876B0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1FD9284-9002-4A0B-A595-B7F18CD6F9F4}"/>
                </a:ext>
              </a:extLst>
            </p:cNvPr>
            <p:cNvGrpSpPr/>
            <p:nvPr/>
          </p:nvGrpSpPr>
          <p:grpSpPr>
            <a:xfrm>
              <a:off x="7640749" y="2781944"/>
              <a:ext cx="696376" cy="1704843"/>
              <a:chOff x="7027727" y="3245803"/>
              <a:chExt cx="696376" cy="170484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33AD8A95-2A1E-4613-AF03-36BD7289F96F}"/>
                  </a:ext>
                </a:extLst>
              </p:cNvPr>
              <p:cNvGrpSpPr/>
              <p:nvPr/>
            </p:nvGrpSpPr>
            <p:grpSpPr>
              <a:xfrm>
                <a:off x="7027727" y="4267990"/>
                <a:ext cx="696376" cy="682656"/>
                <a:chOff x="5866838" y="5054151"/>
                <a:chExt cx="696376" cy="682656"/>
              </a:xfrm>
            </p:grpSpPr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6B2485A6-29BA-4449-91E0-BF10C0072DEA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4D014948-0504-4F77-8964-772465470ED5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64B8E1D7-F2E4-46B5-85DF-FE1AAF34D74C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FC1AAB0-3B2A-4ADE-B568-1437B958F847}"/>
                  </a:ext>
                </a:extLst>
              </p:cNvPr>
              <p:cNvGrpSpPr/>
              <p:nvPr/>
            </p:nvGrpSpPr>
            <p:grpSpPr>
              <a:xfrm>
                <a:off x="7027727" y="3926662"/>
                <a:ext cx="696376" cy="682656"/>
                <a:chOff x="5866838" y="5054151"/>
                <a:chExt cx="696376" cy="682656"/>
              </a:xfrm>
            </p:grpSpPr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6D18364B-81F3-4846-B228-A31FD0135771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83AE125C-6F9A-4FA6-9D64-1AB9AF8F664B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E9380FF3-39C2-4627-977E-4EEF620E084C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1529ED64-C9FF-4FC5-821D-783109C6CD28}"/>
                  </a:ext>
                </a:extLst>
              </p:cNvPr>
              <p:cNvGrpSpPr/>
              <p:nvPr/>
            </p:nvGrpSpPr>
            <p:grpSpPr>
              <a:xfrm>
                <a:off x="7027727" y="3585334"/>
                <a:ext cx="696376" cy="682656"/>
                <a:chOff x="5866838" y="5054151"/>
                <a:chExt cx="696376" cy="682656"/>
              </a:xfrm>
            </p:grpSpPr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379BECAE-4CE8-4676-A95B-82C5A25DB7A3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1B71C217-E72A-46C6-A1F1-E50911274ABA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0B51D468-AB6B-4C05-B80B-E3DEB484564A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6FC0113A-334C-40AD-894D-36F654CA217A}"/>
                  </a:ext>
                </a:extLst>
              </p:cNvPr>
              <p:cNvGrpSpPr/>
              <p:nvPr/>
            </p:nvGrpSpPr>
            <p:grpSpPr>
              <a:xfrm>
                <a:off x="7027727" y="3245803"/>
                <a:ext cx="696376" cy="682656"/>
                <a:chOff x="5866838" y="5054151"/>
                <a:chExt cx="696376" cy="682656"/>
              </a:xfrm>
            </p:grpSpPr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B6BB1BC0-F238-4CFD-A582-6FCC31780A7E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3238EBE4-08F8-4F28-8D24-7A38826F21FF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DC9438E3-0E0B-493D-9997-EDE9913A3770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7355863-D1B0-4CC7-92D6-759B42475F3D}"/>
                </a:ext>
              </a:extLst>
            </p:cNvPr>
            <p:cNvGrpSpPr/>
            <p:nvPr/>
          </p:nvGrpSpPr>
          <p:grpSpPr>
            <a:xfrm>
              <a:off x="8003780" y="2781944"/>
              <a:ext cx="696376" cy="1704843"/>
              <a:chOff x="7027727" y="3245803"/>
              <a:chExt cx="696376" cy="1704843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4AE7D4B8-33C0-46C3-B832-E5CC76013C27}"/>
                  </a:ext>
                </a:extLst>
              </p:cNvPr>
              <p:cNvGrpSpPr/>
              <p:nvPr/>
            </p:nvGrpSpPr>
            <p:grpSpPr>
              <a:xfrm>
                <a:off x="7027727" y="4267990"/>
                <a:ext cx="696376" cy="682656"/>
                <a:chOff x="5866838" y="5054151"/>
                <a:chExt cx="696376" cy="682656"/>
              </a:xfrm>
              <a:grpFill/>
            </p:grpSpPr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268102E4-D333-4407-AC73-4ECADD546A2F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1448973B-750D-44EC-B0EF-4FE04943B959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175A2EC9-7CB4-4DD7-86D7-5C35FF8F2D60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ECB29E68-FAA7-4639-9D5B-7EB363C7D062}"/>
                  </a:ext>
                </a:extLst>
              </p:cNvPr>
              <p:cNvGrpSpPr/>
              <p:nvPr/>
            </p:nvGrpSpPr>
            <p:grpSpPr>
              <a:xfrm>
                <a:off x="7027727" y="3926662"/>
                <a:ext cx="696376" cy="682656"/>
                <a:chOff x="5866838" y="5054151"/>
                <a:chExt cx="696376" cy="682656"/>
              </a:xfrm>
              <a:grpFill/>
            </p:grpSpPr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AB595B65-1CF7-4C7A-B6F4-F941D8864C5A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C6309E56-9A9F-44D8-A6A6-567D4C54E502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8F09F442-AD94-4CF9-BEA8-C1310187F98C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94789A99-45F4-49E9-93DF-7F0828B5208E}"/>
                  </a:ext>
                </a:extLst>
              </p:cNvPr>
              <p:cNvGrpSpPr/>
              <p:nvPr/>
            </p:nvGrpSpPr>
            <p:grpSpPr>
              <a:xfrm>
                <a:off x="7027727" y="3585334"/>
                <a:ext cx="696376" cy="682656"/>
                <a:chOff x="5866838" y="5054151"/>
                <a:chExt cx="696376" cy="682656"/>
              </a:xfrm>
              <a:grpFill/>
            </p:grpSpPr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CAF6A18F-3CEF-4F39-83F7-EADBA2C14B3E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91E3411-B044-4AD0-BCE0-AFC0AEE16111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21D75488-A021-4867-8915-AEE14F4C1076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1C11ECB5-1042-4767-A352-C839E4F5BF2D}"/>
                  </a:ext>
                </a:extLst>
              </p:cNvPr>
              <p:cNvGrpSpPr/>
              <p:nvPr/>
            </p:nvGrpSpPr>
            <p:grpSpPr>
              <a:xfrm>
                <a:off x="7027727" y="3245803"/>
                <a:ext cx="696376" cy="682656"/>
                <a:chOff x="5866838" y="5054151"/>
                <a:chExt cx="696376" cy="682656"/>
              </a:xfrm>
              <a:grpFill/>
            </p:grpSpPr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E5C8C391-F1AD-4DDA-AD93-2F104C5C8730}"/>
                    </a:ext>
                  </a:extLst>
                </p:cNvPr>
                <p:cNvSpPr/>
                <p:nvPr/>
              </p:nvSpPr>
              <p:spPr>
                <a:xfrm>
                  <a:off x="6092190" y="5054151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5B0B6046-DAE8-4955-AB51-1BAC0662532F}"/>
                    </a:ext>
                  </a:extLst>
                </p:cNvPr>
                <p:cNvSpPr/>
                <p:nvPr/>
              </p:nvSpPr>
              <p:spPr>
                <a:xfrm>
                  <a:off x="5979514" y="5168598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3829AD1A-FC45-4564-AF58-9BE9AC98F872}"/>
                    </a:ext>
                  </a:extLst>
                </p:cNvPr>
                <p:cNvSpPr/>
                <p:nvPr/>
              </p:nvSpPr>
              <p:spPr>
                <a:xfrm>
                  <a:off x="5866838" y="5283045"/>
                  <a:ext cx="471024" cy="45376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405A9206-F83F-48B5-8FC4-49ED875E7F0F}"/>
              </a:ext>
            </a:extLst>
          </p:cNvPr>
          <p:cNvSpPr txBox="1"/>
          <p:nvPr/>
        </p:nvSpPr>
        <p:spPr>
          <a:xfrm>
            <a:off x="1157992" y="5136443"/>
            <a:ext cx="4938008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通过复制卷积权重的方式，实现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）上一层被分裂的频道的合并，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）当前层输出的频道分裂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9373E0D-491C-41CC-B30A-B2995E082C5F}"/>
              </a:ext>
            </a:extLst>
          </p:cNvPr>
          <p:cNvCxnSpPr>
            <a:cxnSpLocks/>
          </p:cNvCxnSpPr>
          <p:nvPr/>
        </p:nvCxnSpPr>
        <p:spPr>
          <a:xfrm>
            <a:off x="3421031" y="3718011"/>
            <a:ext cx="14162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5E36383-E148-423E-B28E-FF0CB6225C11}"/>
              </a:ext>
            </a:extLst>
          </p:cNvPr>
          <p:cNvSpPr txBox="1"/>
          <p:nvPr/>
        </p:nvSpPr>
        <p:spPr>
          <a:xfrm>
            <a:off x="5174318" y="1981963"/>
            <a:ext cx="147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 (allows merging) </a:t>
            </a:r>
            <a:endParaRPr lang="zh-CN" altLang="en-US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BFD27DB-9A7E-49B3-BDCE-18FDB80282AE}"/>
              </a:ext>
            </a:extLst>
          </p:cNvPr>
          <p:cNvSpPr txBox="1"/>
          <p:nvPr/>
        </p:nvSpPr>
        <p:spPr>
          <a:xfrm>
            <a:off x="8956570" y="2171336"/>
            <a:ext cx="1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Conv</a:t>
            </a:r>
            <a:endParaRPr lang="zh-CN" altLang="en-US" dirty="0"/>
          </a:p>
        </p:txBody>
      </p:sp>
      <p:sp>
        <p:nvSpPr>
          <p:cNvPr id="275" name="Title 1">
            <a:extLst>
              <a:ext uri="{FF2B5EF4-FFF2-40B4-BE49-F238E27FC236}">
                <a16:creationId xmlns:a16="http://schemas.microsoft.com/office/drawing/2014/main" id="{1D8C15C7-EF5B-49D3-AAE0-0561D950A086}"/>
              </a:ext>
            </a:extLst>
          </p:cNvPr>
          <p:cNvSpPr txBox="1">
            <a:spLocks/>
          </p:cNvSpPr>
          <p:nvPr/>
        </p:nvSpPr>
        <p:spPr>
          <a:xfrm>
            <a:off x="208087" y="-2608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000" dirty="0"/>
              <a:t>具体实现</a:t>
            </a:r>
          </a:p>
        </p:txBody>
      </p:sp>
    </p:spTree>
    <p:extLst>
      <p:ext uri="{BB962C8B-B14F-4D97-AF65-F5344CB8AC3E}">
        <p14:creationId xmlns:p14="http://schemas.microsoft.com/office/powerpoint/2010/main" val="400776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C2F3-D51A-4379-81B4-271D3758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05" y="206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000" dirty="0"/>
              <a:t>分裂筛选标准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23B58-4EFA-4296-97B8-C2ED820D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64" y="1346188"/>
            <a:ext cx="6563512" cy="5255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A077BB-D21A-4B19-8A37-77CFF2756360}"/>
                  </a:ext>
                </a:extLst>
              </p:cNvPr>
              <p:cNvSpPr txBox="1"/>
              <p:nvPr/>
            </p:nvSpPr>
            <p:spPr>
              <a:xfrm>
                <a:off x="7373072" y="3327544"/>
                <a:ext cx="4201791" cy="70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/>
                  <a:t>Gain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200" dirty="0"/>
                          <m:t>sum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min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c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[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c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 &gt; 0] – 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th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, 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th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200" dirty="0"/>
                          <m:t>sum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2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)</m:t>
                        </m:r>
                      </m:den>
                    </m:f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A077BB-D21A-4B19-8A37-77CFF275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72" y="3327544"/>
                <a:ext cx="4201791" cy="703782"/>
              </a:xfrm>
              <a:prstGeom prst="rect">
                <a:avLst/>
              </a:prstGeom>
              <a:blipFill>
                <a:blip r:embed="rId3"/>
                <a:stretch>
                  <a:fillRect l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F2B8FF-4E09-45B1-B59D-77BE59936784}"/>
              </a:ext>
            </a:extLst>
          </p:cNvPr>
          <p:cNvSpPr txBox="1"/>
          <p:nvPr/>
        </p:nvSpPr>
        <p:spPr>
          <a:xfrm>
            <a:off x="2392566" y="116152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D188E-11C8-466A-84DD-4A915ACB8346}"/>
              </a:ext>
            </a:extLst>
          </p:cNvPr>
          <p:cNvSpPr txBox="1"/>
          <p:nvPr/>
        </p:nvSpPr>
        <p:spPr>
          <a:xfrm>
            <a:off x="3825470" y="116152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2th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07606-F845-4FCE-90D1-8A1DB237EF8A}"/>
              </a:ext>
            </a:extLst>
          </p:cNvPr>
          <p:cNvSpPr txBox="1"/>
          <p:nvPr/>
        </p:nvSpPr>
        <p:spPr>
          <a:xfrm>
            <a:off x="1400746" y="188836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gain = 0 </a:t>
            </a:r>
            <a:endParaRPr lang="zh-CN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439AA-291F-4465-96C6-2D52DD3DD567}"/>
              </a:ext>
            </a:extLst>
          </p:cNvPr>
          <p:cNvSpPr txBox="1"/>
          <p:nvPr/>
        </p:nvSpPr>
        <p:spPr>
          <a:xfrm>
            <a:off x="2777608" y="1888364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gain = c-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  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1E4E2-9094-418D-A5C5-05C5DED78041}"/>
              </a:ext>
            </a:extLst>
          </p:cNvPr>
          <p:cNvSpPr txBox="1"/>
          <p:nvPr/>
        </p:nvSpPr>
        <p:spPr>
          <a:xfrm>
            <a:off x="4902054" y="188836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gain = 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8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342C6A-EE0C-43E1-ADCE-2768F6B4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52" y="1736871"/>
            <a:ext cx="5436288" cy="4860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D9D56-C3C9-4918-880F-684EEA17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2" y="1736871"/>
            <a:ext cx="5436288" cy="4860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0B90-9AA0-4ACD-B7F9-6F75E13E00F3}"/>
              </a:ext>
            </a:extLst>
          </p:cNvPr>
          <p:cNvSpPr/>
          <p:nvPr/>
        </p:nvSpPr>
        <p:spPr>
          <a:xfrm>
            <a:off x="1119809" y="3054627"/>
            <a:ext cx="377687" cy="3302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7D410-671F-44CB-9A5A-C463E15F1D19}"/>
              </a:ext>
            </a:extLst>
          </p:cNvPr>
          <p:cNvSpPr/>
          <p:nvPr/>
        </p:nvSpPr>
        <p:spPr>
          <a:xfrm>
            <a:off x="1497493" y="3783496"/>
            <a:ext cx="377687" cy="257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105801-F16C-4836-B76B-758B78FA9CCD}"/>
              </a:ext>
            </a:extLst>
          </p:cNvPr>
          <p:cNvSpPr/>
          <p:nvPr/>
        </p:nvSpPr>
        <p:spPr>
          <a:xfrm>
            <a:off x="1875180" y="4359966"/>
            <a:ext cx="377687" cy="1993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B27BB-58C2-40FB-9821-4EF1E0B9EF87}"/>
              </a:ext>
            </a:extLst>
          </p:cNvPr>
          <p:cNvSpPr txBox="1"/>
          <p:nvPr/>
        </p:nvSpPr>
        <p:spPr>
          <a:xfrm>
            <a:off x="3279911" y="3225392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n_bits</a:t>
            </a:r>
            <a:r>
              <a:rPr lang="en-US" altLang="zh-CN" dirty="0"/>
              <a:t> = 3,</a:t>
            </a:r>
          </a:p>
          <a:p>
            <a:r>
              <a:rPr lang="en-US" altLang="zh-CN" dirty="0"/>
              <a:t>Clip = 0.75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6AAEE-B0F4-460E-BA19-C92F353BF312}"/>
              </a:ext>
            </a:extLst>
          </p:cNvPr>
          <p:cNvSpPr/>
          <p:nvPr/>
        </p:nvSpPr>
        <p:spPr>
          <a:xfrm>
            <a:off x="6788005" y="3783495"/>
            <a:ext cx="752481" cy="2573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B40D4-C764-4CCE-AD7C-A9477B9F0D74}"/>
              </a:ext>
            </a:extLst>
          </p:cNvPr>
          <p:cNvSpPr txBox="1"/>
          <p:nvPr/>
        </p:nvSpPr>
        <p:spPr>
          <a:xfrm>
            <a:off x="9213151" y="3225392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n_bits</a:t>
            </a:r>
            <a:r>
              <a:rPr lang="en-US" altLang="zh-CN" dirty="0"/>
              <a:t> = 3,</a:t>
            </a:r>
          </a:p>
          <a:p>
            <a:r>
              <a:rPr lang="en-US" altLang="zh-CN" dirty="0"/>
              <a:t>Clip = 1.5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76D77-1EBF-40D1-BDB3-E131BC9E39DF}"/>
              </a:ext>
            </a:extLst>
          </p:cNvPr>
          <p:cNvSpPr/>
          <p:nvPr/>
        </p:nvSpPr>
        <p:spPr>
          <a:xfrm>
            <a:off x="7543654" y="4810539"/>
            <a:ext cx="752481" cy="1546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01EB07-724D-480B-8CC6-C615D2E317D3}"/>
              </a:ext>
            </a:extLst>
          </p:cNvPr>
          <p:cNvSpPr/>
          <p:nvPr/>
        </p:nvSpPr>
        <p:spPr>
          <a:xfrm>
            <a:off x="8296135" y="5413513"/>
            <a:ext cx="752481" cy="94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1A5330-5058-43F8-8065-2BA080905A95}"/>
              </a:ext>
            </a:extLst>
          </p:cNvPr>
          <p:cNvCxnSpPr/>
          <p:nvPr/>
        </p:nvCxnSpPr>
        <p:spPr>
          <a:xfrm>
            <a:off x="2252867" y="2034208"/>
            <a:ext cx="0" cy="430695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B27310-1261-411F-99AC-85D1E84C073B}"/>
              </a:ext>
            </a:extLst>
          </p:cNvPr>
          <p:cNvCxnSpPr/>
          <p:nvPr/>
        </p:nvCxnSpPr>
        <p:spPr>
          <a:xfrm>
            <a:off x="9041990" y="2040000"/>
            <a:ext cx="0" cy="430695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6818D1B-7E80-4FA7-9093-74DE53C6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05" y="20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000" dirty="0"/>
              <a:t>Clip</a:t>
            </a:r>
            <a:r>
              <a:rPr lang="zh-CN" altLang="en-US" sz="5000" dirty="0"/>
              <a:t>和量化步长的取值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6E996-3D89-4EA9-9664-CC0F37B74CD3}"/>
              </a:ext>
            </a:extLst>
          </p:cNvPr>
          <p:cNvSpPr txBox="1"/>
          <p:nvPr/>
        </p:nvSpPr>
        <p:spPr>
          <a:xfrm>
            <a:off x="2052269" y="1421064"/>
            <a:ext cx="252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范围小，分桶精度高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FFC24-28F9-4616-BB0B-6360648B5FBB}"/>
              </a:ext>
            </a:extLst>
          </p:cNvPr>
          <p:cNvSpPr txBox="1"/>
          <p:nvPr/>
        </p:nvSpPr>
        <p:spPr>
          <a:xfrm>
            <a:off x="7926828" y="1421064"/>
            <a:ext cx="252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范围大，分桶精度低</a:t>
            </a:r>
          </a:p>
        </p:txBody>
      </p:sp>
    </p:spTree>
    <p:extLst>
      <p:ext uri="{BB962C8B-B14F-4D97-AF65-F5344CB8AC3E}">
        <p14:creationId xmlns:p14="http://schemas.microsoft.com/office/powerpoint/2010/main" val="92152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127</Words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Theme</vt:lpstr>
      <vt:lpstr>PowerPoint Presentation</vt:lpstr>
      <vt:lpstr>分裂筛选标准</vt:lpstr>
      <vt:lpstr>Clip和量化步长的取值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2022-03-07T08:52:46Z</dcterms:created>
  <dcterms:modified xsi:type="dcterms:W3CDTF">2022-03-09T06:19:12Z</dcterms:modified>
</cp:coreProperties>
</file>