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8F7E6-B0A7-4A67-BE43-D2AC88E1A641}" v="75" dt="2024-12-02T17:02:18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Kemp" userId="06d23b41cf651141" providerId="LiveId" clId="{64F8F7E6-B0A7-4A67-BE43-D2AC88E1A641}"/>
    <pc:docChg chg="undo custSel addSld delSld modSld sldOrd">
      <pc:chgData name="Andrew Kemp" userId="06d23b41cf651141" providerId="LiveId" clId="{64F8F7E6-B0A7-4A67-BE43-D2AC88E1A641}" dt="2024-12-02T18:34:23.293" v="825" actId="20577"/>
      <pc:docMkLst>
        <pc:docMk/>
      </pc:docMkLst>
      <pc:sldChg chg="modSp mod">
        <pc:chgData name="Andrew Kemp" userId="06d23b41cf651141" providerId="LiveId" clId="{64F8F7E6-B0A7-4A67-BE43-D2AC88E1A641}" dt="2024-12-02T17:02:47.095" v="687" actId="113"/>
        <pc:sldMkLst>
          <pc:docMk/>
          <pc:sldMk cId="676866412" sldId="257"/>
        </pc:sldMkLst>
        <pc:spChg chg="mod">
          <ac:chgData name="Andrew Kemp" userId="06d23b41cf651141" providerId="LiveId" clId="{64F8F7E6-B0A7-4A67-BE43-D2AC88E1A641}" dt="2024-12-02T17:02:47.095" v="687" actId="113"/>
          <ac:spMkLst>
            <pc:docMk/>
            <pc:sldMk cId="676866412" sldId="257"/>
            <ac:spMk id="3" creationId="{5ED045A7-985A-18CF-8A62-31774B43D3C4}"/>
          </ac:spMkLst>
        </pc:spChg>
      </pc:sldChg>
      <pc:sldChg chg="ord">
        <pc:chgData name="Andrew Kemp" userId="06d23b41cf651141" providerId="LiveId" clId="{64F8F7E6-B0A7-4A67-BE43-D2AC88E1A641}" dt="2024-12-02T16:14:27.624" v="494"/>
        <pc:sldMkLst>
          <pc:docMk/>
          <pc:sldMk cId="4223552985" sldId="259"/>
        </pc:sldMkLst>
      </pc:sldChg>
      <pc:sldChg chg="addSp delSp modSp mod ord">
        <pc:chgData name="Andrew Kemp" userId="06d23b41cf651141" providerId="LiveId" clId="{64F8F7E6-B0A7-4A67-BE43-D2AC88E1A641}" dt="2024-12-02T18:33:14.436" v="774" actId="20577"/>
        <pc:sldMkLst>
          <pc:docMk/>
          <pc:sldMk cId="2704509593" sldId="260"/>
        </pc:sldMkLst>
        <pc:spChg chg="mod">
          <ac:chgData name="Andrew Kemp" userId="06d23b41cf651141" providerId="LiveId" clId="{64F8F7E6-B0A7-4A67-BE43-D2AC88E1A641}" dt="2024-12-02T18:33:14.436" v="774" actId="20577"/>
          <ac:spMkLst>
            <pc:docMk/>
            <pc:sldMk cId="2704509593" sldId="260"/>
            <ac:spMk id="2" creationId="{1ADCE0A2-9D1B-6924-50D5-9B7CA9871C85}"/>
          </ac:spMkLst>
        </pc:spChg>
        <pc:spChg chg="add del mod">
          <ac:chgData name="Andrew Kemp" userId="06d23b41cf651141" providerId="LiveId" clId="{64F8F7E6-B0A7-4A67-BE43-D2AC88E1A641}" dt="2024-12-02T17:07:28.595" v="701" actId="113"/>
          <ac:spMkLst>
            <pc:docMk/>
            <pc:sldMk cId="2704509593" sldId="260"/>
            <ac:spMk id="3" creationId="{0023B7CA-7DFA-CA21-3804-C95BF6E3C746}"/>
          </ac:spMkLst>
        </pc:spChg>
        <pc:spChg chg="add mod">
          <ac:chgData name="Andrew Kemp" userId="06d23b41cf651141" providerId="LiveId" clId="{64F8F7E6-B0A7-4A67-BE43-D2AC88E1A641}" dt="2024-12-02T16:20:53.152" v="523"/>
          <ac:spMkLst>
            <pc:docMk/>
            <pc:sldMk cId="2704509593" sldId="260"/>
            <ac:spMk id="4" creationId="{6D9A7F07-E64E-B621-DA15-A6059FEFD989}"/>
          </ac:spMkLst>
        </pc:spChg>
      </pc:sldChg>
      <pc:sldChg chg="addSp delSp modSp mod setBg">
        <pc:chgData name="Andrew Kemp" userId="06d23b41cf651141" providerId="LiveId" clId="{64F8F7E6-B0A7-4A67-BE43-D2AC88E1A641}" dt="2024-12-02T17:04:37.269" v="696" actId="14100"/>
        <pc:sldMkLst>
          <pc:docMk/>
          <pc:sldMk cId="2372119004" sldId="261"/>
        </pc:sldMkLst>
        <pc:spChg chg="mod">
          <ac:chgData name="Andrew Kemp" userId="06d23b41cf651141" providerId="LiveId" clId="{64F8F7E6-B0A7-4A67-BE43-D2AC88E1A641}" dt="2024-12-02T05:36:25.733" v="29" actId="20577"/>
          <ac:spMkLst>
            <pc:docMk/>
            <pc:sldMk cId="2372119004" sldId="261"/>
            <ac:spMk id="2" creationId="{B1F27AAA-0039-6D78-FD96-CB6265B29678}"/>
          </ac:spMkLst>
        </pc:spChg>
        <pc:spChg chg="add del mod ord">
          <ac:chgData name="Andrew Kemp" userId="06d23b41cf651141" providerId="LiveId" clId="{64F8F7E6-B0A7-4A67-BE43-D2AC88E1A641}" dt="2024-12-02T17:04:37.269" v="696" actId="14100"/>
          <ac:spMkLst>
            <pc:docMk/>
            <pc:sldMk cId="2372119004" sldId="261"/>
            <ac:spMk id="3" creationId="{EAB6E3EA-AA87-8751-07D3-8CF343D77AEF}"/>
          </ac:spMkLst>
        </pc:spChg>
        <pc:spChg chg="add">
          <ac:chgData name="Andrew Kemp" userId="06d23b41cf651141" providerId="LiveId" clId="{64F8F7E6-B0A7-4A67-BE43-D2AC88E1A641}" dt="2024-12-02T16:16:58.355" v="500"/>
          <ac:spMkLst>
            <pc:docMk/>
            <pc:sldMk cId="2372119004" sldId="261"/>
            <ac:spMk id="4" creationId="{8CAB66B8-1545-ECFC-547C-8495D0456647}"/>
          </ac:spMkLst>
        </pc:spChg>
        <pc:spChg chg="add mod">
          <ac:chgData name="Andrew Kemp" userId="06d23b41cf651141" providerId="LiveId" clId="{64F8F7E6-B0A7-4A67-BE43-D2AC88E1A641}" dt="2024-12-02T05:33:33.223" v="6"/>
          <ac:spMkLst>
            <pc:docMk/>
            <pc:sldMk cId="2372119004" sldId="261"/>
            <ac:spMk id="4" creationId="{E0FDFFCD-5C0B-6DF0-5175-29C03B8D5C58}"/>
          </ac:spMkLst>
        </pc:spChg>
        <pc:spChg chg="add mod">
          <ac:chgData name="Andrew Kemp" userId="06d23b41cf651141" providerId="LiveId" clId="{64F8F7E6-B0A7-4A67-BE43-D2AC88E1A641}" dt="2024-12-02T16:17:05.408" v="503"/>
          <ac:spMkLst>
            <pc:docMk/>
            <pc:sldMk cId="2372119004" sldId="261"/>
            <ac:spMk id="5" creationId="{905BE6C7-A73A-4DA5-61D7-8B7862090993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1" creationId="{2C9A9DA9-7DC8-488B-A882-123947B0F3D9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3" creationId="{57F6BDD4-E066-4008-8011-6CC31AEB4556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5" creationId="{2711A8FB-68FC-45FC-B01E-38F809E2D439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7" creationId="{2A865FE3-5FC9-4049-87CF-30019C46C0F5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19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20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21" creationId="{55A52C45-1FCB-4636-A80F-2849B8226C01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22" creationId="{768EB4DD-3704-43AD-92B3-C4E0C6EA92CB}"/>
          </ac:spMkLst>
        </pc:spChg>
        <pc:picChg chg="add del mod">
          <ac:chgData name="Andrew Kemp" userId="06d23b41cf651141" providerId="LiveId" clId="{64F8F7E6-B0A7-4A67-BE43-D2AC88E1A641}" dt="2024-12-02T05:34:31.230" v="18" actId="21"/>
          <ac:picMkLst>
            <pc:docMk/>
            <pc:sldMk cId="2372119004" sldId="261"/>
            <ac:picMk id="6" creationId="{DCF82AF9-74F3-E244-1EC4-AD5A090E6030}"/>
          </ac:picMkLst>
        </pc:picChg>
        <pc:picChg chg="add mod">
          <ac:chgData name="Andrew Kemp" userId="06d23b41cf651141" providerId="LiveId" clId="{64F8F7E6-B0A7-4A67-BE43-D2AC88E1A641}" dt="2024-12-02T05:35:03.809" v="25" actId="14100"/>
          <ac:picMkLst>
            <pc:docMk/>
            <pc:sldMk cId="2372119004" sldId="261"/>
            <ac:picMk id="8" creationId="{65582906-19BA-E69D-5C0E-9C766D7D0FD5}"/>
          </ac:picMkLst>
        </pc:picChg>
      </pc:sldChg>
      <pc:sldChg chg="addSp delSp modSp mod setBg">
        <pc:chgData name="Andrew Kemp" userId="06d23b41cf651141" providerId="LiveId" clId="{64F8F7E6-B0A7-4A67-BE43-D2AC88E1A641}" dt="2024-12-02T17:08:22.490" v="704" actId="113"/>
        <pc:sldMkLst>
          <pc:docMk/>
          <pc:sldMk cId="2557860313" sldId="262"/>
        </pc:sldMkLst>
        <pc:spChg chg="mod">
          <ac:chgData name="Andrew Kemp" userId="06d23b41cf651141" providerId="LiveId" clId="{64F8F7E6-B0A7-4A67-BE43-D2AC88E1A641}" dt="2024-12-02T05:38:54.819" v="52" actId="113"/>
          <ac:spMkLst>
            <pc:docMk/>
            <pc:sldMk cId="2557860313" sldId="262"/>
            <ac:spMk id="2" creationId="{6482E8E1-AAE1-3937-4E3D-3A0340E98ECC}"/>
          </ac:spMkLst>
        </pc:spChg>
        <pc:spChg chg="mod ord">
          <ac:chgData name="Andrew Kemp" userId="06d23b41cf651141" providerId="LiveId" clId="{64F8F7E6-B0A7-4A67-BE43-D2AC88E1A641}" dt="2024-12-02T17:08:22.490" v="704" actId="113"/>
          <ac:spMkLst>
            <pc:docMk/>
            <pc:sldMk cId="2557860313" sldId="262"/>
            <ac:spMk id="3" creationId="{1BD3CE75-AFB9-D8B6-E53C-7E0D338B4CCB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0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2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4" creationId="{55A52C45-1FCB-4636-A80F-2849B8226C01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6" creationId="{768EB4DD-3704-43AD-92B3-C4E0C6EA92CB}"/>
          </ac:spMkLst>
        </pc:spChg>
        <pc:picChg chg="add del mod">
          <ac:chgData name="Andrew Kemp" userId="06d23b41cf651141" providerId="LiveId" clId="{64F8F7E6-B0A7-4A67-BE43-D2AC88E1A641}" dt="2024-12-02T05:38:07.125" v="42" actId="478"/>
          <ac:picMkLst>
            <pc:docMk/>
            <pc:sldMk cId="2557860313" sldId="262"/>
            <ac:picMk id="5" creationId="{A0B0629E-5C4E-74CD-289E-2453D5C7E5EB}"/>
          </ac:picMkLst>
        </pc:picChg>
        <pc:picChg chg="add mod">
          <ac:chgData name="Andrew Kemp" userId="06d23b41cf651141" providerId="LiveId" clId="{64F8F7E6-B0A7-4A67-BE43-D2AC88E1A641}" dt="2024-12-02T05:38:43.427" v="51" actId="1076"/>
          <ac:picMkLst>
            <pc:docMk/>
            <pc:sldMk cId="2557860313" sldId="262"/>
            <ac:picMk id="7" creationId="{5F415EB2-0FF8-6DBF-754C-C6B6AAF8E09C}"/>
          </ac:picMkLst>
        </pc:picChg>
      </pc:sldChg>
      <pc:sldChg chg="addSp modSp mod">
        <pc:chgData name="Andrew Kemp" userId="06d23b41cf651141" providerId="LiveId" clId="{64F8F7E6-B0A7-4A67-BE43-D2AC88E1A641}" dt="2024-12-02T17:10:57.142" v="709" actId="113"/>
        <pc:sldMkLst>
          <pc:docMk/>
          <pc:sldMk cId="2374101826" sldId="263"/>
        </pc:sldMkLst>
        <pc:spChg chg="mod">
          <ac:chgData name="Andrew Kemp" userId="06d23b41cf651141" providerId="LiveId" clId="{64F8F7E6-B0A7-4A67-BE43-D2AC88E1A641}" dt="2024-12-02T05:39:41.003" v="55" actId="113"/>
          <ac:spMkLst>
            <pc:docMk/>
            <pc:sldMk cId="2374101826" sldId="263"/>
            <ac:spMk id="2" creationId="{280CD803-F2A1-FE5F-D20D-363614366C28}"/>
          </ac:spMkLst>
        </pc:spChg>
        <pc:spChg chg="mod">
          <ac:chgData name="Andrew Kemp" userId="06d23b41cf651141" providerId="LiveId" clId="{64F8F7E6-B0A7-4A67-BE43-D2AC88E1A641}" dt="2024-12-02T17:10:57.142" v="709" actId="113"/>
          <ac:spMkLst>
            <pc:docMk/>
            <pc:sldMk cId="2374101826" sldId="263"/>
            <ac:spMk id="3" creationId="{34DAB0CB-41B0-A527-0C53-925C9FE3C6EB}"/>
          </ac:spMkLst>
        </pc:spChg>
        <pc:picChg chg="add mod">
          <ac:chgData name="Andrew Kemp" userId="06d23b41cf651141" providerId="LiveId" clId="{64F8F7E6-B0A7-4A67-BE43-D2AC88E1A641}" dt="2024-12-02T05:40:44.782" v="71" actId="14100"/>
          <ac:picMkLst>
            <pc:docMk/>
            <pc:sldMk cId="2374101826" sldId="263"/>
            <ac:picMk id="5" creationId="{F380B359-5BB6-99A0-3055-7D581A092AB6}"/>
          </ac:picMkLst>
        </pc:picChg>
      </pc:sldChg>
      <pc:sldChg chg="addSp delSp modSp mod">
        <pc:chgData name="Andrew Kemp" userId="06d23b41cf651141" providerId="LiveId" clId="{64F8F7E6-B0A7-4A67-BE43-D2AC88E1A641}" dt="2024-12-02T17:13:58.638" v="721" actId="113"/>
        <pc:sldMkLst>
          <pc:docMk/>
          <pc:sldMk cId="868956211" sldId="264"/>
        </pc:sldMkLst>
        <pc:spChg chg="mod">
          <ac:chgData name="Andrew Kemp" userId="06d23b41cf651141" providerId="LiveId" clId="{64F8F7E6-B0A7-4A67-BE43-D2AC88E1A641}" dt="2024-12-02T05:45:35.814" v="98" actId="113"/>
          <ac:spMkLst>
            <pc:docMk/>
            <pc:sldMk cId="868956211" sldId="264"/>
            <ac:spMk id="2" creationId="{0C75FD91-AEBC-9124-5760-9586AD70E528}"/>
          </ac:spMkLst>
        </pc:spChg>
        <pc:spChg chg="add del mod">
          <ac:chgData name="Andrew Kemp" userId="06d23b41cf651141" providerId="LiveId" clId="{64F8F7E6-B0A7-4A67-BE43-D2AC88E1A641}" dt="2024-12-02T17:13:58.638" v="721" actId="113"/>
          <ac:spMkLst>
            <pc:docMk/>
            <pc:sldMk cId="868956211" sldId="264"/>
            <ac:spMk id="3" creationId="{D1DDFFF5-E2F1-5C85-C06C-9DC220DC2A01}"/>
          </ac:spMkLst>
        </pc:spChg>
        <pc:spChg chg="add mod">
          <ac:chgData name="Andrew Kemp" userId="06d23b41cf651141" providerId="LiveId" clId="{64F8F7E6-B0A7-4A67-BE43-D2AC88E1A641}" dt="2024-12-02T05:43:31.016" v="73"/>
          <ac:spMkLst>
            <pc:docMk/>
            <pc:sldMk cId="868956211" sldId="264"/>
            <ac:spMk id="4" creationId="{0E2E833E-5C49-5C7D-4F7E-A6AABA660A7A}"/>
          </ac:spMkLst>
        </pc:spChg>
        <pc:picChg chg="add mod">
          <ac:chgData name="Andrew Kemp" userId="06d23b41cf651141" providerId="LiveId" clId="{64F8F7E6-B0A7-4A67-BE43-D2AC88E1A641}" dt="2024-12-02T05:44:40.793" v="91" actId="14100"/>
          <ac:picMkLst>
            <pc:docMk/>
            <pc:sldMk cId="868956211" sldId="264"/>
            <ac:picMk id="6" creationId="{64F9C6E5-D61A-C0A2-C108-97410E2A53EC}"/>
          </ac:picMkLst>
        </pc:picChg>
      </pc:sldChg>
      <pc:sldChg chg="addSp delSp modSp mod setBg">
        <pc:chgData name="Andrew Kemp" userId="06d23b41cf651141" providerId="LiveId" clId="{64F8F7E6-B0A7-4A67-BE43-D2AC88E1A641}" dt="2024-12-02T18:33:40.901" v="786" actId="20577"/>
        <pc:sldMkLst>
          <pc:docMk/>
          <pc:sldMk cId="2174093630" sldId="265"/>
        </pc:sldMkLst>
        <pc:spChg chg="mod">
          <ac:chgData name="Andrew Kemp" userId="06d23b41cf651141" providerId="LiveId" clId="{64F8F7E6-B0A7-4A67-BE43-D2AC88E1A641}" dt="2024-12-02T18:33:40.901" v="786" actId="20577"/>
          <ac:spMkLst>
            <pc:docMk/>
            <pc:sldMk cId="2174093630" sldId="265"/>
            <ac:spMk id="2" creationId="{838CF443-A610-ED3A-2D60-1CB6F02C341D}"/>
          </ac:spMkLst>
        </pc:spChg>
        <pc:spChg chg="add del mod ord">
          <ac:chgData name="Andrew Kemp" userId="06d23b41cf651141" providerId="LiveId" clId="{64F8F7E6-B0A7-4A67-BE43-D2AC88E1A641}" dt="2024-12-02T17:13:48.203" v="719" actId="113"/>
          <ac:spMkLst>
            <pc:docMk/>
            <pc:sldMk cId="2174093630" sldId="265"/>
            <ac:spMk id="3" creationId="{1643984C-9630-8F8F-811B-04CC74A0F221}"/>
          </ac:spMkLst>
        </pc:spChg>
        <pc:spChg chg="add mod">
          <ac:chgData name="Andrew Kemp" userId="06d23b41cf651141" providerId="LiveId" clId="{64F8F7E6-B0A7-4A67-BE43-D2AC88E1A641}" dt="2024-12-02T05:47:18.795" v="100"/>
          <ac:spMkLst>
            <pc:docMk/>
            <pc:sldMk cId="2174093630" sldId="265"/>
            <ac:spMk id="4" creationId="{F5D61684-838A-FF90-3C0C-B0C50D79278A}"/>
          </ac:spMkLst>
        </pc:spChg>
        <pc:spChg chg="add del">
          <ac:chgData name="Andrew Kemp" userId="06d23b41cf651141" providerId="LiveId" clId="{64F8F7E6-B0A7-4A67-BE43-D2AC88E1A641}" dt="2024-12-02T05:48:28.956" v="112" actId="26606"/>
          <ac:spMkLst>
            <pc:docMk/>
            <pc:sldMk cId="2174093630" sldId="265"/>
            <ac:spMk id="11" creationId="{E45CA849-654C-4173-AD99-B3A2528275F5}"/>
          </ac:spMkLst>
        </pc:spChg>
        <pc:spChg chg="add del">
          <ac:chgData name="Andrew Kemp" userId="06d23b41cf651141" providerId="LiveId" clId="{64F8F7E6-B0A7-4A67-BE43-D2AC88E1A641}" dt="2024-12-02T05:48:28.956" v="112" actId="26606"/>
          <ac:spMkLst>
            <pc:docMk/>
            <pc:sldMk cId="2174093630" sldId="265"/>
            <ac:spMk id="13" creationId="{3E23A947-2D45-4208-AE2B-64948C87A3EB}"/>
          </ac:spMkLst>
        </pc:spChg>
        <pc:spChg chg="add del">
          <ac:chgData name="Andrew Kemp" userId="06d23b41cf651141" providerId="LiveId" clId="{64F8F7E6-B0A7-4A67-BE43-D2AC88E1A641}" dt="2024-12-02T05:48:28.956" v="112" actId="26606"/>
          <ac:spMkLst>
            <pc:docMk/>
            <pc:sldMk cId="2174093630" sldId="265"/>
            <ac:spMk id="15" creationId="{E5BBB0F9-6A59-4D02-A9C7-A2D6516684CE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17" creationId="{768EB4DD-3704-43AD-92B3-C4E0C6EA92CB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18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19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20" creationId="{55A52C45-1FCB-4636-A80F-2849B8226C01}"/>
          </ac:spMkLst>
        </pc:spChg>
        <pc:picChg chg="add del mod">
          <ac:chgData name="Andrew Kemp" userId="06d23b41cf651141" providerId="LiveId" clId="{64F8F7E6-B0A7-4A67-BE43-D2AC88E1A641}" dt="2024-12-02T05:48:31.647" v="114" actId="478"/>
          <ac:picMkLst>
            <pc:docMk/>
            <pc:sldMk cId="2174093630" sldId="265"/>
            <ac:picMk id="6" creationId="{E01617F4-D8C4-B0EC-6312-081637C93FAB}"/>
          </ac:picMkLst>
        </pc:picChg>
        <pc:picChg chg="add mod">
          <ac:chgData name="Andrew Kemp" userId="06d23b41cf651141" providerId="LiveId" clId="{64F8F7E6-B0A7-4A67-BE43-D2AC88E1A641}" dt="2024-12-02T05:49:06.816" v="127" actId="14100"/>
          <ac:picMkLst>
            <pc:docMk/>
            <pc:sldMk cId="2174093630" sldId="265"/>
            <ac:picMk id="8" creationId="{B64FB8BD-961F-BA9B-9E43-FB61AD1B30F4}"/>
          </ac:picMkLst>
        </pc:picChg>
      </pc:sldChg>
      <pc:sldChg chg="addSp modSp new mod">
        <pc:chgData name="Andrew Kemp" userId="06d23b41cf651141" providerId="LiveId" clId="{64F8F7E6-B0A7-4A67-BE43-D2AC88E1A641}" dt="2024-12-02T18:34:00.935" v="811" actId="20577"/>
        <pc:sldMkLst>
          <pc:docMk/>
          <pc:sldMk cId="239434237" sldId="266"/>
        </pc:sldMkLst>
        <pc:spChg chg="mod">
          <ac:chgData name="Andrew Kemp" userId="06d23b41cf651141" providerId="LiveId" clId="{64F8F7E6-B0A7-4A67-BE43-D2AC88E1A641}" dt="2024-12-02T18:34:00.935" v="811" actId="20577"/>
          <ac:spMkLst>
            <pc:docMk/>
            <pc:sldMk cId="239434237" sldId="266"/>
            <ac:spMk id="2" creationId="{3C432042-19B9-7DD7-3705-89DFC4A248F2}"/>
          </ac:spMkLst>
        </pc:spChg>
        <pc:spChg chg="mod">
          <ac:chgData name="Andrew Kemp" userId="06d23b41cf651141" providerId="LiveId" clId="{64F8F7E6-B0A7-4A67-BE43-D2AC88E1A641}" dt="2024-12-02T17:16:12.365" v="723" actId="113"/>
          <ac:spMkLst>
            <pc:docMk/>
            <pc:sldMk cId="239434237" sldId="266"/>
            <ac:spMk id="3" creationId="{1E2009AB-E345-7B3A-0B2F-BC1578842D89}"/>
          </ac:spMkLst>
        </pc:spChg>
        <pc:picChg chg="add mod">
          <ac:chgData name="Andrew Kemp" userId="06d23b41cf651141" providerId="LiveId" clId="{64F8F7E6-B0A7-4A67-BE43-D2AC88E1A641}" dt="2024-12-02T05:53:40.251" v="161" actId="14100"/>
          <ac:picMkLst>
            <pc:docMk/>
            <pc:sldMk cId="239434237" sldId="266"/>
            <ac:picMk id="5" creationId="{0A2F8E59-5E2E-6B13-44F1-BB1D46BC6509}"/>
          </ac:picMkLst>
        </pc:picChg>
      </pc:sldChg>
      <pc:sldChg chg="addSp delSp modSp new mod setBg">
        <pc:chgData name="Andrew Kemp" userId="06d23b41cf651141" providerId="LiveId" clId="{64F8F7E6-B0A7-4A67-BE43-D2AC88E1A641}" dt="2024-12-02T17:16:53.777" v="724" actId="113"/>
        <pc:sldMkLst>
          <pc:docMk/>
          <pc:sldMk cId="1614694770" sldId="267"/>
        </pc:sldMkLst>
        <pc:spChg chg="mo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2" creationId="{98AB1E44-4FFF-2EA1-9F95-856859693F98}"/>
          </ac:spMkLst>
        </pc:spChg>
        <pc:spChg chg="del mod">
          <ac:chgData name="Andrew Kemp" userId="06d23b41cf651141" providerId="LiveId" clId="{64F8F7E6-B0A7-4A67-BE43-D2AC88E1A641}" dt="2024-12-02T05:55:54.563" v="208"/>
          <ac:spMkLst>
            <pc:docMk/>
            <pc:sldMk cId="1614694770" sldId="267"/>
            <ac:spMk id="3" creationId="{B05A58C1-D1D6-14A2-B88B-07C906FF83BB}"/>
          </ac:spMkLst>
        </pc:spChg>
        <pc:spChg chg="add mod">
          <ac:chgData name="Andrew Kemp" userId="06d23b41cf651141" providerId="LiveId" clId="{64F8F7E6-B0A7-4A67-BE43-D2AC88E1A641}" dt="2024-12-02T17:16:53.777" v="724" actId="113"/>
          <ac:spMkLst>
            <pc:docMk/>
            <pc:sldMk cId="1614694770" sldId="267"/>
            <ac:spMk id="9" creationId="{147AB427-08EB-9494-9631-AE1D0ADBF136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2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4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6" creationId="{55A52C45-1FCB-4636-A80F-2849B8226C01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8" creationId="{768EB4DD-3704-43AD-92B3-C4E0C6EA92CB}"/>
          </ac:spMkLst>
        </pc:spChg>
        <pc:picChg chg="add mod">
          <ac:chgData name="Andrew Kemp" userId="06d23b41cf651141" providerId="LiveId" clId="{64F8F7E6-B0A7-4A67-BE43-D2AC88E1A641}" dt="2024-12-02T05:56:16.906" v="215" actId="1076"/>
          <ac:picMkLst>
            <pc:docMk/>
            <pc:sldMk cId="1614694770" sldId="267"/>
            <ac:picMk id="5" creationId="{1032C5CD-B266-8464-9487-A045501370F0}"/>
          </ac:picMkLst>
        </pc:picChg>
      </pc:sldChg>
      <pc:sldChg chg="modSp new del mod">
        <pc:chgData name="Andrew Kemp" userId="06d23b41cf651141" providerId="LiveId" clId="{64F8F7E6-B0A7-4A67-BE43-D2AC88E1A641}" dt="2024-12-02T05:55:25.659" v="204" actId="680"/>
        <pc:sldMkLst>
          <pc:docMk/>
          <pc:sldMk cId="580039106" sldId="268"/>
        </pc:sldMkLst>
        <pc:spChg chg="mod">
          <ac:chgData name="Andrew Kemp" userId="06d23b41cf651141" providerId="LiveId" clId="{64F8F7E6-B0A7-4A67-BE43-D2AC88E1A641}" dt="2024-12-02T05:55:25.109" v="203"/>
          <ac:spMkLst>
            <pc:docMk/>
            <pc:sldMk cId="580039106" sldId="268"/>
            <ac:spMk id="2" creationId="{34BF6404-C170-C26D-CF1F-BE6215D4CAC7}"/>
          </ac:spMkLst>
        </pc:spChg>
      </pc:sldChg>
      <pc:sldChg chg="addSp delSp modSp new mod setBg">
        <pc:chgData name="Andrew Kemp" userId="06d23b41cf651141" providerId="LiveId" clId="{64F8F7E6-B0A7-4A67-BE43-D2AC88E1A641}" dt="2024-12-02T17:17:55.887" v="727" actId="113"/>
        <pc:sldMkLst>
          <pc:docMk/>
          <pc:sldMk cId="3880292356" sldId="268"/>
        </pc:sldMkLst>
        <pc:spChg chg="mod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2" creationId="{53B312E5-A7D7-7EF2-A99A-CACD56B95150}"/>
          </ac:spMkLst>
        </pc:spChg>
        <pc:spChg chg="add del mod ord">
          <ac:chgData name="Andrew Kemp" userId="06d23b41cf651141" providerId="LiveId" clId="{64F8F7E6-B0A7-4A67-BE43-D2AC88E1A641}" dt="2024-12-02T17:17:55.887" v="727" actId="113"/>
          <ac:spMkLst>
            <pc:docMk/>
            <pc:sldMk cId="3880292356" sldId="268"/>
            <ac:spMk id="3" creationId="{6B805977-A4B7-10A5-CDED-7DA00BBF7029}"/>
          </ac:spMkLst>
        </pc:spChg>
        <pc:spChg chg="add mod">
          <ac:chgData name="Andrew Kemp" userId="06d23b41cf651141" providerId="LiveId" clId="{64F8F7E6-B0A7-4A67-BE43-D2AC88E1A641}" dt="2024-12-02T05:58:31.387" v="233"/>
          <ac:spMkLst>
            <pc:docMk/>
            <pc:sldMk cId="3880292356" sldId="268"/>
            <ac:spMk id="4" creationId="{4672360E-E5CD-FA61-810B-56339785ABBE}"/>
          </ac:spMkLst>
        </pc:spChg>
        <pc:spChg chg="add del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11" creationId="{0B9EE3F3-89B7-43C3-8651-C4C96830993D}"/>
          </ac:spMkLst>
        </pc:spChg>
        <pc:spChg chg="add del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13" creationId="{33AE4636-AEEC-45D6-84D4-7AC2DA48ECF8}"/>
          </ac:spMkLst>
        </pc:spChg>
        <pc:spChg chg="add del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15" creationId="{8D9CE0F4-2EB2-4F1F-8AAC-DB3571D9FE10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0" creationId="{84ECDE7A-6944-466D-8FFE-149A29BA6BAE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2" creationId="{B3420082-9415-44EC-802E-C77D71D59C57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4" creationId="{55A52C45-1FCB-4636-A80F-2849B8226C01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6" creationId="{768EB4DD-3704-43AD-92B3-C4E0C6EA92CB}"/>
          </ac:spMkLst>
        </pc:spChg>
        <pc:picChg chg="add mod">
          <ac:chgData name="Andrew Kemp" userId="06d23b41cf651141" providerId="LiveId" clId="{64F8F7E6-B0A7-4A67-BE43-D2AC88E1A641}" dt="2024-12-02T16:32:19.277" v="604" actId="1076"/>
          <ac:picMkLst>
            <pc:docMk/>
            <pc:sldMk cId="3880292356" sldId="268"/>
            <ac:picMk id="6" creationId="{311A99E8-34C3-1171-0D08-708DF3779D89}"/>
          </ac:picMkLst>
        </pc:picChg>
      </pc:sldChg>
      <pc:sldChg chg="addSp modSp new mod">
        <pc:chgData name="Andrew Kemp" userId="06d23b41cf651141" providerId="LiveId" clId="{64F8F7E6-B0A7-4A67-BE43-D2AC88E1A641}" dt="2024-12-02T17:18:47.121" v="730" actId="113"/>
        <pc:sldMkLst>
          <pc:docMk/>
          <pc:sldMk cId="2040435687" sldId="269"/>
        </pc:sldMkLst>
        <pc:spChg chg="mod">
          <ac:chgData name="Andrew Kemp" userId="06d23b41cf651141" providerId="LiveId" clId="{64F8F7E6-B0A7-4A67-BE43-D2AC88E1A641}" dt="2024-12-02T06:01:32.029" v="268" actId="113"/>
          <ac:spMkLst>
            <pc:docMk/>
            <pc:sldMk cId="2040435687" sldId="269"/>
            <ac:spMk id="2" creationId="{D55A5C7C-4D96-AB1F-50F5-6249F84E3319}"/>
          </ac:spMkLst>
        </pc:spChg>
        <pc:spChg chg="mod">
          <ac:chgData name="Andrew Kemp" userId="06d23b41cf651141" providerId="LiveId" clId="{64F8F7E6-B0A7-4A67-BE43-D2AC88E1A641}" dt="2024-12-02T17:18:47.121" v="730" actId="113"/>
          <ac:spMkLst>
            <pc:docMk/>
            <pc:sldMk cId="2040435687" sldId="269"/>
            <ac:spMk id="3" creationId="{E5FD273F-500D-8A4C-5F2A-AFA7C0869217}"/>
          </ac:spMkLst>
        </pc:spChg>
        <pc:picChg chg="add mod">
          <ac:chgData name="Andrew Kemp" userId="06d23b41cf651141" providerId="LiveId" clId="{64F8F7E6-B0A7-4A67-BE43-D2AC88E1A641}" dt="2024-12-02T06:02:18.778" v="281" actId="1076"/>
          <ac:picMkLst>
            <pc:docMk/>
            <pc:sldMk cId="2040435687" sldId="269"/>
            <ac:picMk id="5" creationId="{9F1D806A-10E3-CEFD-E2D2-E6D26CDFDE18}"/>
          </ac:picMkLst>
        </pc:picChg>
      </pc:sldChg>
      <pc:sldChg chg="addSp delSp modSp new mod setBg">
        <pc:chgData name="Andrew Kemp" userId="06d23b41cf651141" providerId="LiveId" clId="{64F8F7E6-B0A7-4A67-BE43-D2AC88E1A641}" dt="2024-12-02T18:34:23.293" v="825" actId="20577"/>
        <pc:sldMkLst>
          <pc:docMk/>
          <pc:sldMk cId="1410783233" sldId="270"/>
        </pc:sldMkLst>
        <pc:spChg chg="mod">
          <ac:chgData name="Andrew Kemp" userId="06d23b41cf651141" providerId="LiveId" clId="{64F8F7E6-B0A7-4A67-BE43-D2AC88E1A641}" dt="2024-12-02T18:34:23.293" v="825" actId="20577"/>
          <ac:spMkLst>
            <pc:docMk/>
            <pc:sldMk cId="1410783233" sldId="270"/>
            <ac:spMk id="2" creationId="{DDD3574C-BC1E-47D2-72E9-F6F80D6CB57A}"/>
          </ac:spMkLst>
        </pc:spChg>
        <pc:spChg chg="add del mod">
          <ac:chgData name="Andrew Kemp" userId="06d23b41cf651141" providerId="LiveId" clId="{64F8F7E6-B0A7-4A67-BE43-D2AC88E1A641}" dt="2024-12-02T17:21:03.426" v="740" actId="113"/>
          <ac:spMkLst>
            <pc:docMk/>
            <pc:sldMk cId="1410783233" sldId="270"/>
            <ac:spMk id="3" creationId="{B022388D-DCA1-2444-D05F-7977CDD2475D}"/>
          </ac:spMkLst>
        </pc:spChg>
        <pc:spChg chg="add mod">
          <ac:chgData name="Andrew Kemp" userId="06d23b41cf651141" providerId="LiveId" clId="{64F8F7E6-B0A7-4A67-BE43-D2AC88E1A641}" dt="2024-12-02T06:03:41.857" v="288"/>
          <ac:spMkLst>
            <pc:docMk/>
            <pc:sldMk cId="1410783233" sldId="270"/>
            <ac:spMk id="4" creationId="{276DB36A-5804-E6F9-3C8D-57AC3DFBDA02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1" creationId="{2C9A9DA9-7DC8-488B-A882-123947B0F3D9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3" creationId="{57F6BDD4-E066-4008-8011-6CC31AEB4556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5" creationId="{2711A8FB-68FC-45FC-B01E-38F809E2D439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7" creationId="{2A865FE3-5FC9-4049-87CF-30019C46C0F5}"/>
          </ac:spMkLst>
        </pc:spChg>
        <pc:picChg chg="add mod">
          <ac:chgData name="Andrew Kemp" userId="06d23b41cf651141" providerId="LiveId" clId="{64F8F7E6-B0A7-4A67-BE43-D2AC88E1A641}" dt="2024-12-02T06:05:01.154" v="312" actId="26606"/>
          <ac:picMkLst>
            <pc:docMk/>
            <pc:sldMk cId="1410783233" sldId="270"/>
            <ac:picMk id="6" creationId="{9E4340DB-A438-7EB6-A4A6-0120895E01EF}"/>
          </ac:picMkLst>
        </pc:picChg>
      </pc:sldChg>
      <pc:sldChg chg="addSp delSp modSp new mod">
        <pc:chgData name="Andrew Kemp" userId="06d23b41cf651141" providerId="LiveId" clId="{64F8F7E6-B0A7-4A67-BE43-D2AC88E1A641}" dt="2024-12-02T17:21:54.816" v="745" actId="1076"/>
        <pc:sldMkLst>
          <pc:docMk/>
          <pc:sldMk cId="18813993" sldId="271"/>
        </pc:sldMkLst>
        <pc:spChg chg="mod">
          <ac:chgData name="Andrew Kemp" userId="06d23b41cf651141" providerId="LiveId" clId="{64F8F7E6-B0A7-4A67-BE43-D2AC88E1A641}" dt="2024-12-02T15:52:14.387" v="370" actId="113"/>
          <ac:spMkLst>
            <pc:docMk/>
            <pc:sldMk cId="18813993" sldId="271"/>
            <ac:spMk id="2" creationId="{52279F27-ACE4-4B4F-E90C-8399A5C82862}"/>
          </ac:spMkLst>
        </pc:spChg>
        <pc:spChg chg="add del mod">
          <ac:chgData name="Andrew Kemp" userId="06d23b41cf651141" providerId="LiveId" clId="{64F8F7E6-B0A7-4A67-BE43-D2AC88E1A641}" dt="2024-12-02T17:21:51.656" v="743" actId="113"/>
          <ac:spMkLst>
            <pc:docMk/>
            <pc:sldMk cId="18813993" sldId="271"/>
            <ac:spMk id="3" creationId="{7CD048B9-64EF-AA6D-3A86-D83F0A6E3FED}"/>
          </ac:spMkLst>
        </pc:spChg>
        <pc:spChg chg="add mod">
          <ac:chgData name="Andrew Kemp" userId="06d23b41cf651141" providerId="LiveId" clId="{64F8F7E6-B0A7-4A67-BE43-D2AC88E1A641}" dt="2024-12-02T15:48:50.583" v="327"/>
          <ac:spMkLst>
            <pc:docMk/>
            <pc:sldMk cId="18813993" sldId="271"/>
            <ac:spMk id="4" creationId="{4E5D9FFF-28EE-7952-7162-9A3AE191D9B4}"/>
          </ac:spMkLst>
        </pc:spChg>
        <pc:picChg chg="add mod">
          <ac:chgData name="Andrew Kemp" userId="06d23b41cf651141" providerId="LiveId" clId="{64F8F7E6-B0A7-4A67-BE43-D2AC88E1A641}" dt="2024-12-02T17:21:54.816" v="745" actId="1076"/>
          <ac:picMkLst>
            <pc:docMk/>
            <pc:sldMk cId="18813993" sldId="271"/>
            <ac:picMk id="6" creationId="{BB3B0440-7440-3A96-9439-BD9BCA974732}"/>
          </ac:picMkLst>
        </pc:picChg>
      </pc:sldChg>
      <pc:sldChg chg="addSp delSp modSp new mod">
        <pc:chgData name="Andrew Kemp" userId="06d23b41cf651141" providerId="LiveId" clId="{64F8F7E6-B0A7-4A67-BE43-D2AC88E1A641}" dt="2024-12-02T17:22:41.942" v="749" actId="113"/>
        <pc:sldMkLst>
          <pc:docMk/>
          <pc:sldMk cId="2387906110" sldId="272"/>
        </pc:sldMkLst>
        <pc:spChg chg="mod">
          <ac:chgData name="Andrew Kemp" userId="06d23b41cf651141" providerId="LiveId" clId="{64F8F7E6-B0A7-4A67-BE43-D2AC88E1A641}" dt="2024-12-02T15:52:10.360" v="369" actId="113"/>
          <ac:spMkLst>
            <pc:docMk/>
            <pc:sldMk cId="2387906110" sldId="272"/>
            <ac:spMk id="2" creationId="{7F4AE81F-AA18-44C6-B2ED-3F0C0CB12A25}"/>
          </ac:spMkLst>
        </pc:spChg>
        <pc:spChg chg="add del mod">
          <ac:chgData name="Andrew Kemp" userId="06d23b41cf651141" providerId="LiveId" clId="{64F8F7E6-B0A7-4A67-BE43-D2AC88E1A641}" dt="2024-12-02T17:22:41.942" v="749" actId="113"/>
          <ac:spMkLst>
            <pc:docMk/>
            <pc:sldMk cId="2387906110" sldId="272"/>
            <ac:spMk id="3" creationId="{81549798-400A-5F90-0C15-A295964811CF}"/>
          </ac:spMkLst>
        </pc:spChg>
        <pc:spChg chg="add mod">
          <ac:chgData name="Andrew Kemp" userId="06d23b41cf651141" providerId="LiveId" clId="{64F8F7E6-B0A7-4A67-BE43-D2AC88E1A641}" dt="2024-12-02T15:51:18.878" v="353"/>
          <ac:spMkLst>
            <pc:docMk/>
            <pc:sldMk cId="2387906110" sldId="272"/>
            <ac:spMk id="5" creationId="{1B2225AB-34F1-0293-4095-47DDFB3E0CDF}"/>
          </ac:spMkLst>
        </pc:spChg>
        <pc:picChg chg="add del mod ord">
          <ac:chgData name="Andrew Kemp" userId="06d23b41cf651141" providerId="LiveId" clId="{64F8F7E6-B0A7-4A67-BE43-D2AC88E1A641}" dt="2024-12-02T15:51:15.531" v="351" actId="34307"/>
          <ac:picMkLst>
            <pc:docMk/>
            <pc:sldMk cId="2387906110" sldId="272"/>
            <ac:picMk id="4" creationId="{8CA0FB0A-AB12-09A9-5AA6-CF4A818A30DF}"/>
          </ac:picMkLst>
        </pc:picChg>
        <pc:picChg chg="add mod">
          <ac:chgData name="Andrew Kemp" userId="06d23b41cf651141" providerId="LiveId" clId="{64F8F7E6-B0A7-4A67-BE43-D2AC88E1A641}" dt="2024-12-02T15:52:02.825" v="368" actId="14100"/>
          <ac:picMkLst>
            <pc:docMk/>
            <pc:sldMk cId="2387906110" sldId="272"/>
            <ac:picMk id="7" creationId="{AB60B0EF-7CE2-6CD5-8ED2-9BB415DFA251}"/>
          </ac:picMkLst>
        </pc:picChg>
      </pc:sldChg>
      <pc:sldChg chg="addSp delSp modSp new mod">
        <pc:chgData name="Andrew Kemp" userId="06d23b41cf651141" providerId="LiveId" clId="{64F8F7E6-B0A7-4A67-BE43-D2AC88E1A641}" dt="2024-12-02T17:23:28.059" v="752" actId="113"/>
        <pc:sldMkLst>
          <pc:docMk/>
          <pc:sldMk cId="914447653" sldId="273"/>
        </pc:sldMkLst>
        <pc:spChg chg="mod">
          <ac:chgData name="Andrew Kemp" userId="06d23b41cf651141" providerId="LiveId" clId="{64F8F7E6-B0A7-4A67-BE43-D2AC88E1A641}" dt="2024-12-02T15:54:22.474" v="390" actId="113"/>
          <ac:spMkLst>
            <pc:docMk/>
            <pc:sldMk cId="914447653" sldId="273"/>
            <ac:spMk id="2" creationId="{5072A4C9-5877-948E-A3C5-171703C24D63}"/>
          </ac:spMkLst>
        </pc:spChg>
        <pc:spChg chg="add del mod">
          <ac:chgData name="Andrew Kemp" userId="06d23b41cf651141" providerId="LiveId" clId="{64F8F7E6-B0A7-4A67-BE43-D2AC88E1A641}" dt="2024-12-02T17:23:28.059" v="752" actId="113"/>
          <ac:spMkLst>
            <pc:docMk/>
            <pc:sldMk cId="914447653" sldId="273"/>
            <ac:spMk id="3" creationId="{F91D25A1-C6F7-E3DF-812B-4310718F53A0}"/>
          </ac:spMkLst>
        </pc:spChg>
        <pc:spChg chg="add mod">
          <ac:chgData name="Andrew Kemp" userId="06d23b41cf651141" providerId="LiveId" clId="{64F8F7E6-B0A7-4A67-BE43-D2AC88E1A641}" dt="2024-12-02T15:53:23.242" v="373"/>
          <ac:spMkLst>
            <pc:docMk/>
            <pc:sldMk cId="914447653" sldId="273"/>
            <ac:spMk id="4" creationId="{B23AA0AF-FACD-39CF-009C-FA97DBB25A72}"/>
          </ac:spMkLst>
        </pc:spChg>
        <pc:picChg chg="add mod">
          <ac:chgData name="Andrew Kemp" userId="06d23b41cf651141" providerId="LiveId" clId="{64F8F7E6-B0A7-4A67-BE43-D2AC88E1A641}" dt="2024-12-02T15:54:06.181" v="387" actId="1076"/>
          <ac:picMkLst>
            <pc:docMk/>
            <pc:sldMk cId="914447653" sldId="273"/>
            <ac:picMk id="6" creationId="{878A7999-5F7F-264D-242F-90054D6AB14F}"/>
          </ac:picMkLst>
        </pc:picChg>
      </pc:sldChg>
      <pc:sldChg chg="modSp new mod">
        <pc:chgData name="Andrew Kemp" userId="06d23b41cf651141" providerId="LiveId" clId="{64F8F7E6-B0A7-4A67-BE43-D2AC88E1A641}" dt="2024-12-02T17:25:34.297" v="757" actId="113"/>
        <pc:sldMkLst>
          <pc:docMk/>
          <pc:sldMk cId="1235037019" sldId="274"/>
        </pc:sldMkLst>
        <pc:spChg chg="mod">
          <ac:chgData name="Andrew Kemp" userId="06d23b41cf651141" providerId="LiveId" clId="{64F8F7E6-B0A7-4A67-BE43-D2AC88E1A641}" dt="2024-12-02T15:56:44.745" v="423" actId="113"/>
          <ac:spMkLst>
            <pc:docMk/>
            <pc:sldMk cId="1235037019" sldId="274"/>
            <ac:spMk id="2" creationId="{FF3D4643-D321-F8C6-02CC-D5107ACB614E}"/>
          </ac:spMkLst>
        </pc:spChg>
        <pc:spChg chg="mod">
          <ac:chgData name="Andrew Kemp" userId="06d23b41cf651141" providerId="LiveId" clId="{64F8F7E6-B0A7-4A67-BE43-D2AC88E1A641}" dt="2024-12-02T17:25:34.297" v="757" actId="113"/>
          <ac:spMkLst>
            <pc:docMk/>
            <pc:sldMk cId="1235037019" sldId="274"/>
            <ac:spMk id="3" creationId="{F644053D-4141-53AF-A4B7-53FC6FA50BC8}"/>
          </ac:spMkLst>
        </pc:spChg>
      </pc:sldChg>
      <pc:sldChg chg="modSp new mod">
        <pc:chgData name="Andrew Kemp" userId="06d23b41cf651141" providerId="LiveId" clId="{64F8F7E6-B0A7-4A67-BE43-D2AC88E1A641}" dt="2024-12-02T17:26:39.548" v="761" actId="113"/>
        <pc:sldMkLst>
          <pc:docMk/>
          <pc:sldMk cId="2655226802" sldId="275"/>
        </pc:sldMkLst>
        <pc:spChg chg="mod">
          <ac:chgData name="Andrew Kemp" userId="06d23b41cf651141" providerId="LiveId" clId="{64F8F7E6-B0A7-4A67-BE43-D2AC88E1A641}" dt="2024-12-02T15:58:06.128" v="447" actId="113"/>
          <ac:spMkLst>
            <pc:docMk/>
            <pc:sldMk cId="2655226802" sldId="275"/>
            <ac:spMk id="2" creationId="{D087C07A-3AC6-2AC5-009B-40F9453A9395}"/>
          </ac:spMkLst>
        </pc:spChg>
        <pc:spChg chg="mod">
          <ac:chgData name="Andrew Kemp" userId="06d23b41cf651141" providerId="LiveId" clId="{64F8F7E6-B0A7-4A67-BE43-D2AC88E1A641}" dt="2024-12-02T17:26:39.548" v="761" actId="113"/>
          <ac:spMkLst>
            <pc:docMk/>
            <pc:sldMk cId="2655226802" sldId="275"/>
            <ac:spMk id="3" creationId="{E4B16831-8A2F-0E61-2AE3-DAC4C7A69B1A}"/>
          </ac:spMkLst>
        </pc:spChg>
      </pc:sldChg>
      <pc:sldChg chg="addSp delSp modSp new mod">
        <pc:chgData name="Andrew Kemp" userId="06d23b41cf651141" providerId="LiveId" clId="{64F8F7E6-B0A7-4A67-BE43-D2AC88E1A641}" dt="2024-12-02T16:14:13.789" v="492" actId="20577"/>
        <pc:sldMkLst>
          <pc:docMk/>
          <pc:sldMk cId="1319564735" sldId="276"/>
        </pc:sldMkLst>
        <pc:spChg chg="mod">
          <ac:chgData name="Andrew Kemp" userId="06d23b41cf651141" providerId="LiveId" clId="{64F8F7E6-B0A7-4A67-BE43-D2AC88E1A641}" dt="2024-12-02T16:13:22.969" v="471" actId="113"/>
          <ac:spMkLst>
            <pc:docMk/>
            <pc:sldMk cId="1319564735" sldId="276"/>
            <ac:spMk id="2" creationId="{68343746-3B28-7232-5B6E-D880C8F860C7}"/>
          </ac:spMkLst>
        </pc:spChg>
        <pc:spChg chg="add del mod">
          <ac:chgData name="Andrew Kemp" userId="06d23b41cf651141" providerId="LiveId" clId="{64F8F7E6-B0A7-4A67-BE43-D2AC88E1A641}" dt="2024-12-02T16:14:13.789" v="492" actId="20577"/>
          <ac:spMkLst>
            <pc:docMk/>
            <pc:sldMk cId="1319564735" sldId="276"/>
            <ac:spMk id="3" creationId="{1E7EA290-481B-5C71-947A-D1DF6008CECA}"/>
          </ac:spMkLst>
        </pc:spChg>
        <pc:spChg chg="add mod">
          <ac:chgData name="Andrew Kemp" userId="06d23b41cf651141" providerId="LiveId" clId="{64F8F7E6-B0A7-4A67-BE43-D2AC88E1A641}" dt="2024-12-02T15:58:37.111" v="450"/>
          <ac:spMkLst>
            <pc:docMk/>
            <pc:sldMk cId="1319564735" sldId="276"/>
            <ac:spMk id="4" creationId="{DC279707-302F-C506-41F7-1C444D6EDA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E891-2C41-48EE-80B7-AB9A3E9AE9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11C39-B6E5-45EC-BACA-3432A933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1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5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7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7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3410E-BDAA-00F6-94F0-5843B0508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468923" cy="320413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Loudoun County Growth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4072A-2063-4C06-676C-C51819BEE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By: Andrew Kemp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7F9E5545-033C-C090-7DE8-47227921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19" r="19881" b="1"/>
          <a:stretch/>
        </p:blipFill>
        <p:spPr>
          <a:xfrm>
            <a:off x="5886178" y="625683"/>
            <a:ext cx="480322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2042-19B9-7DD7-3705-89DFC4A2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Median Household Income in Loudoun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09AB-E345-7B3A-0B2F-BC157884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824" y="2305050"/>
            <a:ext cx="4295776" cy="4004310"/>
          </a:xfrm>
        </p:spPr>
        <p:txBody>
          <a:bodyPr>
            <a:normAutofit/>
          </a:bodyPr>
          <a:lstStyle/>
          <a:p>
            <a:r>
              <a:rPr lang="en-US" sz="2000" b="1" dirty="0"/>
              <a:t>Income Growth</a:t>
            </a:r>
            <a:r>
              <a:rPr lang="en-US" sz="2000" dirty="0"/>
              <a:t>: Median income rose from $119,540 (2010) to $174,148 (2023).</a:t>
            </a:r>
          </a:p>
          <a:p>
            <a:r>
              <a:rPr lang="en-US" sz="2000" dirty="0"/>
              <a:t>Economic Strength: Growth reflects strong development and high living standards.</a:t>
            </a:r>
          </a:p>
          <a:p>
            <a:r>
              <a:rPr lang="en-US" sz="2000" b="1" dirty="0"/>
              <a:t>Affluence</a:t>
            </a:r>
            <a:r>
              <a:rPr lang="en-US" sz="2000" dirty="0"/>
              <a:t>: Income levels are well above national averages, marking Loudoun as a prosperous region.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0A2F8E59-5E2E-6B13-44F1-BB1D46BC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9" y="2305050"/>
            <a:ext cx="731705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B1E44-4FFF-2EA1-9F95-8568596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/>
              <a:t>Median Household Income by County (2010-2023)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hart of income numbers&#10;&#10;Description automatically generated with medium confidence">
            <a:extLst>
              <a:ext uri="{FF2B5EF4-FFF2-40B4-BE49-F238E27FC236}">
                <a16:creationId xmlns:a16="http://schemas.microsoft.com/office/drawing/2014/main" id="{1032C5CD-B266-8464-9487-A0455013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r="-3" b="-3"/>
          <a:stretch/>
        </p:blipFill>
        <p:spPr>
          <a:xfrm>
            <a:off x="498834" y="2225275"/>
            <a:ext cx="7140216" cy="43889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7AB427-08EB-9494-9631-AE1D0ADB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1347" y="2282157"/>
            <a:ext cx="4220718" cy="4204100"/>
          </a:xfrm>
        </p:spPr>
        <p:txBody>
          <a:bodyPr anchor="ctr">
            <a:noAutofit/>
          </a:bodyPr>
          <a:lstStyle/>
          <a:p>
            <a:r>
              <a:rPr lang="en-US" sz="2000" b="1" dirty="0"/>
              <a:t>Loudoun County leads in median income growth</a:t>
            </a:r>
            <a:r>
              <a:rPr lang="en-US" sz="2000" dirty="0"/>
              <a:t>, rising from $119,540 (2010) to $174,148 (2023), reflecting economic strength.</a:t>
            </a:r>
          </a:p>
          <a:p>
            <a:r>
              <a:rPr lang="en-US" sz="2000" dirty="0"/>
              <a:t>Santa Clara, CA, and Fairfax, VA, follow, showcasing competitive standards in tech and government hubs.</a:t>
            </a:r>
          </a:p>
          <a:p>
            <a:r>
              <a:rPr lang="en-US" sz="2000" dirty="0"/>
              <a:t>Davidson, TN, and Dallas, TX, show growth but trail Loudoun, reflecting diverse economic bases</a:t>
            </a:r>
          </a:p>
        </p:txBody>
      </p:sp>
    </p:spTree>
    <p:extLst>
      <p:ext uri="{BB962C8B-B14F-4D97-AF65-F5344CB8AC3E}">
        <p14:creationId xmlns:p14="http://schemas.microsoft.com/office/powerpoint/2010/main" val="161469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12E5-A7D7-7EF2-A99A-CACD56B9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Employment Trends by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5977-A4B7-10A5-CDED-7DA00BBF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7584" y="2057400"/>
            <a:ext cx="3867255" cy="4600990"/>
          </a:xfrm>
        </p:spPr>
        <p:txBody>
          <a:bodyPr>
            <a:noAutofit/>
          </a:bodyPr>
          <a:lstStyle/>
          <a:p>
            <a:r>
              <a:rPr lang="en-US" sz="2000" b="1" dirty="0"/>
              <a:t>Dallas County, TX leads in employment levels</a:t>
            </a:r>
            <a:r>
              <a:rPr lang="en-US" sz="2000" dirty="0"/>
              <a:t>, driven by its metropolitan workforce and diverse economy.</a:t>
            </a:r>
          </a:p>
          <a:p>
            <a:r>
              <a:rPr lang="en-US" sz="2000" dirty="0"/>
              <a:t>Loudoun County, VA shows </a:t>
            </a:r>
            <a:r>
              <a:rPr lang="en-US" sz="2000" b="1" dirty="0"/>
              <a:t>steady growth</a:t>
            </a:r>
            <a:r>
              <a:rPr lang="en-US" sz="2000" dirty="0"/>
              <a:t>, led by tech and service industries, though behind Dallas and Santa Clara.</a:t>
            </a:r>
          </a:p>
          <a:p>
            <a:r>
              <a:rPr lang="en-US" sz="2000" dirty="0"/>
              <a:t>Employment trends reflect consistent growth, emphasizing </a:t>
            </a:r>
            <a:r>
              <a:rPr lang="en-US" sz="2000" b="1" dirty="0"/>
              <a:t>economic resilience</a:t>
            </a:r>
            <a:r>
              <a:rPr lang="en-US" sz="2000" dirty="0"/>
              <a:t> and diversification.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11A99E8-34C3-1171-0D08-708DF377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61" y="2057400"/>
            <a:ext cx="7620252" cy="437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9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5C7C-4D96-AB1F-50F5-6249F84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GDP Trends by County (2001-2023)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273F-500D-8A4C-5F2A-AFA7C086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0" y="2130553"/>
            <a:ext cx="3593591" cy="4526280"/>
          </a:xfrm>
        </p:spPr>
        <p:txBody>
          <a:bodyPr>
            <a:normAutofit/>
          </a:bodyPr>
          <a:lstStyle/>
          <a:p>
            <a:r>
              <a:rPr lang="en-US" sz="2000" b="1" dirty="0"/>
              <a:t>Santa Clara County, CA leads in GDP growth</a:t>
            </a:r>
            <a:r>
              <a:rPr lang="en-US" sz="2000" dirty="0"/>
              <a:t>, driven by Silicon Valley's tech economy.</a:t>
            </a:r>
          </a:p>
          <a:p>
            <a:r>
              <a:rPr lang="en-US" sz="2000" dirty="0"/>
              <a:t>Dallas County, TX shows </a:t>
            </a:r>
            <a:r>
              <a:rPr lang="en-US" sz="2000" b="1" dirty="0"/>
              <a:t>consistent increases</a:t>
            </a:r>
            <a:r>
              <a:rPr lang="en-US" sz="2000" dirty="0"/>
              <a:t>, highlighting its diverse and resilient economy.</a:t>
            </a:r>
          </a:p>
          <a:p>
            <a:r>
              <a:rPr lang="en-US" sz="2000" dirty="0"/>
              <a:t>Loudoun County, VA exhibits </a:t>
            </a:r>
            <a:r>
              <a:rPr lang="en-US" sz="2000" b="1" dirty="0"/>
              <a:t>steady growth</a:t>
            </a:r>
            <a:r>
              <a:rPr lang="en-US" sz="2000" dirty="0"/>
              <a:t>, marking its rise as a tech and services hub.</a:t>
            </a:r>
          </a:p>
        </p:txBody>
      </p:sp>
      <p:pic>
        <p:nvPicPr>
          <p:cNvPr id="5" name="Picture 4" descr="A graph of a number of trends&#10;&#10;Description automatically generated with medium confidence">
            <a:extLst>
              <a:ext uri="{FF2B5EF4-FFF2-40B4-BE49-F238E27FC236}">
                <a16:creationId xmlns:a16="http://schemas.microsoft.com/office/drawing/2014/main" id="{9F1D806A-10E3-CEFD-E2D2-E6D26CDF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4" y="2260473"/>
            <a:ext cx="7979048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3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574C-BC1E-47D2-72E9-F6F80D6C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Median Housing Costs by County </a:t>
            </a:r>
            <a:br>
              <a:rPr lang="en-US" b="1" dirty="0"/>
            </a:br>
            <a:r>
              <a:rPr lang="en-US" b="1" dirty="0"/>
              <a:t>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388D-DCA1-2444-D05F-7977CDD2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50" y="2152648"/>
            <a:ext cx="3962400" cy="470535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Santa Clara County, CA</a:t>
            </a:r>
            <a:r>
              <a:rPr lang="en-US" dirty="0"/>
              <a:t>, tops housing costs, climbing from </a:t>
            </a:r>
            <a:r>
              <a:rPr lang="en-US" b="1" dirty="0"/>
              <a:t>$639,400 </a:t>
            </a:r>
            <a:r>
              <a:rPr lang="en-US" dirty="0"/>
              <a:t>in </a:t>
            </a:r>
            <a:r>
              <a:rPr lang="en-US" b="1" dirty="0"/>
              <a:t>2010 </a:t>
            </a:r>
            <a:r>
              <a:rPr lang="en-US" dirty="0"/>
              <a:t>to </a:t>
            </a:r>
            <a:r>
              <a:rPr lang="en-US" b="1" dirty="0"/>
              <a:t>$1,443,100 </a:t>
            </a:r>
            <a:r>
              <a:rPr lang="en-US" dirty="0"/>
              <a:t>in </a:t>
            </a:r>
            <a:r>
              <a:rPr lang="en-US" b="1" dirty="0"/>
              <a:t>2023</a:t>
            </a:r>
            <a:r>
              <a:rPr lang="en-US" dirty="0"/>
              <a:t>, driven by the tech industry and high demand.</a:t>
            </a:r>
          </a:p>
          <a:p>
            <a:r>
              <a:rPr lang="en-US" b="1" dirty="0"/>
              <a:t>Loudoun County, VA</a:t>
            </a:r>
            <a:r>
              <a:rPr lang="en-US" dirty="0"/>
              <a:t>, saw a steady rise, reaching </a:t>
            </a:r>
            <a:r>
              <a:rPr lang="en-US" b="1" dirty="0"/>
              <a:t>$734,700 </a:t>
            </a:r>
            <a:r>
              <a:rPr lang="en-US" dirty="0"/>
              <a:t>in </a:t>
            </a:r>
            <a:r>
              <a:rPr lang="en-US" b="1" dirty="0"/>
              <a:t>2023</a:t>
            </a:r>
            <a:r>
              <a:rPr lang="en-US" dirty="0"/>
              <a:t>, reflecting its growing affluence and appeal.</a:t>
            </a:r>
          </a:p>
          <a:p>
            <a:r>
              <a:rPr lang="en-US" b="1" dirty="0"/>
              <a:t>Davidson County, TN, and Dallas County, TX</a:t>
            </a:r>
            <a:r>
              <a:rPr lang="en-US" dirty="0"/>
              <a:t>, showed moderate growth, maintaining affordable housing compared to higher-cost areas.</a:t>
            </a:r>
          </a:p>
        </p:txBody>
      </p:sp>
      <p:pic>
        <p:nvPicPr>
          <p:cNvPr id="6" name="Picture 5" descr="A blue and red chart with numbers&#10;&#10;Description automatically generated">
            <a:extLst>
              <a:ext uri="{FF2B5EF4-FFF2-40B4-BE49-F238E27FC236}">
                <a16:creationId xmlns:a16="http://schemas.microsoft.com/office/drawing/2014/main" id="{9E4340DB-A438-7EB6-A4A6-0120895E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" y="1886002"/>
            <a:ext cx="7426371" cy="44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9F27-ACE4-4B4F-E90C-8399A5C8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Number of Establishments by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48B9-64EF-AA6D-3A86-D83F0A6E3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880" y="2017775"/>
            <a:ext cx="3941064" cy="4405732"/>
          </a:xfrm>
        </p:spPr>
        <p:txBody>
          <a:bodyPr>
            <a:noAutofit/>
          </a:bodyPr>
          <a:lstStyle/>
          <a:p>
            <a:r>
              <a:rPr lang="en-US" sz="1800" b="1" dirty="0"/>
              <a:t>Dallas County, TX</a:t>
            </a:r>
            <a:r>
              <a:rPr lang="en-US" sz="1800" dirty="0"/>
              <a:t>, consistently leads in the average number of establishments, reflecting its diverse economy and large population.</a:t>
            </a:r>
          </a:p>
          <a:p>
            <a:r>
              <a:rPr lang="en-US" sz="1800" b="1" dirty="0"/>
              <a:t>Santa Clara County, CA, and Montgomery County, MD</a:t>
            </a:r>
            <a:r>
              <a:rPr lang="en-US" sz="1800" dirty="0"/>
              <a:t>, highlight high business density, driven by tech and professional services.</a:t>
            </a:r>
          </a:p>
          <a:p>
            <a:r>
              <a:rPr lang="en-US" sz="1800" b="1" dirty="0"/>
              <a:t>Loudoun County, VA</a:t>
            </a:r>
            <a:r>
              <a:rPr lang="en-US" sz="1800" dirty="0"/>
              <a:t>, exhibits steady growth, emphasizing its rising economic significance in the region.</a:t>
            </a:r>
          </a:p>
        </p:txBody>
      </p:sp>
      <p:pic>
        <p:nvPicPr>
          <p:cNvPr id="6" name="Picture 5" descr="A graph of blue and green bars&#10;&#10;Description automatically generated">
            <a:extLst>
              <a:ext uri="{FF2B5EF4-FFF2-40B4-BE49-F238E27FC236}">
                <a16:creationId xmlns:a16="http://schemas.microsoft.com/office/drawing/2014/main" id="{BB3B0440-7440-3A96-9439-BD9BCA974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1" y="2096643"/>
            <a:ext cx="7722249" cy="44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E81F-AA18-44C6-B2ED-3F0C0CB1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Loudoun County Real GDP Trends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9798-400A-5F90-0C15-A2959648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0024" y="2305050"/>
            <a:ext cx="4219576" cy="44386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Historical GDP of Loudoun County </a:t>
            </a:r>
            <a:r>
              <a:rPr lang="en-US" dirty="0"/>
              <a:t>has shown steady growth, reflecting its economic expansion.</a:t>
            </a:r>
          </a:p>
          <a:p>
            <a:r>
              <a:rPr lang="en-US" b="1" dirty="0"/>
              <a:t>Linear regression projections </a:t>
            </a:r>
            <a:r>
              <a:rPr lang="en-US" dirty="0"/>
              <a:t>indicate continued GDP growth through 2030.</a:t>
            </a:r>
          </a:p>
          <a:p>
            <a:r>
              <a:rPr lang="en-US" b="1" dirty="0"/>
              <a:t>Projected trends highlight strong economic foundations and growth potential </a:t>
            </a:r>
            <a:r>
              <a:rPr lang="en-US" dirty="0"/>
              <a:t>for the county.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AB60B0EF-7CE2-6CD5-8ED2-9BB415DFA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4" y="2061381"/>
            <a:ext cx="7410449" cy="481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0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A4C9-5877-948E-A3C5-171703C2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Loudoun County Income Trends and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25A1-C6F7-E3DF-812B-4310718F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8150" y="2194559"/>
            <a:ext cx="4133850" cy="4467425"/>
          </a:xfrm>
        </p:spPr>
        <p:txBody>
          <a:bodyPr>
            <a:normAutofit/>
          </a:bodyPr>
          <a:lstStyle/>
          <a:p>
            <a:r>
              <a:rPr lang="en-US" sz="2000" b="1" dirty="0"/>
              <a:t>Median income in Loudoun County </a:t>
            </a:r>
            <a:r>
              <a:rPr lang="en-US" sz="2000" dirty="0"/>
              <a:t>has shown steady growth over the last decade.</a:t>
            </a:r>
          </a:p>
          <a:p>
            <a:r>
              <a:rPr lang="en-US" sz="2000" b="1" dirty="0"/>
              <a:t>ARIMA projections indicate a continued upward trend </a:t>
            </a:r>
            <a:r>
              <a:rPr lang="en-US" sz="2000" dirty="0"/>
              <a:t>through 2030.</a:t>
            </a:r>
          </a:p>
          <a:p>
            <a:r>
              <a:rPr lang="en-US" sz="2000" b="1" dirty="0"/>
              <a:t>Predicted median income may exceed $350,000 by 2030</a:t>
            </a:r>
            <a:r>
              <a:rPr lang="en-US" sz="2000" dirty="0"/>
              <a:t>, reflecting strong economic growth.</a:t>
            </a:r>
          </a:p>
        </p:txBody>
      </p:sp>
      <p:pic>
        <p:nvPicPr>
          <p:cNvPr id="6" name="Picture 5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878A7999-5F7F-264D-242F-90054D6A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54" y="2081867"/>
            <a:ext cx="7539696" cy="458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4643-D321-F8C6-02CC-D5107ACB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053D-4141-53AF-A4B7-53FC6FA5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336" y="2276856"/>
            <a:ext cx="10625328" cy="437997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Support Sustainable Growth</a:t>
            </a:r>
            <a:r>
              <a:rPr lang="en-US" dirty="0"/>
              <a:t>: Incentivize businesses, especially in tech and professional services.</a:t>
            </a:r>
          </a:p>
          <a:p>
            <a:r>
              <a:rPr lang="en-US" b="1" dirty="0"/>
              <a:t>Address Housing Affordability</a:t>
            </a:r>
            <a:r>
              <a:rPr lang="en-US" dirty="0"/>
              <a:t>: Develop policies to keep housing accessible and attract diverse talent.</a:t>
            </a:r>
          </a:p>
          <a:p>
            <a:r>
              <a:rPr lang="en-US" b="1" dirty="0"/>
              <a:t>Leverage Economic Growth</a:t>
            </a:r>
            <a:r>
              <a:rPr lang="en-US" dirty="0"/>
              <a:t>: Invest in infrastructure, education, and community development projects.</a:t>
            </a:r>
          </a:p>
          <a:p>
            <a:r>
              <a:rPr lang="en-US" b="1" dirty="0"/>
              <a:t>Enhance Data-Driven Policies</a:t>
            </a:r>
            <a:r>
              <a:rPr lang="en-US" dirty="0"/>
              <a:t>: Monitor trends to guide future decisions.</a:t>
            </a:r>
          </a:p>
          <a:p>
            <a:r>
              <a:rPr lang="en-US" b="1" dirty="0"/>
              <a:t>Workforce Development</a:t>
            </a:r>
            <a:r>
              <a:rPr lang="en-US" dirty="0"/>
              <a:t>: Align training programs with emerging industry demands.</a:t>
            </a:r>
          </a:p>
        </p:txBody>
      </p:sp>
    </p:spTree>
    <p:extLst>
      <p:ext uri="{BB962C8B-B14F-4D97-AF65-F5344CB8AC3E}">
        <p14:creationId xmlns:p14="http://schemas.microsoft.com/office/powerpoint/2010/main" val="1235037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4601-F555-811E-A9EA-4503408D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Limitations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900A-04D0-5FCC-7687-BE33D127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Gaps</a:t>
            </a:r>
            <a:r>
              <a:rPr lang="en-US" dirty="0"/>
              <a:t>: Missing or inconsistent data for certain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Assumptions</a:t>
            </a:r>
            <a:r>
              <a:rPr lang="en-US" dirty="0"/>
              <a:t>: Forecasting models are based on historical data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Granularity</a:t>
            </a:r>
            <a:r>
              <a:rPr lang="en-US" dirty="0"/>
              <a:t>: Industry-specific insights may require additional detailed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5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7F6-F2BE-0D2F-F133-F14C4109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45A7-985A-18CF-8A62-31774B43D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05456"/>
            <a:ext cx="10168128" cy="3666744"/>
          </a:xfrm>
        </p:spPr>
        <p:txBody>
          <a:bodyPr>
            <a:normAutofit/>
          </a:bodyPr>
          <a:lstStyle/>
          <a:p>
            <a:r>
              <a:rPr lang="en-US" b="1" dirty="0"/>
              <a:t>Examine Loudoun County's economy: </a:t>
            </a:r>
            <a:r>
              <a:rPr lang="en-US" dirty="0"/>
              <a:t>employment, business growth, income, housing costs, and GDP.</a:t>
            </a:r>
          </a:p>
          <a:p>
            <a:r>
              <a:rPr lang="en-US" b="1" dirty="0"/>
              <a:t>Benchmark against Fairfax (VA), Montgomery (MD), Santa Clara (CA), Dallas (TX), Davidson (TN), and Wake (NC).</a:t>
            </a:r>
          </a:p>
          <a:p>
            <a:r>
              <a:rPr lang="en-US" b="1" dirty="0"/>
              <a:t>Recommend strategies </a:t>
            </a:r>
            <a:r>
              <a:rPr lang="en-US" dirty="0"/>
              <a:t>to sustain growth and attract projects.</a:t>
            </a:r>
          </a:p>
        </p:txBody>
      </p:sp>
    </p:spTree>
    <p:extLst>
      <p:ext uri="{BB962C8B-B14F-4D97-AF65-F5344CB8AC3E}">
        <p14:creationId xmlns:p14="http://schemas.microsoft.com/office/powerpoint/2010/main" val="67686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C07A-3AC6-2AC5-009B-40F9453A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6831-8A2F-0E61-2AE3-DAC4C7A6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2139696"/>
            <a:ext cx="11192256" cy="4553712"/>
          </a:xfrm>
        </p:spPr>
        <p:txBody>
          <a:bodyPr>
            <a:normAutofit/>
          </a:bodyPr>
          <a:lstStyle/>
          <a:p>
            <a:r>
              <a:rPr lang="en-US" b="1" dirty="0"/>
              <a:t>Economic Growth</a:t>
            </a:r>
            <a:r>
              <a:rPr lang="en-US" dirty="0"/>
              <a:t>: Loudoun County shows consistent GDP, income, and housing growth, solidifying its role as a thriving hub.</a:t>
            </a:r>
          </a:p>
          <a:p>
            <a:r>
              <a:rPr lang="en-US" b="1" dirty="0"/>
              <a:t>Dynamic Employment</a:t>
            </a:r>
            <a:r>
              <a:rPr lang="en-US" dirty="0"/>
              <a:t>: Strong employment trends and industry expansion highlight economic resilience.</a:t>
            </a:r>
          </a:p>
          <a:p>
            <a:r>
              <a:rPr lang="en-US" b="1" dirty="0"/>
              <a:t>Future Potential</a:t>
            </a:r>
            <a:r>
              <a:rPr lang="en-US" dirty="0"/>
              <a:t>: Growth projections offer opportunities for housing, workforce, and business planning.</a:t>
            </a:r>
          </a:p>
          <a:p>
            <a:r>
              <a:rPr lang="en-US" b="1" dirty="0"/>
              <a:t>Key Insight</a:t>
            </a:r>
            <a:r>
              <a:rPr lang="en-US" dirty="0"/>
              <a:t>: Despite challenges, Loudoun’s economic foundation ensures a strong outlook for success.</a:t>
            </a:r>
          </a:p>
        </p:txBody>
      </p:sp>
    </p:spTree>
    <p:extLst>
      <p:ext uri="{BB962C8B-B14F-4D97-AF65-F5344CB8AC3E}">
        <p14:creationId xmlns:p14="http://schemas.microsoft.com/office/powerpoint/2010/main" val="2655226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3746-3B28-7232-5B6E-D880C8F8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A290-481B-5C71-947A-D1DF6008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2478024"/>
            <a:ext cx="10424160" cy="3694176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</a:p>
          <a:p>
            <a:pPr lvl="1"/>
            <a:r>
              <a:rPr lang="en-US" dirty="0"/>
              <a:t>Feel free to ask for clarifications or further insights on the analysis.</a:t>
            </a:r>
          </a:p>
          <a:p>
            <a:pPr lvl="1"/>
            <a:r>
              <a:rPr lang="en-US" dirty="0"/>
              <a:t>Thank you for your attention! I appreciate your time and interest in this study.</a:t>
            </a:r>
          </a:p>
        </p:txBody>
      </p:sp>
    </p:spTree>
    <p:extLst>
      <p:ext uri="{BB962C8B-B14F-4D97-AF65-F5344CB8AC3E}">
        <p14:creationId xmlns:p14="http://schemas.microsoft.com/office/powerpoint/2010/main" val="131956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9B50-42BF-2FDE-A7E9-E07EC18B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550E-B4C0-013C-3EE5-B098F60A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103120"/>
            <a:ext cx="10015728" cy="4059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Sources: </a:t>
            </a:r>
            <a:r>
              <a:rPr lang="en-US" dirty="0"/>
              <a:t>U.S. Census Bureau, Bureau of Labor Statistics (BLS), Bureau of Economic Analysis (BEA)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and Techniques: </a:t>
            </a:r>
            <a:r>
              <a:rPr lang="en-US" dirty="0"/>
              <a:t>Jupyter Notebook, Python, Pandas, NumPy, Matplotlib, Seaborn, Scikit-learn, </a:t>
            </a:r>
            <a:r>
              <a:rPr lang="en-US" dirty="0" err="1"/>
              <a:t>Statsmodels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Analysis Techniques:</a:t>
            </a:r>
            <a:r>
              <a:rPr lang="en-US" dirty="0"/>
              <a:t> Descriptive statistics, Trend Analysis, Comparative Analysis, Time-series, linear regression, correlation analysis, ARIMA forecasting,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A3A915-AEB9-5DEF-398A-28AB5DB7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3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27AAA-0039-6D78-FD96-CB6265B2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 dirty="0"/>
              <a:t>GDP Growth in Loudoun County</a:t>
            </a:r>
            <a:br>
              <a:rPr lang="en-US" sz="3700" b="1" dirty="0"/>
            </a:br>
            <a:r>
              <a:rPr lang="en-US" sz="3700" b="1" dirty="0"/>
              <a:t> (2000-2023)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E3EA-AA87-8751-07D3-8CF343D7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4373" y="1385553"/>
            <a:ext cx="3882405" cy="54724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GDP grew </a:t>
            </a:r>
            <a:r>
              <a:rPr lang="en-US" sz="2000" b="1" dirty="0"/>
              <a:t>186%</a:t>
            </a:r>
            <a:r>
              <a:rPr lang="en-US" sz="2000" dirty="0"/>
              <a:t> from $11.78B (2001) to $33.77B (2023).</a:t>
            </a:r>
          </a:p>
          <a:p>
            <a:r>
              <a:rPr lang="en-US" sz="2000" b="1" dirty="0"/>
              <a:t>2020 dip </a:t>
            </a:r>
            <a:r>
              <a:rPr lang="en-US" sz="2000" dirty="0"/>
              <a:t>highlights </a:t>
            </a:r>
            <a:r>
              <a:rPr lang="en-US" sz="2000" b="1" dirty="0"/>
              <a:t>COVID-19's economic impact</a:t>
            </a:r>
            <a:r>
              <a:rPr lang="en-US" sz="2000" dirty="0"/>
              <a:t> and vulnerabilities.</a:t>
            </a:r>
          </a:p>
          <a:p>
            <a:r>
              <a:rPr lang="en-US" sz="2000" dirty="0"/>
              <a:t>Growth driven by </a:t>
            </a:r>
            <a:r>
              <a:rPr lang="en-US" sz="2000" b="1" dirty="0"/>
              <a:t>high-value industries and economic expansion.</a:t>
            </a:r>
          </a:p>
        </p:txBody>
      </p:sp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65582906-19BA-E69D-5C0E-9C766D7D0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2" y="2276856"/>
            <a:ext cx="7737014" cy="3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1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CE0A2-9D1B-6924-50D5-9B7CA98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 fontScale="90000"/>
          </a:bodyPr>
          <a:lstStyle/>
          <a:p>
            <a:r>
              <a:rPr lang="en-US" sz="3400" b="1" dirty="0"/>
              <a:t>Employment by Industry (2020-2023)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B7CA-7DFA-CA21-3804-C95BF6E3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2582236"/>
            <a:ext cx="4626864" cy="3548223"/>
          </a:xfrm>
        </p:spPr>
        <p:txBody>
          <a:bodyPr>
            <a:normAutofit/>
          </a:bodyPr>
          <a:lstStyle/>
          <a:p>
            <a:r>
              <a:rPr lang="en-US" sz="2000" b="1" dirty="0"/>
              <a:t>Service-Providing</a:t>
            </a:r>
            <a:r>
              <a:rPr lang="en-US" sz="2000" dirty="0"/>
              <a:t> </a:t>
            </a:r>
            <a:r>
              <a:rPr lang="en-US" sz="2000" b="1" dirty="0"/>
              <a:t>Industries dominate</a:t>
            </a:r>
            <a:r>
              <a:rPr lang="en-US" sz="2000" dirty="0"/>
              <a:t>, led by Education, Health, and Professional Services.</a:t>
            </a:r>
          </a:p>
          <a:p>
            <a:r>
              <a:rPr lang="en-US" sz="2000" dirty="0"/>
              <a:t>Steady employment </a:t>
            </a:r>
            <a:r>
              <a:rPr lang="en-US" sz="2000" b="1" dirty="0"/>
              <a:t>growth</a:t>
            </a:r>
            <a:r>
              <a:rPr lang="en-US" sz="2000" dirty="0"/>
              <a:t> highlights </a:t>
            </a:r>
            <a:r>
              <a:rPr lang="en-US" sz="2000" b="1" dirty="0"/>
              <a:t>post-pandemic recovery</a:t>
            </a:r>
            <a:r>
              <a:rPr lang="en-US" sz="2000" dirty="0"/>
              <a:t>.</a:t>
            </a:r>
          </a:p>
          <a:p>
            <a:r>
              <a:rPr lang="en-US" sz="2000" dirty="0"/>
              <a:t>Trade and Utilities remain </a:t>
            </a:r>
            <a:r>
              <a:rPr lang="en-US" sz="2000" b="1" dirty="0"/>
              <a:t>stable</a:t>
            </a:r>
            <a:r>
              <a:rPr lang="en-US" sz="2000" dirty="0"/>
              <a:t>, ensuring economic support.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E6C3-815F-59A9-7DA8-6A2045AC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44" y="1262503"/>
            <a:ext cx="7005090" cy="4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2E8E1-AAE1-3937-4E3D-3A0340E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 dirty="0"/>
              <a:t>Median Housing Costs in Loudoun County (2010-2023)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CE75-AFB9-D8B6-E53C-7E0D338B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210" y="2046238"/>
            <a:ext cx="3910571" cy="384568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Median housing costs increased </a:t>
            </a:r>
            <a:r>
              <a:rPr lang="en-US" sz="2000" b="1" dirty="0"/>
              <a:t>64.3%</a:t>
            </a:r>
            <a:r>
              <a:rPr lang="en-US" sz="2000" dirty="0"/>
              <a:t>, from $447,100 (2010) to $734,700 (2023).</a:t>
            </a:r>
          </a:p>
          <a:p>
            <a:r>
              <a:rPr lang="en-US" sz="2000" b="1" dirty="0"/>
              <a:t>Post-2020 surge </a:t>
            </a:r>
            <a:r>
              <a:rPr lang="en-US" sz="2000" dirty="0"/>
              <a:t>due to population growth and limited supply.</a:t>
            </a:r>
          </a:p>
          <a:p>
            <a:r>
              <a:rPr lang="en-US" sz="2000" b="1" dirty="0"/>
              <a:t>Rising costs </a:t>
            </a:r>
            <a:r>
              <a:rPr lang="en-US" sz="2000" dirty="0"/>
              <a:t>challenge affordability for middle-income families.</a:t>
            </a:r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5F415EB2-0FF8-6DBF-754C-C6B6AAF8E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2425786"/>
            <a:ext cx="7592157" cy="37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D803-F2A1-FE5F-D20D-36361436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Population Growth in Loudoun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B0CB-41B0-A527-0C53-925C9FE3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944" y="2228850"/>
            <a:ext cx="3701796" cy="3909840"/>
          </a:xfrm>
        </p:spPr>
        <p:txBody>
          <a:bodyPr>
            <a:normAutofit/>
          </a:bodyPr>
          <a:lstStyle/>
          <a:p>
            <a:r>
              <a:rPr lang="en-US" sz="2000" dirty="0"/>
              <a:t>Population grew </a:t>
            </a:r>
            <a:r>
              <a:rPr lang="en-US" sz="2000" b="1" dirty="0"/>
              <a:t>35%</a:t>
            </a:r>
            <a:r>
              <a:rPr lang="en-US" sz="2000" dirty="0"/>
              <a:t>, from 322,000 (2010) to 435,000 (2023).</a:t>
            </a:r>
          </a:p>
          <a:p>
            <a:r>
              <a:rPr lang="en-US" sz="2000" dirty="0"/>
              <a:t>Steady growth reflects </a:t>
            </a:r>
            <a:r>
              <a:rPr lang="en-US" sz="2000" b="1" dirty="0"/>
              <a:t>economic opportunities </a:t>
            </a:r>
            <a:r>
              <a:rPr lang="en-US" sz="2000" dirty="0"/>
              <a:t>and </a:t>
            </a:r>
            <a:r>
              <a:rPr lang="en-US" sz="2000" b="1" dirty="0"/>
              <a:t>high quality of life</a:t>
            </a:r>
            <a:r>
              <a:rPr lang="en-US" sz="2000" dirty="0"/>
              <a:t>.</a:t>
            </a:r>
          </a:p>
          <a:p>
            <a:r>
              <a:rPr lang="en-US" sz="2000" dirty="0"/>
              <a:t>Increasing population may </a:t>
            </a:r>
            <a:r>
              <a:rPr lang="en-US" sz="2000" b="1" dirty="0"/>
              <a:t>heighten demand </a:t>
            </a:r>
            <a:r>
              <a:rPr lang="en-US" sz="2000" dirty="0"/>
              <a:t>for </a:t>
            </a:r>
            <a:r>
              <a:rPr lang="en-US" sz="2000" b="1" dirty="0"/>
              <a:t>housing, infrastructure, and services.</a:t>
            </a:r>
          </a:p>
        </p:txBody>
      </p:sp>
      <p:pic>
        <p:nvPicPr>
          <p:cNvPr id="5" name="Picture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F380B359-5BB6-99A0-3055-7D581A092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0" y="2228850"/>
            <a:ext cx="7819680" cy="39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FD91-AEBC-9124-5760-9586AD70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Number of Businesses in Loudoun County Over Time (2020-2023)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FFF5-E2F1-5C85-C06C-9DC220DC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599" y="2222543"/>
            <a:ext cx="4105276" cy="4359232"/>
          </a:xfrm>
        </p:spPr>
        <p:txBody>
          <a:bodyPr>
            <a:normAutofit/>
          </a:bodyPr>
          <a:lstStyle/>
          <a:p>
            <a:r>
              <a:rPr lang="en-US" sz="2000" b="1" dirty="0"/>
              <a:t>Steady growth (2020-2022)</a:t>
            </a:r>
            <a:r>
              <a:rPr lang="en-US" sz="2000" dirty="0"/>
              <a:t>: Business numbers rose, showcasing economic resilience.</a:t>
            </a:r>
          </a:p>
          <a:p>
            <a:r>
              <a:rPr lang="en-US" sz="2000" b="1" dirty="0"/>
              <a:t>2023 decline</a:t>
            </a:r>
            <a:r>
              <a:rPr lang="en-US" sz="2000" dirty="0"/>
              <a:t>: Business numbers dropped, highlighting post-pandemic challenges.</a:t>
            </a:r>
          </a:p>
          <a:p>
            <a:r>
              <a:rPr lang="en-US" sz="2000" dirty="0"/>
              <a:t>Policy need: Focus on </a:t>
            </a:r>
            <a:r>
              <a:rPr lang="en-US" sz="2000" b="1" dirty="0"/>
              <a:t>business recovery</a:t>
            </a:r>
            <a:r>
              <a:rPr lang="en-US" sz="2000" dirty="0"/>
              <a:t> and ensuring long-term stability.</a:t>
            </a:r>
          </a:p>
        </p:txBody>
      </p:sp>
      <p:pic>
        <p:nvPicPr>
          <p:cNvPr id="6" name="Picture 5" descr="A graph showing the number of businesses&#10;&#10;Description automatically generated">
            <a:extLst>
              <a:ext uri="{FF2B5EF4-FFF2-40B4-BE49-F238E27FC236}">
                <a16:creationId xmlns:a16="http://schemas.microsoft.com/office/drawing/2014/main" id="{64F9C6E5-D61A-C0A2-C108-97410E2A5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222543"/>
            <a:ext cx="7352761" cy="42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5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CF443-A610-ED3A-2D60-1CB6F02C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b="1" dirty="0"/>
              <a:t>Cost of Labor in Loudoun County </a:t>
            </a:r>
            <a:br>
              <a:rPr lang="en-US" sz="3600" b="1" dirty="0"/>
            </a:br>
            <a:r>
              <a:rPr lang="en-US" sz="3600" b="1" dirty="0"/>
              <a:t>(2020-2023)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984C-9630-8F8F-811B-04CC74A0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803" y="2379903"/>
            <a:ext cx="3726553" cy="3510097"/>
          </a:xfrm>
        </p:spPr>
        <p:txBody>
          <a:bodyPr anchor="ctr">
            <a:noAutofit/>
          </a:bodyPr>
          <a:lstStyle/>
          <a:p>
            <a:r>
              <a:rPr lang="en-US" sz="2000" b="1" dirty="0"/>
              <a:t>Wages peaked in 2021</a:t>
            </a:r>
            <a:r>
              <a:rPr lang="en-US" sz="2000" dirty="0"/>
              <a:t>: Total annual wages hit </a:t>
            </a:r>
            <a:r>
              <a:rPr lang="en-US" sz="2000" b="1" dirty="0"/>
              <a:t>$2.3 billion</a:t>
            </a:r>
            <a:r>
              <a:rPr lang="en-US" sz="2000" dirty="0"/>
              <a:t>, followed by a sharp drop in 2022, recovering by 2023.</a:t>
            </a:r>
          </a:p>
          <a:p>
            <a:r>
              <a:rPr lang="en-US" sz="2000" b="1" dirty="0"/>
              <a:t>Pay increased</a:t>
            </a:r>
            <a:r>
              <a:rPr lang="en-US" sz="2000" dirty="0"/>
              <a:t>: Average pay rose steadily from $85K (2020) to $90K+ (2023).</a:t>
            </a:r>
          </a:p>
          <a:p>
            <a:r>
              <a:rPr lang="en-US" sz="2000" dirty="0"/>
              <a:t>Implications: Divergence signals workforce reductions or employment shifts.</a:t>
            </a:r>
          </a:p>
        </p:txBody>
      </p:sp>
      <p:pic>
        <p:nvPicPr>
          <p:cNvPr id="8" name="Picture 7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B64FB8BD-961F-BA9B-9E43-FB61AD1B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4" y="2261448"/>
            <a:ext cx="8216160" cy="39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9363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1121</Words>
  <Application>Microsoft Office PowerPoint</Application>
  <PresentationFormat>Widescreen</PresentationFormat>
  <Paragraphs>91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Arial</vt:lpstr>
      <vt:lpstr>Avenir Next LT Pro</vt:lpstr>
      <vt:lpstr>Calibri</vt:lpstr>
      <vt:lpstr>AccentBoxVTI</vt:lpstr>
      <vt:lpstr>Loudoun County Growth Study </vt:lpstr>
      <vt:lpstr>Purpose of the Study</vt:lpstr>
      <vt:lpstr>Methodology</vt:lpstr>
      <vt:lpstr>GDP Growth in Loudoun County  (2000-2023)</vt:lpstr>
      <vt:lpstr>Employment by Industry (2020-2023)</vt:lpstr>
      <vt:lpstr>Median Housing Costs in Loudoun County (2010-2023)</vt:lpstr>
      <vt:lpstr>Population Growth in Loudoun County (2010-2023)</vt:lpstr>
      <vt:lpstr>Number of Businesses in Loudoun County Over Time (2020-2023)</vt:lpstr>
      <vt:lpstr>Cost of Labor in Loudoun County  (2020-2023)</vt:lpstr>
      <vt:lpstr>Median Household Income in Loudoun County (2010-2023)</vt:lpstr>
      <vt:lpstr>Median Household Income by County (2010-2023)</vt:lpstr>
      <vt:lpstr>Employment Trends by County (2010-2023)</vt:lpstr>
      <vt:lpstr>GDP Trends by County (2001-2023)</vt:lpstr>
      <vt:lpstr>Median Housing Costs by County  (2010-2023)</vt:lpstr>
      <vt:lpstr>Average Number of Establishments by County (2010-2023)</vt:lpstr>
      <vt:lpstr>Loudoun County Real GDP Trends and Predictions</vt:lpstr>
      <vt:lpstr>Loudoun County Income Trends and Predictions</vt:lpstr>
      <vt:lpstr>Recommendations</vt:lpstr>
      <vt:lpstr>Limitations 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Kemp</dc:creator>
  <cp:lastModifiedBy>Andrew Kemp</cp:lastModifiedBy>
  <cp:revision>1</cp:revision>
  <dcterms:created xsi:type="dcterms:W3CDTF">2024-12-02T04:53:23Z</dcterms:created>
  <dcterms:modified xsi:type="dcterms:W3CDTF">2024-12-02T18:34:28Z</dcterms:modified>
</cp:coreProperties>
</file>