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F8F7E6-B0A7-4A67-BE43-D2AC88E1A641}" v="34" dt="2024-12-02T06:04:21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Kemp" userId="06d23b41cf651141" providerId="LiveId" clId="{64F8F7E6-B0A7-4A67-BE43-D2AC88E1A641}"/>
    <pc:docChg chg="undo custSel addSld delSld modSld sldOrd">
      <pc:chgData name="Andrew Kemp" userId="06d23b41cf651141" providerId="LiveId" clId="{64F8F7E6-B0A7-4A67-BE43-D2AC88E1A641}" dt="2024-12-02T06:05:40.787" v="323" actId="680"/>
      <pc:docMkLst>
        <pc:docMk/>
      </pc:docMkLst>
      <pc:sldChg chg="ord">
        <pc:chgData name="Andrew Kemp" userId="06d23b41cf651141" providerId="LiveId" clId="{64F8F7E6-B0A7-4A67-BE43-D2AC88E1A641}" dt="2024-12-02T05:33:15.849" v="4"/>
        <pc:sldMkLst>
          <pc:docMk/>
          <pc:sldMk cId="2704509593" sldId="260"/>
        </pc:sldMkLst>
      </pc:sldChg>
      <pc:sldChg chg="addSp delSp modSp mod setBg">
        <pc:chgData name="Andrew Kemp" userId="06d23b41cf651141" providerId="LiveId" clId="{64F8F7E6-B0A7-4A67-BE43-D2AC88E1A641}" dt="2024-12-02T05:36:25.733" v="29" actId="20577"/>
        <pc:sldMkLst>
          <pc:docMk/>
          <pc:sldMk cId="2372119004" sldId="261"/>
        </pc:sldMkLst>
        <pc:spChg chg="mod">
          <ac:chgData name="Andrew Kemp" userId="06d23b41cf651141" providerId="LiveId" clId="{64F8F7E6-B0A7-4A67-BE43-D2AC88E1A641}" dt="2024-12-02T05:36:25.733" v="29" actId="20577"/>
          <ac:spMkLst>
            <pc:docMk/>
            <pc:sldMk cId="2372119004" sldId="261"/>
            <ac:spMk id="2" creationId="{B1F27AAA-0039-6D78-FD96-CB6265B29678}"/>
          </ac:spMkLst>
        </pc:spChg>
        <pc:spChg chg="add del mod ord">
          <ac:chgData name="Andrew Kemp" userId="06d23b41cf651141" providerId="LiveId" clId="{64F8F7E6-B0A7-4A67-BE43-D2AC88E1A641}" dt="2024-12-02T05:36:06.379" v="28"/>
          <ac:spMkLst>
            <pc:docMk/>
            <pc:sldMk cId="2372119004" sldId="261"/>
            <ac:spMk id="3" creationId="{EAB6E3EA-AA87-8751-07D3-8CF343D77AEF}"/>
          </ac:spMkLst>
        </pc:spChg>
        <pc:spChg chg="add mod">
          <ac:chgData name="Andrew Kemp" userId="06d23b41cf651141" providerId="LiveId" clId="{64F8F7E6-B0A7-4A67-BE43-D2AC88E1A641}" dt="2024-12-02T05:33:33.223" v="6"/>
          <ac:spMkLst>
            <pc:docMk/>
            <pc:sldMk cId="2372119004" sldId="261"/>
            <ac:spMk id="4" creationId="{E0FDFFCD-5C0B-6DF0-5175-29C03B8D5C58}"/>
          </ac:spMkLst>
        </pc:spChg>
        <pc:spChg chg="add del">
          <ac:chgData name="Andrew Kemp" userId="06d23b41cf651141" providerId="LiveId" clId="{64F8F7E6-B0A7-4A67-BE43-D2AC88E1A641}" dt="2024-12-02T05:34:08.453" v="15" actId="26606"/>
          <ac:spMkLst>
            <pc:docMk/>
            <pc:sldMk cId="2372119004" sldId="261"/>
            <ac:spMk id="11" creationId="{2C9A9DA9-7DC8-488B-A882-123947B0F3D9}"/>
          </ac:spMkLst>
        </pc:spChg>
        <pc:spChg chg="add del">
          <ac:chgData name="Andrew Kemp" userId="06d23b41cf651141" providerId="LiveId" clId="{64F8F7E6-B0A7-4A67-BE43-D2AC88E1A641}" dt="2024-12-02T05:34:08.453" v="15" actId="26606"/>
          <ac:spMkLst>
            <pc:docMk/>
            <pc:sldMk cId="2372119004" sldId="261"/>
            <ac:spMk id="13" creationId="{57F6BDD4-E066-4008-8011-6CC31AEB4556}"/>
          </ac:spMkLst>
        </pc:spChg>
        <pc:spChg chg="add del">
          <ac:chgData name="Andrew Kemp" userId="06d23b41cf651141" providerId="LiveId" clId="{64F8F7E6-B0A7-4A67-BE43-D2AC88E1A641}" dt="2024-12-02T05:34:08.453" v="15" actId="26606"/>
          <ac:spMkLst>
            <pc:docMk/>
            <pc:sldMk cId="2372119004" sldId="261"/>
            <ac:spMk id="15" creationId="{2711A8FB-68FC-45FC-B01E-38F809E2D439}"/>
          </ac:spMkLst>
        </pc:spChg>
        <pc:spChg chg="add del">
          <ac:chgData name="Andrew Kemp" userId="06d23b41cf651141" providerId="LiveId" clId="{64F8F7E6-B0A7-4A67-BE43-D2AC88E1A641}" dt="2024-12-02T05:34:08.453" v="15" actId="26606"/>
          <ac:spMkLst>
            <pc:docMk/>
            <pc:sldMk cId="2372119004" sldId="261"/>
            <ac:spMk id="17" creationId="{2A865FE3-5FC9-4049-87CF-30019C46C0F5}"/>
          </ac:spMkLst>
        </pc:spChg>
        <pc:spChg chg="add">
          <ac:chgData name="Andrew Kemp" userId="06d23b41cf651141" providerId="LiveId" clId="{64F8F7E6-B0A7-4A67-BE43-D2AC88E1A641}" dt="2024-12-02T05:34:08.458" v="16" actId="26606"/>
          <ac:spMkLst>
            <pc:docMk/>
            <pc:sldMk cId="2372119004" sldId="261"/>
            <ac:spMk id="19" creationId="{84ECDE7A-6944-466D-8FFE-149A29BA6BAE}"/>
          </ac:spMkLst>
        </pc:spChg>
        <pc:spChg chg="add">
          <ac:chgData name="Andrew Kemp" userId="06d23b41cf651141" providerId="LiveId" clId="{64F8F7E6-B0A7-4A67-BE43-D2AC88E1A641}" dt="2024-12-02T05:34:08.458" v="16" actId="26606"/>
          <ac:spMkLst>
            <pc:docMk/>
            <pc:sldMk cId="2372119004" sldId="261"/>
            <ac:spMk id="20" creationId="{B3420082-9415-44EC-802E-C77D71D59C57}"/>
          </ac:spMkLst>
        </pc:spChg>
        <pc:spChg chg="add">
          <ac:chgData name="Andrew Kemp" userId="06d23b41cf651141" providerId="LiveId" clId="{64F8F7E6-B0A7-4A67-BE43-D2AC88E1A641}" dt="2024-12-02T05:34:08.458" v="16" actId="26606"/>
          <ac:spMkLst>
            <pc:docMk/>
            <pc:sldMk cId="2372119004" sldId="261"/>
            <ac:spMk id="21" creationId="{55A52C45-1FCB-4636-A80F-2849B8226C01}"/>
          </ac:spMkLst>
        </pc:spChg>
        <pc:spChg chg="add">
          <ac:chgData name="Andrew Kemp" userId="06d23b41cf651141" providerId="LiveId" clId="{64F8F7E6-B0A7-4A67-BE43-D2AC88E1A641}" dt="2024-12-02T05:34:08.458" v="16" actId="26606"/>
          <ac:spMkLst>
            <pc:docMk/>
            <pc:sldMk cId="2372119004" sldId="261"/>
            <ac:spMk id="22" creationId="{768EB4DD-3704-43AD-92B3-C4E0C6EA92CB}"/>
          </ac:spMkLst>
        </pc:spChg>
        <pc:picChg chg="add del mod">
          <ac:chgData name="Andrew Kemp" userId="06d23b41cf651141" providerId="LiveId" clId="{64F8F7E6-B0A7-4A67-BE43-D2AC88E1A641}" dt="2024-12-02T05:34:31.230" v="18" actId="21"/>
          <ac:picMkLst>
            <pc:docMk/>
            <pc:sldMk cId="2372119004" sldId="261"/>
            <ac:picMk id="6" creationId="{DCF82AF9-74F3-E244-1EC4-AD5A090E6030}"/>
          </ac:picMkLst>
        </pc:picChg>
        <pc:picChg chg="add mod">
          <ac:chgData name="Andrew Kemp" userId="06d23b41cf651141" providerId="LiveId" clId="{64F8F7E6-B0A7-4A67-BE43-D2AC88E1A641}" dt="2024-12-02T05:35:03.809" v="25" actId="14100"/>
          <ac:picMkLst>
            <pc:docMk/>
            <pc:sldMk cId="2372119004" sldId="261"/>
            <ac:picMk id="8" creationId="{65582906-19BA-E69D-5C0E-9C766D7D0FD5}"/>
          </ac:picMkLst>
        </pc:picChg>
      </pc:sldChg>
      <pc:sldChg chg="addSp delSp modSp mod setBg">
        <pc:chgData name="Andrew Kemp" userId="06d23b41cf651141" providerId="LiveId" clId="{64F8F7E6-B0A7-4A67-BE43-D2AC88E1A641}" dt="2024-12-02T05:38:54.819" v="52" actId="113"/>
        <pc:sldMkLst>
          <pc:docMk/>
          <pc:sldMk cId="2557860313" sldId="262"/>
        </pc:sldMkLst>
        <pc:spChg chg="mod">
          <ac:chgData name="Andrew Kemp" userId="06d23b41cf651141" providerId="LiveId" clId="{64F8F7E6-B0A7-4A67-BE43-D2AC88E1A641}" dt="2024-12-02T05:38:54.819" v="52" actId="113"/>
          <ac:spMkLst>
            <pc:docMk/>
            <pc:sldMk cId="2557860313" sldId="262"/>
            <ac:spMk id="2" creationId="{6482E8E1-AAE1-3937-4E3D-3A0340E98ECC}"/>
          </ac:spMkLst>
        </pc:spChg>
        <pc:spChg chg="mod ord">
          <ac:chgData name="Andrew Kemp" userId="06d23b41cf651141" providerId="LiveId" clId="{64F8F7E6-B0A7-4A67-BE43-D2AC88E1A641}" dt="2024-12-02T05:38:36.848" v="49" actId="1076"/>
          <ac:spMkLst>
            <pc:docMk/>
            <pc:sldMk cId="2557860313" sldId="262"/>
            <ac:spMk id="3" creationId="{1BD3CE75-AFB9-D8B6-E53C-7E0D338B4CCB}"/>
          </ac:spMkLst>
        </pc:spChg>
        <pc:spChg chg="add">
          <ac:chgData name="Andrew Kemp" userId="06d23b41cf651141" providerId="LiveId" clId="{64F8F7E6-B0A7-4A67-BE43-D2AC88E1A641}" dt="2024-12-02T05:38:02.508" v="41" actId="26606"/>
          <ac:spMkLst>
            <pc:docMk/>
            <pc:sldMk cId="2557860313" sldId="262"/>
            <ac:spMk id="10" creationId="{84ECDE7A-6944-466D-8FFE-149A29BA6BAE}"/>
          </ac:spMkLst>
        </pc:spChg>
        <pc:spChg chg="add">
          <ac:chgData name="Andrew Kemp" userId="06d23b41cf651141" providerId="LiveId" clId="{64F8F7E6-B0A7-4A67-BE43-D2AC88E1A641}" dt="2024-12-02T05:38:02.508" v="41" actId="26606"/>
          <ac:spMkLst>
            <pc:docMk/>
            <pc:sldMk cId="2557860313" sldId="262"/>
            <ac:spMk id="12" creationId="{B3420082-9415-44EC-802E-C77D71D59C57}"/>
          </ac:spMkLst>
        </pc:spChg>
        <pc:spChg chg="add">
          <ac:chgData name="Andrew Kemp" userId="06d23b41cf651141" providerId="LiveId" clId="{64F8F7E6-B0A7-4A67-BE43-D2AC88E1A641}" dt="2024-12-02T05:38:02.508" v="41" actId="26606"/>
          <ac:spMkLst>
            <pc:docMk/>
            <pc:sldMk cId="2557860313" sldId="262"/>
            <ac:spMk id="14" creationId="{55A52C45-1FCB-4636-A80F-2849B8226C01}"/>
          </ac:spMkLst>
        </pc:spChg>
        <pc:spChg chg="add">
          <ac:chgData name="Andrew Kemp" userId="06d23b41cf651141" providerId="LiveId" clId="{64F8F7E6-B0A7-4A67-BE43-D2AC88E1A641}" dt="2024-12-02T05:38:02.508" v="41" actId="26606"/>
          <ac:spMkLst>
            <pc:docMk/>
            <pc:sldMk cId="2557860313" sldId="262"/>
            <ac:spMk id="16" creationId="{768EB4DD-3704-43AD-92B3-C4E0C6EA92CB}"/>
          </ac:spMkLst>
        </pc:spChg>
        <pc:picChg chg="add del mod">
          <ac:chgData name="Andrew Kemp" userId="06d23b41cf651141" providerId="LiveId" clId="{64F8F7E6-B0A7-4A67-BE43-D2AC88E1A641}" dt="2024-12-02T05:38:07.125" v="42" actId="478"/>
          <ac:picMkLst>
            <pc:docMk/>
            <pc:sldMk cId="2557860313" sldId="262"/>
            <ac:picMk id="5" creationId="{A0B0629E-5C4E-74CD-289E-2453D5C7E5EB}"/>
          </ac:picMkLst>
        </pc:picChg>
        <pc:picChg chg="add mod">
          <ac:chgData name="Andrew Kemp" userId="06d23b41cf651141" providerId="LiveId" clId="{64F8F7E6-B0A7-4A67-BE43-D2AC88E1A641}" dt="2024-12-02T05:38:43.427" v="51" actId="1076"/>
          <ac:picMkLst>
            <pc:docMk/>
            <pc:sldMk cId="2557860313" sldId="262"/>
            <ac:picMk id="7" creationId="{5F415EB2-0FF8-6DBF-754C-C6B6AAF8E09C}"/>
          </ac:picMkLst>
        </pc:picChg>
      </pc:sldChg>
      <pc:sldChg chg="addSp modSp mod">
        <pc:chgData name="Andrew Kemp" userId="06d23b41cf651141" providerId="LiveId" clId="{64F8F7E6-B0A7-4A67-BE43-D2AC88E1A641}" dt="2024-12-02T05:40:44.782" v="71" actId="14100"/>
        <pc:sldMkLst>
          <pc:docMk/>
          <pc:sldMk cId="2374101826" sldId="263"/>
        </pc:sldMkLst>
        <pc:spChg chg="mod">
          <ac:chgData name="Andrew Kemp" userId="06d23b41cf651141" providerId="LiveId" clId="{64F8F7E6-B0A7-4A67-BE43-D2AC88E1A641}" dt="2024-12-02T05:39:41.003" v="55" actId="113"/>
          <ac:spMkLst>
            <pc:docMk/>
            <pc:sldMk cId="2374101826" sldId="263"/>
            <ac:spMk id="2" creationId="{280CD803-F2A1-FE5F-D20D-363614366C28}"/>
          </ac:spMkLst>
        </pc:spChg>
        <pc:spChg chg="mod">
          <ac:chgData name="Andrew Kemp" userId="06d23b41cf651141" providerId="LiveId" clId="{64F8F7E6-B0A7-4A67-BE43-D2AC88E1A641}" dt="2024-12-02T05:40:40.952" v="70" actId="1076"/>
          <ac:spMkLst>
            <pc:docMk/>
            <pc:sldMk cId="2374101826" sldId="263"/>
            <ac:spMk id="3" creationId="{34DAB0CB-41B0-A527-0C53-925C9FE3C6EB}"/>
          </ac:spMkLst>
        </pc:spChg>
        <pc:picChg chg="add mod">
          <ac:chgData name="Andrew Kemp" userId="06d23b41cf651141" providerId="LiveId" clId="{64F8F7E6-B0A7-4A67-BE43-D2AC88E1A641}" dt="2024-12-02T05:40:44.782" v="71" actId="14100"/>
          <ac:picMkLst>
            <pc:docMk/>
            <pc:sldMk cId="2374101826" sldId="263"/>
            <ac:picMk id="5" creationId="{F380B359-5BB6-99A0-3055-7D581A092AB6}"/>
          </ac:picMkLst>
        </pc:picChg>
      </pc:sldChg>
      <pc:sldChg chg="addSp delSp modSp mod">
        <pc:chgData name="Andrew Kemp" userId="06d23b41cf651141" providerId="LiveId" clId="{64F8F7E6-B0A7-4A67-BE43-D2AC88E1A641}" dt="2024-12-02T05:45:35.814" v="98" actId="113"/>
        <pc:sldMkLst>
          <pc:docMk/>
          <pc:sldMk cId="868956211" sldId="264"/>
        </pc:sldMkLst>
        <pc:spChg chg="mod">
          <ac:chgData name="Andrew Kemp" userId="06d23b41cf651141" providerId="LiveId" clId="{64F8F7E6-B0A7-4A67-BE43-D2AC88E1A641}" dt="2024-12-02T05:45:35.814" v="98" actId="113"/>
          <ac:spMkLst>
            <pc:docMk/>
            <pc:sldMk cId="868956211" sldId="264"/>
            <ac:spMk id="2" creationId="{0C75FD91-AEBC-9124-5760-9586AD70E528}"/>
          </ac:spMkLst>
        </pc:spChg>
        <pc:spChg chg="add del mod">
          <ac:chgData name="Andrew Kemp" userId="06d23b41cf651141" providerId="LiveId" clId="{64F8F7E6-B0A7-4A67-BE43-D2AC88E1A641}" dt="2024-12-02T05:45:16.896" v="95" actId="20577"/>
          <ac:spMkLst>
            <pc:docMk/>
            <pc:sldMk cId="868956211" sldId="264"/>
            <ac:spMk id="3" creationId="{D1DDFFF5-E2F1-5C85-C06C-9DC220DC2A01}"/>
          </ac:spMkLst>
        </pc:spChg>
        <pc:spChg chg="add mod">
          <ac:chgData name="Andrew Kemp" userId="06d23b41cf651141" providerId="LiveId" clId="{64F8F7E6-B0A7-4A67-BE43-D2AC88E1A641}" dt="2024-12-02T05:43:31.016" v="73"/>
          <ac:spMkLst>
            <pc:docMk/>
            <pc:sldMk cId="868956211" sldId="264"/>
            <ac:spMk id="4" creationId="{0E2E833E-5C49-5C7D-4F7E-A6AABA660A7A}"/>
          </ac:spMkLst>
        </pc:spChg>
        <pc:picChg chg="add mod">
          <ac:chgData name="Andrew Kemp" userId="06d23b41cf651141" providerId="LiveId" clId="{64F8F7E6-B0A7-4A67-BE43-D2AC88E1A641}" dt="2024-12-02T05:44:40.793" v="91" actId="14100"/>
          <ac:picMkLst>
            <pc:docMk/>
            <pc:sldMk cId="868956211" sldId="264"/>
            <ac:picMk id="6" creationId="{64F9C6E5-D61A-C0A2-C108-97410E2A53EC}"/>
          </ac:picMkLst>
        </pc:picChg>
      </pc:sldChg>
      <pc:sldChg chg="addSp delSp modSp mod setBg">
        <pc:chgData name="Andrew Kemp" userId="06d23b41cf651141" providerId="LiveId" clId="{64F8F7E6-B0A7-4A67-BE43-D2AC88E1A641}" dt="2024-12-02T05:49:49.927" v="133" actId="20577"/>
        <pc:sldMkLst>
          <pc:docMk/>
          <pc:sldMk cId="2174093630" sldId="265"/>
        </pc:sldMkLst>
        <pc:spChg chg="mod">
          <ac:chgData name="Andrew Kemp" userId="06d23b41cf651141" providerId="LiveId" clId="{64F8F7E6-B0A7-4A67-BE43-D2AC88E1A641}" dt="2024-12-02T05:49:49.927" v="133" actId="20577"/>
          <ac:spMkLst>
            <pc:docMk/>
            <pc:sldMk cId="2174093630" sldId="265"/>
            <ac:spMk id="2" creationId="{838CF443-A610-ED3A-2D60-1CB6F02C341D}"/>
          </ac:spMkLst>
        </pc:spChg>
        <pc:spChg chg="add del mod ord">
          <ac:chgData name="Andrew Kemp" userId="06d23b41cf651141" providerId="LiveId" clId="{64F8F7E6-B0A7-4A67-BE43-D2AC88E1A641}" dt="2024-12-02T05:48:54.866" v="125" actId="1076"/>
          <ac:spMkLst>
            <pc:docMk/>
            <pc:sldMk cId="2174093630" sldId="265"/>
            <ac:spMk id="3" creationId="{1643984C-9630-8F8F-811B-04CC74A0F221}"/>
          </ac:spMkLst>
        </pc:spChg>
        <pc:spChg chg="add mod">
          <ac:chgData name="Andrew Kemp" userId="06d23b41cf651141" providerId="LiveId" clId="{64F8F7E6-B0A7-4A67-BE43-D2AC88E1A641}" dt="2024-12-02T05:47:18.795" v="100"/>
          <ac:spMkLst>
            <pc:docMk/>
            <pc:sldMk cId="2174093630" sldId="265"/>
            <ac:spMk id="4" creationId="{F5D61684-838A-FF90-3C0C-B0C50D79278A}"/>
          </ac:spMkLst>
        </pc:spChg>
        <pc:spChg chg="add del">
          <ac:chgData name="Andrew Kemp" userId="06d23b41cf651141" providerId="LiveId" clId="{64F8F7E6-B0A7-4A67-BE43-D2AC88E1A641}" dt="2024-12-02T05:48:28.956" v="112" actId="26606"/>
          <ac:spMkLst>
            <pc:docMk/>
            <pc:sldMk cId="2174093630" sldId="265"/>
            <ac:spMk id="11" creationId="{E45CA849-654C-4173-AD99-B3A2528275F5}"/>
          </ac:spMkLst>
        </pc:spChg>
        <pc:spChg chg="add del">
          <ac:chgData name="Andrew Kemp" userId="06d23b41cf651141" providerId="LiveId" clId="{64F8F7E6-B0A7-4A67-BE43-D2AC88E1A641}" dt="2024-12-02T05:48:28.956" v="112" actId="26606"/>
          <ac:spMkLst>
            <pc:docMk/>
            <pc:sldMk cId="2174093630" sldId="265"/>
            <ac:spMk id="13" creationId="{3E23A947-2D45-4208-AE2B-64948C87A3EB}"/>
          </ac:spMkLst>
        </pc:spChg>
        <pc:spChg chg="add del">
          <ac:chgData name="Andrew Kemp" userId="06d23b41cf651141" providerId="LiveId" clId="{64F8F7E6-B0A7-4A67-BE43-D2AC88E1A641}" dt="2024-12-02T05:48:28.956" v="112" actId="26606"/>
          <ac:spMkLst>
            <pc:docMk/>
            <pc:sldMk cId="2174093630" sldId="265"/>
            <ac:spMk id="15" creationId="{E5BBB0F9-6A59-4D02-A9C7-A2D6516684CE}"/>
          </ac:spMkLst>
        </pc:spChg>
        <pc:spChg chg="add">
          <ac:chgData name="Andrew Kemp" userId="06d23b41cf651141" providerId="LiveId" clId="{64F8F7E6-B0A7-4A67-BE43-D2AC88E1A641}" dt="2024-12-02T05:48:28.961" v="113" actId="26606"/>
          <ac:spMkLst>
            <pc:docMk/>
            <pc:sldMk cId="2174093630" sldId="265"/>
            <ac:spMk id="17" creationId="{768EB4DD-3704-43AD-92B3-C4E0C6EA92CB}"/>
          </ac:spMkLst>
        </pc:spChg>
        <pc:spChg chg="add">
          <ac:chgData name="Andrew Kemp" userId="06d23b41cf651141" providerId="LiveId" clId="{64F8F7E6-B0A7-4A67-BE43-D2AC88E1A641}" dt="2024-12-02T05:48:28.961" v="113" actId="26606"/>
          <ac:spMkLst>
            <pc:docMk/>
            <pc:sldMk cId="2174093630" sldId="265"/>
            <ac:spMk id="18" creationId="{84ECDE7A-6944-466D-8FFE-149A29BA6BAE}"/>
          </ac:spMkLst>
        </pc:spChg>
        <pc:spChg chg="add">
          <ac:chgData name="Andrew Kemp" userId="06d23b41cf651141" providerId="LiveId" clId="{64F8F7E6-B0A7-4A67-BE43-D2AC88E1A641}" dt="2024-12-02T05:48:28.961" v="113" actId="26606"/>
          <ac:spMkLst>
            <pc:docMk/>
            <pc:sldMk cId="2174093630" sldId="265"/>
            <ac:spMk id="19" creationId="{B3420082-9415-44EC-802E-C77D71D59C57}"/>
          </ac:spMkLst>
        </pc:spChg>
        <pc:spChg chg="add">
          <ac:chgData name="Andrew Kemp" userId="06d23b41cf651141" providerId="LiveId" clId="{64F8F7E6-B0A7-4A67-BE43-D2AC88E1A641}" dt="2024-12-02T05:48:28.961" v="113" actId="26606"/>
          <ac:spMkLst>
            <pc:docMk/>
            <pc:sldMk cId="2174093630" sldId="265"/>
            <ac:spMk id="20" creationId="{55A52C45-1FCB-4636-A80F-2849B8226C01}"/>
          </ac:spMkLst>
        </pc:spChg>
        <pc:picChg chg="add del mod">
          <ac:chgData name="Andrew Kemp" userId="06d23b41cf651141" providerId="LiveId" clId="{64F8F7E6-B0A7-4A67-BE43-D2AC88E1A641}" dt="2024-12-02T05:48:31.647" v="114" actId="478"/>
          <ac:picMkLst>
            <pc:docMk/>
            <pc:sldMk cId="2174093630" sldId="265"/>
            <ac:picMk id="6" creationId="{E01617F4-D8C4-B0EC-6312-081637C93FAB}"/>
          </ac:picMkLst>
        </pc:picChg>
        <pc:picChg chg="add mod">
          <ac:chgData name="Andrew Kemp" userId="06d23b41cf651141" providerId="LiveId" clId="{64F8F7E6-B0A7-4A67-BE43-D2AC88E1A641}" dt="2024-12-02T05:49:06.816" v="127" actId="14100"/>
          <ac:picMkLst>
            <pc:docMk/>
            <pc:sldMk cId="2174093630" sldId="265"/>
            <ac:picMk id="8" creationId="{B64FB8BD-961F-BA9B-9E43-FB61AD1B30F4}"/>
          </ac:picMkLst>
        </pc:picChg>
      </pc:sldChg>
      <pc:sldChg chg="addSp modSp new mod">
        <pc:chgData name="Andrew Kemp" userId="06d23b41cf651141" providerId="LiveId" clId="{64F8F7E6-B0A7-4A67-BE43-D2AC88E1A641}" dt="2024-12-02T05:53:40.251" v="161" actId="14100"/>
        <pc:sldMkLst>
          <pc:docMk/>
          <pc:sldMk cId="239434237" sldId="266"/>
        </pc:sldMkLst>
        <pc:spChg chg="mod">
          <ac:chgData name="Andrew Kemp" userId="06d23b41cf651141" providerId="LiveId" clId="{64F8F7E6-B0A7-4A67-BE43-D2AC88E1A641}" dt="2024-12-02T05:52:14.888" v="141" actId="113"/>
          <ac:spMkLst>
            <pc:docMk/>
            <pc:sldMk cId="239434237" sldId="266"/>
            <ac:spMk id="2" creationId="{3C432042-19B9-7DD7-3705-89DFC4A248F2}"/>
          </ac:spMkLst>
        </pc:spChg>
        <pc:spChg chg="mod">
          <ac:chgData name="Andrew Kemp" userId="06d23b41cf651141" providerId="LiveId" clId="{64F8F7E6-B0A7-4A67-BE43-D2AC88E1A641}" dt="2024-12-02T05:53:19.457" v="156" actId="27636"/>
          <ac:spMkLst>
            <pc:docMk/>
            <pc:sldMk cId="239434237" sldId="266"/>
            <ac:spMk id="3" creationId="{1E2009AB-E345-7B3A-0B2F-BC1578842D89}"/>
          </ac:spMkLst>
        </pc:spChg>
        <pc:picChg chg="add mod">
          <ac:chgData name="Andrew Kemp" userId="06d23b41cf651141" providerId="LiveId" clId="{64F8F7E6-B0A7-4A67-BE43-D2AC88E1A641}" dt="2024-12-02T05:53:40.251" v="161" actId="14100"/>
          <ac:picMkLst>
            <pc:docMk/>
            <pc:sldMk cId="239434237" sldId="266"/>
            <ac:picMk id="5" creationId="{0A2F8E59-5E2E-6B13-44F1-BB1D46BC6509}"/>
          </ac:picMkLst>
        </pc:picChg>
      </pc:sldChg>
      <pc:sldChg chg="addSp delSp modSp new mod setBg">
        <pc:chgData name="Andrew Kemp" userId="06d23b41cf651141" providerId="LiveId" clId="{64F8F7E6-B0A7-4A67-BE43-D2AC88E1A641}" dt="2024-12-02T05:57:28.158" v="227" actId="14100"/>
        <pc:sldMkLst>
          <pc:docMk/>
          <pc:sldMk cId="1614694770" sldId="267"/>
        </pc:sldMkLst>
        <pc:spChg chg="mod">
          <ac:chgData name="Andrew Kemp" userId="06d23b41cf651141" providerId="LiveId" clId="{64F8F7E6-B0A7-4A67-BE43-D2AC88E1A641}" dt="2024-12-02T05:56:04.194" v="211" actId="26606"/>
          <ac:spMkLst>
            <pc:docMk/>
            <pc:sldMk cId="1614694770" sldId="267"/>
            <ac:spMk id="2" creationId="{98AB1E44-4FFF-2EA1-9F95-856859693F98}"/>
          </ac:spMkLst>
        </pc:spChg>
        <pc:spChg chg="del mod">
          <ac:chgData name="Andrew Kemp" userId="06d23b41cf651141" providerId="LiveId" clId="{64F8F7E6-B0A7-4A67-BE43-D2AC88E1A641}" dt="2024-12-02T05:55:54.563" v="208"/>
          <ac:spMkLst>
            <pc:docMk/>
            <pc:sldMk cId="1614694770" sldId="267"/>
            <ac:spMk id="3" creationId="{B05A58C1-D1D6-14A2-B88B-07C906FF83BB}"/>
          </ac:spMkLst>
        </pc:spChg>
        <pc:spChg chg="add mod">
          <ac:chgData name="Andrew Kemp" userId="06d23b41cf651141" providerId="LiveId" clId="{64F8F7E6-B0A7-4A67-BE43-D2AC88E1A641}" dt="2024-12-02T05:57:28.158" v="227" actId="14100"/>
          <ac:spMkLst>
            <pc:docMk/>
            <pc:sldMk cId="1614694770" sldId="267"/>
            <ac:spMk id="9" creationId="{147AB427-08EB-9494-9631-AE1D0ADBF136}"/>
          </ac:spMkLst>
        </pc:spChg>
        <pc:spChg chg="add">
          <ac:chgData name="Andrew Kemp" userId="06d23b41cf651141" providerId="LiveId" clId="{64F8F7E6-B0A7-4A67-BE43-D2AC88E1A641}" dt="2024-12-02T05:56:04.194" v="211" actId="26606"/>
          <ac:spMkLst>
            <pc:docMk/>
            <pc:sldMk cId="1614694770" sldId="267"/>
            <ac:spMk id="12" creationId="{84ECDE7A-6944-466D-8FFE-149A29BA6BAE}"/>
          </ac:spMkLst>
        </pc:spChg>
        <pc:spChg chg="add">
          <ac:chgData name="Andrew Kemp" userId="06d23b41cf651141" providerId="LiveId" clId="{64F8F7E6-B0A7-4A67-BE43-D2AC88E1A641}" dt="2024-12-02T05:56:04.194" v="211" actId="26606"/>
          <ac:spMkLst>
            <pc:docMk/>
            <pc:sldMk cId="1614694770" sldId="267"/>
            <ac:spMk id="14" creationId="{B3420082-9415-44EC-802E-C77D71D59C57}"/>
          </ac:spMkLst>
        </pc:spChg>
        <pc:spChg chg="add">
          <ac:chgData name="Andrew Kemp" userId="06d23b41cf651141" providerId="LiveId" clId="{64F8F7E6-B0A7-4A67-BE43-D2AC88E1A641}" dt="2024-12-02T05:56:04.194" v="211" actId="26606"/>
          <ac:spMkLst>
            <pc:docMk/>
            <pc:sldMk cId="1614694770" sldId="267"/>
            <ac:spMk id="16" creationId="{55A52C45-1FCB-4636-A80F-2849B8226C01}"/>
          </ac:spMkLst>
        </pc:spChg>
        <pc:spChg chg="add">
          <ac:chgData name="Andrew Kemp" userId="06d23b41cf651141" providerId="LiveId" clId="{64F8F7E6-B0A7-4A67-BE43-D2AC88E1A641}" dt="2024-12-02T05:56:04.194" v="211" actId="26606"/>
          <ac:spMkLst>
            <pc:docMk/>
            <pc:sldMk cId="1614694770" sldId="267"/>
            <ac:spMk id="18" creationId="{768EB4DD-3704-43AD-92B3-C4E0C6EA92CB}"/>
          </ac:spMkLst>
        </pc:spChg>
        <pc:picChg chg="add mod">
          <ac:chgData name="Andrew Kemp" userId="06d23b41cf651141" providerId="LiveId" clId="{64F8F7E6-B0A7-4A67-BE43-D2AC88E1A641}" dt="2024-12-02T05:56:16.906" v="215" actId="1076"/>
          <ac:picMkLst>
            <pc:docMk/>
            <pc:sldMk cId="1614694770" sldId="267"/>
            <ac:picMk id="5" creationId="{1032C5CD-B266-8464-9487-A045501370F0}"/>
          </ac:picMkLst>
        </pc:picChg>
      </pc:sldChg>
      <pc:sldChg chg="modSp new del mod">
        <pc:chgData name="Andrew Kemp" userId="06d23b41cf651141" providerId="LiveId" clId="{64F8F7E6-B0A7-4A67-BE43-D2AC88E1A641}" dt="2024-12-02T05:55:25.659" v="204" actId="680"/>
        <pc:sldMkLst>
          <pc:docMk/>
          <pc:sldMk cId="580039106" sldId="268"/>
        </pc:sldMkLst>
        <pc:spChg chg="mod">
          <ac:chgData name="Andrew Kemp" userId="06d23b41cf651141" providerId="LiveId" clId="{64F8F7E6-B0A7-4A67-BE43-D2AC88E1A641}" dt="2024-12-02T05:55:25.109" v="203"/>
          <ac:spMkLst>
            <pc:docMk/>
            <pc:sldMk cId="580039106" sldId="268"/>
            <ac:spMk id="2" creationId="{34BF6404-C170-C26D-CF1F-BE6215D4CAC7}"/>
          </ac:spMkLst>
        </pc:spChg>
      </pc:sldChg>
      <pc:sldChg chg="addSp delSp modSp new mod setBg">
        <pc:chgData name="Andrew Kemp" userId="06d23b41cf651141" providerId="LiveId" clId="{64F8F7E6-B0A7-4A67-BE43-D2AC88E1A641}" dt="2024-12-02T06:00:12.815" v="262" actId="14100"/>
        <pc:sldMkLst>
          <pc:docMk/>
          <pc:sldMk cId="3880292356" sldId="268"/>
        </pc:sldMkLst>
        <pc:spChg chg="mod">
          <ac:chgData name="Andrew Kemp" userId="06d23b41cf651141" providerId="LiveId" clId="{64F8F7E6-B0A7-4A67-BE43-D2AC88E1A641}" dt="2024-12-02T05:59:51.957" v="258" actId="26606"/>
          <ac:spMkLst>
            <pc:docMk/>
            <pc:sldMk cId="3880292356" sldId="268"/>
            <ac:spMk id="2" creationId="{53B312E5-A7D7-7EF2-A99A-CACD56B95150}"/>
          </ac:spMkLst>
        </pc:spChg>
        <pc:spChg chg="add del mod ord">
          <ac:chgData name="Andrew Kemp" userId="06d23b41cf651141" providerId="LiveId" clId="{64F8F7E6-B0A7-4A67-BE43-D2AC88E1A641}" dt="2024-12-02T06:00:12.815" v="262" actId="14100"/>
          <ac:spMkLst>
            <pc:docMk/>
            <pc:sldMk cId="3880292356" sldId="268"/>
            <ac:spMk id="3" creationId="{6B805977-A4B7-10A5-CDED-7DA00BBF7029}"/>
          </ac:spMkLst>
        </pc:spChg>
        <pc:spChg chg="add mod">
          <ac:chgData name="Andrew Kemp" userId="06d23b41cf651141" providerId="LiveId" clId="{64F8F7E6-B0A7-4A67-BE43-D2AC88E1A641}" dt="2024-12-02T05:58:31.387" v="233"/>
          <ac:spMkLst>
            <pc:docMk/>
            <pc:sldMk cId="3880292356" sldId="268"/>
            <ac:spMk id="4" creationId="{4672360E-E5CD-FA61-810B-56339785ABBE}"/>
          </ac:spMkLst>
        </pc:spChg>
        <pc:spChg chg="add del">
          <ac:chgData name="Andrew Kemp" userId="06d23b41cf651141" providerId="LiveId" clId="{64F8F7E6-B0A7-4A67-BE43-D2AC88E1A641}" dt="2024-12-02T05:59:51.957" v="258" actId="26606"/>
          <ac:spMkLst>
            <pc:docMk/>
            <pc:sldMk cId="3880292356" sldId="268"/>
            <ac:spMk id="11" creationId="{0B9EE3F3-89B7-43C3-8651-C4C96830993D}"/>
          </ac:spMkLst>
        </pc:spChg>
        <pc:spChg chg="add del">
          <ac:chgData name="Andrew Kemp" userId="06d23b41cf651141" providerId="LiveId" clId="{64F8F7E6-B0A7-4A67-BE43-D2AC88E1A641}" dt="2024-12-02T05:59:51.957" v="258" actId="26606"/>
          <ac:spMkLst>
            <pc:docMk/>
            <pc:sldMk cId="3880292356" sldId="268"/>
            <ac:spMk id="13" creationId="{33AE4636-AEEC-45D6-84D4-7AC2DA48ECF8}"/>
          </ac:spMkLst>
        </pc:spChg>
        <pc:spChg chg="add del">
          <ac:chgData name="Andrew Kemp" userId="06d23b41cf651141" providerId="LiveId" clId="{64F8F7E6-B0A7-4A67-BE43-D2AC88E1A641}" dt="2024-12-02T05:59:51.957" v="258" actId="26606"/>
          <ac:spMkLst>
            <pc:docMk/>
            <pc:sldMk cId="3880292356" sldId="268"/>
            <ac:spMk id="15" creationId="{8D9CE0F4-2EB2-4F1F-8AAC-DB3571D9FE10}"/>
          </ac:spMkLst>
        </pc:spChg>
        <pc:spChg chg="add del">
          <ac:chgData name="Andrew Kemp" userId="06d23b41cf651141" providerId="LiveId" clId="{64F8F7E6-B0A7-4A67-BE43-D2AC88E1A641}" dt="2024-12-02T05:59:50.914" v="256" actId="26606"/>
          <ac:spMkLst>
            <pc:docMk/>
            <pc:sldMk cId="3880292356" sldId="268"/>
            <ac:spMk id="20" creationId="{84ECDE7A-6944-466D-8FFE-149A29BA6BAE}"/>
          </ac:spMkLst>
        </pc:spChg>
        <pc:spChg chg="add del">
          <ac:chgData name="Andrew Kemp" userId="06d23b41cf651141" providerId="LiveId" clId="{64F8F7E6-B0A7-4A67-BE43-D2AC88E1A641}" dt="2024-12-02T05:59:50.914" v="256" actId="26606"/>
          <ac:spMkLst>
            <pc:docMk/>
            <pc:sldMk cId="3880292356" sldId="268"/>
            <ac:spMk id="22" creationId="{B3420082-9415-44EC-802E-C77D71D59C57}"/>
          </ac:spMkLst>
        </pc:spChg>
        <pc:spChg chg="add del">
          <ac:chgData name="Andrew Kemp" userId="06d23b41cf651141" providerId="LiveId" clId="{64F8F7E6-B0A7-4A67-BE43-D2AC88E1A641}" dt="2024-12-02T05:59:50.914" v="256" actId="26606"/>
          <ac:spMkLst>
            <pc:docMk/>
            <pc:sldMk cId="3880292356" sldId="268"/>
            <ac:spMk id="24" creationId="{55A52C45-1FCB-4636-A80F-2849B8226C01}"/>
          </ac:spMkLst>
        </pc:spChg>
        <pc:spChg chg="add del">
          <ac:chgData name="Andrew Kemp" userId="06d23b41cf651141" providerId="LiveId" clId="{64F8F7E6-B0A7-4A67-BE43-D2AC88E1A641}" dt="2024-12-02T05:59:50.914" v="256" actId="26606"/>
          <ac:spMkLst>
            <pc:docMk/>
            <pc:sldMk cId="3880292356" sldId="268"/>
            <ac:spMk id="26" creationId="{768EB4DD-3704-43AD-92B3-C4E0C6EA92CB}"/>
          </ac:spMkLst>
        </pc:spChg>
        <pc:picChg chg="add mod">
          <ac:chgData name="Andrew Kemp" userId="06d23b41cf651141" providerId="LiveId" clId="{64F8F7E6-B0A7-4A67-BE43-D2AC88E1A641}" dt="2024-12-02T06:00:06.830" v="260" actId="1076"/>
          <ac:picMkLst>
            <pc:docMk/>
            <pc:sldMk cId="3880292356" sldId="268"/>
            <ac:picMk id="6" creationId="{311A99E8-34C3-1171-0D08-708DF3779D89}"/>
          </ac:picMkLst>
        </pc:picChg>
      </pc:sldChg>
      <pc:sldChg chg="addSp modSp new mod">
        <pc:chgData name="Andrew Kemp" userId="06d23b41cf651141" providerId="LiveId" clId="{64F8F7E6-B0A7-4A67-BE43-D2AC88E1A641}" dt="2024-12-02T06:02:22.358" v="282" actId="14100"/>
        <pc:sldMkLst>
          <pc:docMk/>
          <pc:sldMk cId="2040435687" sldId="269"/>
        </pc:sldMkLst>
        <pc:spChg chg="mod">
          <ac:chgData name="Andrew Kemp" userId="06d23b41cf651141" providerId="LiveId" clId="{64F8F7E6-B0A7-4A67-BE43-D2AC88E1A641}" dt="2024-12-02T06:01:32.029" v="268" actId="113"/>
          <ac:spMkLst>
            <pc:docMk/>
            <pc:sldMk cId="2040435687" sldId="269"/>
            <ac:spMk id="2" creationId="{D55A5C7C-4D96-AB1F-50F5-6249F84E3319}"/>
          </ac:spMkLst>
        </pc:spChg>
        <pc:spChg chg="mod">
          <ac:chgData name="Andrew Kemp" userId="06d23b41cf651141" providerId="LiveId" clId="{64F8F7E6-B0A7-4A67-BE43-D2AC88E1A641}" dt="2024-12-02T06:02:22.358" v="282" actId="14100"/>
          <ac:spMkLst>
            <pc:docMk/>
            <pc:sldMk cId="2040435687" sldId="269"/>
            <ac:spMk id="3" creationId="{E5FD273F-500D-8A4C-5F2A-AFA7C0869217}"/>
          </ac:spMkLst>
        </pc:spChg>
        <pc:picChg chg="add mod">
          <ac:chgData name="Andrew Kemp" userId="06d23b41cf651141" providerId="LiveId" clId="{64F8F7E6-B0A7-4A67-BE43-D2AC88E1A641}" dt="2024-12-02T06:02:18.778" v="281" actId="1076"/>
          <ac:picMkLst>
            <pc:docMk/>
            <pc:sldMk cId="2040435687" sldId="269"/>
            <ac:picMk id="5" creationId="{9F1D806A-10E3-CEFD-E2D2-E6D26CDFDE18}"/>
          </ac:picMkLst>
        </pc:picChg>
      </pc:sldChg>
      <pc:sldChg chg="addSp delSp modSp new mod setBg">
        <pc:chgData name="Andrew Kemp" userId="06d23b41cf651141" providerId="LiveId" clId="{64F8F7E6-B0A7-4A67-BE43-D2AC88E1A641}" dt="2024-12-02T06:05:36.880" v="322" actId="113"/>
        <pc:sldMkLst>
          <pc:docMk/>
          <pc:sldMk cId="1410783233" sldId="270"/>
        </pc:sldMkLst>
        <pc:spChg chg="mod">
          <ac:chgData name="Andrew Kemp" userId="06d23b41cf651141" providerId="LiveId" clId="{64F8F7E6-B0A7-4A67-BE43-D2AC88E1A641}" dt="2024-12-02T06:05:36.880" v="322" actId="113"/>
          <ac:spMkLst>
            <pc:docMk/>
            <pc:sldMk cId="1410783233" sldId="270"/>
            <ac:spMk id="2" creationId="{DDD3574C-BC1E-47D2-72E9-F6F80D6CB57A}"/>
          </ac:spMkLst>
        </pc:spChg>
        <pc:spChg chg="add del mod">
          <ac:chgData name="Andrew Kemp" userId="06d23b41cf651141" providerId="LiveId" clId="{64F8F7E6-B0A7-4A67-BE43-D2AC88E1A641}" dt="2024-12-02T06:05:15.940" v="319" actId="27636"/>
          <ac:spMkLst>
            <pc:docMk/>
            <pc:sldMk cId="1410783233" sldId="270"/>
            <ac:spMk id="3" creationId="{B022388D-DCA1-2444-D05F-7977CDD2475D}"/>
          </ac:spMkLst>
        </pc:spChg>
        <pc:spChg chg="add mod">
          <ac:chgData name="Andrew Kemp" userId="06d23b41cf651141" providerId="LiveId" clId="{64F8F7E6-B0A7-4A67-BE43-D2AC88E1A641}" dt="2024-12-02T06:03:41.857" v="288"/>
          <ac:spMkLst>
            <pc:docMk/>
            <pc:sldMk cId="1410783233" sldId="270"/>
            <ac:spMk id="4" creationId="{276DB36A-5804-E6F9-3C8D-57AC3DFBDA02}"/>
          </ac:spMkLst>
        </pc:spChg>
        <pc:spChg chg="add del">
          <ac:chgData name="Andrew Kemp" userId="06d23b41cf651141" providerId="LiveId" clId="{64F8F7E6-B0A7-4A67-BE43-D2AC88E1A641}" dt="2024-12-02T06:05:01.154" v="312" actId="26606"/>
          <ac:spMkLst>
            <pc:docMk/>
            <pc:sldMk cId="1410783233" sldId="270"/>
            <ac:spMk id="11" creationId="{2C9A9DA9-7DC8-488B-A882-123947B0F3D9}"/>
          </ac:spMkLst>
        </pc:spChg>
        <pc:spChg chg="add del">
          <ac:chgData name="Andrew Kemp" userId="06d23b41cf651141" providerId="LiveId" clId="{64F8F7E6-B0A7-4A67-BE43-D2AC88E1A641}" dt="2024-12-02T06:05:01.154" v="312" actId="26606"/>
          <ac:spMkLst>
            <pc:docMk/>
            <pc:sldMk cId="1410783233" sldId="270"/>
            <ac:spMk id="13" creationId="{57F6BDD4-E066-4008-8011-6CC31AEB4556}"/>
          </ac:spMkLst>
        </pc:spChg>
        <pc:spChg chg="add del">
          <ac:chgData name="Andrew Kemp" userId="06d23b41cf651141" providerId="LiveId" clId="{64F8F7E6-B0A7-4A67-BE43-D2AC88E1A641}" dt="2024-12-02T06:05:01.154" v="312" actId="26606"/>
          <ac:spMkLst>
            <pc:docMk/>
            <pc:sldMk cId="1410783233" sldId="270"/>
            <ac:spMk id="15" creationId="{2711A8FB-68FC-45FC-B01E-38F809E2D439}"/>
          </ac:spMkLst>
        </pc:spChg>
        <pc:spChg chg="add del">
          <ac:chgData name="Andrew Kemp" userId="06d23b41cf651141" providerId="LiveId" clId="{64F8F7E6-B0A7-4A67-BE43-D2AC88E1A641}" dt="2024-12-02T06:05:01.154" v="312" actId="26606"/>
          <ac:spMkLst>
            <pc:docMk/>
            <pc:sldMk cId="1410783233" sldId="270"/>
            <ac:spMk id="17" creationId="{2A865FE3-5FC9-4049-87CF-30019C46C0F5}"/>
          </ac:spMkLst>
        </pc:spChg>
        <pc:picChg chg="add mod">
          <ac:chgData name="Andrew Kemp" userId="06d23b41cf651141" providerId="LiveId" clId="{64F8F7E6-B0A7-4A67-BE43-D2AC88E1A641}" dt="2024-12-02T06:05:01.154" v="312" actId="26606"/>
          <ac:picMkLst>
            <pc:docMk/>
            <pc:sldMk cId="1410783233" sldId="270"/>
            <ac:picMk id="6" creationId="{9E4340DB-A438-7EB6-A4A6-0120895E01EF}"/>
          </ac:picMkLst>
        </pc:picChg>
      </pc:sldChg>
      <pc:sldChg chg="new">
        <pc:chgData name="Andrew Kemp" userId="06d23b41cf651141" providerId="LiveId" clId="{64F8F7E6-B0A7-4A67-BE43-D2AC88E1A641}" dt="2024-12-02T06:05:40.787" v="323" actId="680"/>
        <pc:sldMkLst>
          <pc:docMk/>
          <pc:sldMk cId="18813993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9E891-2C41-48EE-80B7-AB9A3E9AE90B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11C39-B6E5-45EC-BACA-3432A9334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15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11C39-B6E5-45EC-BACA-3432A9334D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20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11C39-B6E5-45EC-BACA-3432A9334D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9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11C39-B6E5-45EC-BACA-3432A9334D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7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11C39-B6E5-45EC-BACA-3432A9334D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851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0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0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7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7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8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3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74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7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8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3410E-BDAA-00F6-94F0-5843B0508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4468923" cy="3204134"/>
          </a:xfrm>
        </p:spPr>
        <p:txBody>
          <a:bodyPr anchor="b">
            <a:normAutofit/>
          </a:bodyPr>
          <a:lstStyle/>
          <a:p>
            <a:r>
              <a:rPr lang="en-US" sz="4800" b="1" dirty="0"/>
              <a:t>Loudoun County Growth Study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4072A-2063-4C06-676C-C51819BEE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r>
              <a:rPr lang="en-US" sz="2000"/>
              <a:t>By: Andrew Kemp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7F9E5545-033C-C090-7DE8-4722792136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719" r="19881" b="1"/>
          <a:stretch/>
        </p:blipFill>
        <p:spPr>
          <a:xfrm>
            <a:off x="5886178" y="625683"/>
            <a:ext cx="4803223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CF443-A610-ED3A-2D60-1CB6F02C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600" b="1" dirty="0"/>
              <a:t>Cost of Labor in Loudoun County Over 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984C-9630-8F8F-811B-04CC74A0F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0803" y="2334183"/>
            <a:ext cx="3576406" cy="3510097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800" dirty="0"/>
              <a:t>Total annual wages peaked in 2021 at $2.3 billion but experienced a sharp decline in 2022 before recovering in 2023.</a:t>
            </a:r>
          </a:p>
          <a:p>
            <a:r>
              <a:rPr lang="en-US" sz="1800" dirty="0"/>
              <a:t>Average annual pay steadily increased from $85,000 in 2020 to over $90,000 in 2023.</a:t>
            </a:r>
          </a:p>
          <a:p>
            <a:r>
              <a:rPr lang="en-US" sz="1800" dirty="0"/>
              <a:t>The divergence between total wages and average pay suggests workforce reductions or shifts in employment distribution.</a:t>
            </a:r>
          </a:p>
        </p:txBody>
      </p:sp>
      <p:pic>
        <p:nvPicPr>
          <p:cNvPr id="8" name="Picture 7" descr="A graph with green and blue lines&#10;&#10;Description automatically generated">
            <a:extLst>
              <a:ext uri="{FF2B5EF4-FFF2-40B4-BE49-F238E27FC236}">
                <a16:creationId xmlns:a16="http://schemas.microsoft.com/office/drawing/2014/main" id="{B64FB8BD-961F-BA9B-9E43-FB61AD1B3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44" y="2261448"/>
            <a:ext cx="8216160" cy="394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9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2042-19B9-7DD7-3705-89DFC4A2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Median Household Income in Loudoun County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009AB-E345-7B3A-0B2F-BC157884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3824" y="2305050"/>
            <a:ext cx="4295776" cy="400431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Median household income has shown consistent growth, increasing from $119,540 in 2010 to $174,148 in 2023.</a:t>
            </a:r>
          </a:p>
          <a:p>
            <a:r>
              <a:rPr lang="en-US" dirty="0"/>
              <a:t>The steady rise reflects Loudoun County's robust economic development and high standard of living.</a:t>
            </a:r>
          </a:p>
          <a:p>
            <a:r>
              <a:rPr lang="en-US" dirty="0"/>
              <a:t>Loudoun County's income levels are significantly above national averages, highlighting its position as a highly affluent region.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0A2F8E59-5E2E-6B13-44F1-BB1D46BC6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49" y="2305050"/>
            <a:ext cx="7317054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B1E44-4FFF-2EA1-9F95-85685969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b="1"/>
              <a:t>Median Household Income by County (2010-2023)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chart of income numbers&#10;&#10;Description automatically generated with medium confidence">
            <a:extLst>
              <a:ext uri="{FF2B5EF4-FFF2-40B4-BE49-F238E27FC236}">
                <a16:creationId xmlns:a16="http://schemas.microsoft.com/office/drawing/2014/main" id="{1032C5CD-B266-8464-9487-A04550137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" r="-3" b="-3"/>
          <a:stretch/>
        </p:blipFill>
        <p:spPr>
          <a:xfrm>
            <a:off x="498834" y="2225275"/>
            <a:ext cx="7140216" cy="438899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7AB427-08EB-9494-9631-AE1D0ADBF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050" y="2225275"/>
            <a:ext cx="4314825" cy="420410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800" dirty="0"/>
              <a:t>Loudoun County consistently leads in median household income, rising from $119,540 in 2010 to $174,148 in 2023, reflecting strong economic growth and affluence.</a:t>
            </a:r>
          </a:p>
          <a:p>
            <a:r>
              <a:rPr lang="en-US" sz="1800" dirty="0"/>
              <a:t>Santa Clara County, CA, and Fairfax County, VA, rank second and third in income levels, showcasing competitive living standards in tech and government hubs.</a:t>
            </a:r>
          </a:p>
          <a:p>
            <a:r>
              <a:rPr lang="en-US" sz="1800" dirty="0"/>
              <a:t>Counties such as Davidson, TN, and Dallas, TX, display steady growth but remain below the income levels of Loudoun and its peers, reflecting varied economic bases.</a:t>
            </a:r>
          </a:p>
        </p:txBody>
      </p:sp>
    </p:spTree>
    <p:extLst>
      <p:ext uri="{BB962C8B-B14F-4D97-AF65-F5344CB8AC3E}">
        <p14:creationId xmlns:p14="http://schemas.microsoft.com/office/powerpoint/2010/main" val="1614694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12E5-A7D7-7EF2-A99A-CACD56B9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Employment Trends by County (2010-2023)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05977-A4B7-10A5-CDED-7DA00BBF7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824" y="2266949"/>
            <a:ext cx="3415169" cy="414337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Dallas County, TX leads in annual average employment levels, reflecting its large metropolitan workforce and diverse economic base.</a:t>
            </a:r>
          </a:p>
          <a:p>
            <a:r>
              <a:rPr lang="en-US" dirty="0"/>
              <a:t>Loudoun County, VA, shows steady growth, driven by its expanding tech and service industries, while still trailing behind larger counties like Dallas and Santa Clara.</a:t>
            </a:r>
          </a:p>
          <a:p>
            <a:r>
              <a:rPr lang="en-US" dirty="0"/>
              <a:t>Employment levels across counties exhibit consistent growth trends, highlighting economic resilience and sectoral diversification.</a:t>
            </a:r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11A99E8-34C3-1171-0D08-708DF3779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0" y="2097987"/>
            <a:ext cx="7947924" cy="456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92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A5C7C-4D96-AB1F-50F5-6249F84E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GDP Trends by County (2001-2023)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D273F-500D-8A4C-5F2A-AFA7C0869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2024" y="2143125"/>
            <a:ext cx="3378327" cy="451370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Santa Clara County, CA, demonstrates the most substantial growth, reflecting its leadership in the tech-driven economy of Silicon Valley.</a:t>
            </a:r>
          </a:p>
          <a:p>
            <a:r>
              <a:rPr lang="en-US" dirty="0"/>
              <a:t>Dallas County, TX, follows as a strong economic hub with consistent GDP increases, showcasing a diverse and resilient economy.</a:t>
            </a:r>
          </a:p>
          <a:p>
            <a:r>
              <a:rPr lang="en-US" dirty="0"/>
              <a:t>Loudoun County, VA, while smaller in scale, shows steady growth, indicating its emerging role as a tech and services powerhouse.</a:t>
            </a:r>
          </a:p>
        </p:txBody>
      </p:sp>
      <p:pic>
        <p:nvPicPr>
          <p:cNvPr id="5" name="Picture 4" descr="A graph of a number of trends&#10;&#10;Description automatically generated with medium confidence">
            <a:extLst>
              <a:ext uri="{FF2B5EF4-FFF2-40B4-BE49-F238E27FC236}">
                <a16:creationId xmlns:a16="http://schemas.microsoft.com/office/drawing/2014/main" id="{9F1D806A-10E3-CEFD-E2D2-E6D26CDFD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4" y="2260473"/>
            <a:ext cx="7979048" cy="417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35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3574C-BC1E-47D2-72E9-F6F80D6C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Median Housing Costs by County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2388D-DCA1-2444-D05F-7977CDD24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4350" y="2152648"/>
            <a:ext cx="3962400" cy="470535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Santa Clara County, CA, leads in housing costs, with a significant increase from $639,400 in 2010 to $1,443,100 in 2023, reflecting its strong tech industry and housing demand.</a:t>
            </a:r>
          </a:p>
          <a:p>
            <a:r>
              <a:rPr lang="en-US" dirty="0"/>
              <a:t>Loudoun County, VA, saw a steady rise, reaching $734,700 in 2023, demonstrating the area's growing affluence and desirability.</a:t>
            </a:r>
          </a:p>
          <a:p>
            <a:r>
              <a:rPr lang="en-US" dirty="0"/>
              <a:t>Davidson County, TN, and Dallas County, TX, experienced more moderate but consistent growth, indicative of affordable housing markets relative to other counties.</a:t>
            </a:r>
          </a:p>
        </p:txBody>
      </p:sp>
      <p:pic>
        <p:nvPicPr>
          <p:cNvPr id="6" name="Picture 5" descr="A blue and red chart with numbers&#10;&#10;Description automatically generated">
            <a:extLst>
              <a:ext uri="{FF2B5EF4-FFF2-40B4-BE49-F238E27FC236}">
                <a16:creationId xmlns:a16="http://schemas.microsoft.com/office/drawing/2014/main" id="{9E4340DB-A438-7EB6-A4A6-0120895E01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25" y="1886002"/>
            <a:ext cx="7426371" cy="442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9F27-ACE4-4B4F-E90C-8399A5C8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048B9-64EF-AA6D-3A86-D83F0A6E3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7F6-F2BE-0D2F-F133-F14C4109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 of the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45A7-985A-18CF-8A62-31774B43D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Analyze Loudoun County's economic characteristics, including employment, business growth, income trends, housing costs, and GDP trends.</a:t>
            </a:r>
          </a:p>
          <a:p>
            <a:r>
              <a:rPr lang="en-US" dirty="0"/>
              <a:t>Compare Loudoun County to peer counties: Fairfax (VA), Montgomery (MD), Santa Clara (CA), Dallas (TX), Davidson (TN), and Wake (NC).</a:t>
            </a:r>
          </a:p>
          <a:p>
            <a:r>
              <a:rPr lang="en-US" dirty="0"/>
              <a:t>Provide actionable recommendations to sustain growth and attract economic projects.</a:t>
            </a:r>
          </a:p>
        </p:txBody>
      </p:sp>
    </p:spTree>
    <p:extLst>
      <p:ext uri="{BB962C8B-B14F-4D97-AF65-F5344CB8AC3E}">
        <p14:creationId xmlns:p14="http://schemas.microsoft.com/office/powerpoint/2010/main" val="67686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9B50-42BF-2FDE-A7E9-E07EC18B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E550E-B4C0-013C-3EE5-B098F60AD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2103120"/>
            <a:ext cx="10015728" cy="40599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Data Sources: </a:t>
            </a:r>
            <a:r>
              <a:rPr lang="en-US" dirty="0"/>
              <a:t>U.S. Census Bureau, Bureau of Labor Statistics (BLS), Bureau of Economic Analysis (BEA)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Tools and Techniques: </a:t>
            </a:r>
            <a:r>
              <a:rPr lang="en-US" dirty="0"/>
              <a:t>Jupyter Notebook, Python, Pandas, NumPy, Matplotlib, Seaborn, Scikit-learn, </a:t>
            </a:r>
            <a:r>
              <a:rPr lang="en-US" dirty="0" err="1"/>
              <a:t>Statsmodels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Analysis Techniques:</a:t>
            </a:r>
            <a:r>
              <a:rPr lang="en-US" dirty="0"/>
              <a:t> Descriptive statistics, Trend Analysis, Comparative Analysis, Time-series, linear regression, correlation analysis, ARIMA forecasting,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1A3A915-AEB9-5DEF-398A-28AB5DB75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13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44601-F555-811E-A9EA-4503408D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Limitations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B900A-04D0-5FCC-7687-BE33D127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Gaps</a:t>
            </a:r>
            <a:r>
              <a:rPr lang="en-US" dirty="0"/>
              <a:t>: Missing or inconsistent data for certain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Assumptions</a:t>
            </a:r>
            <a:r>
              <a:rPr lang="en-US" dirty="0"/>
              <a:t>: Forecasting models are based on historical data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Granularity</a:t>
            </a:r>
            <a:r>
              <a:rPr lang="en-US" dirty="0"/>
              <a:t>: Industry-specific insights may require additional detailed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552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F27AAA-0039-6D78-FD96-CB6265B2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b="1" dirty="0"/>
              <a:t>GDP Growth in Loudoun County</a:t>
            </a:r>
            <a:br>
              <a:rPr lang="en-US" sz="3700" b="1" dirty="0"/>
            </a:br>
            <a:r>
              <a:rPr lang="en-US" sz="3700" b="1" dirty="0"/>
              <a:t> (2000-2023)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E3EA-AA87-8751-07D3-8CF343D77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1297" y="2455771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Loudoun County’s GDP grew 186%, from $11.78 billion in 2001 to $33.77 billion in 2023.</a:t>
            </a:r>
          </a:p>
          <a:p>
            <a:r>
              <a:rPr lang="en-US" sz="1800" dirty="0"/>
              <a:t>The slight GDP decrease in 2020 reflects the economic impact of COVID-19, highlighting vulnerabilities during global disruptions.</a:t>
            </a:r>
          </a:p>
          <a:p>
            <a:r>
              <a:rPr lang="en-US" sz="1800" dirty="0"/>
              <a:t>Consistent growth reflects the county's expanding economy, driven by high-value industries.</a:t>
            </a:r>
          </a:p>
        </p:txBody>
      </p:sp>
      <p:pic>
        <p:nvPicPr>
          <p:cNvPr id="8" name="Picture 7" descr="A graph with a line going up&#10;&#10;Description automatically generated">
            <a:extLst>
              <a:ext uri="{FF2B5EF4-FFF2-40B4-BE49-F238E27FC236}">
                <a16:creationId xmlns:a16="http://schemas.microsoft.com/office/drawing/2014/main" id="{65582906-19BA-E69D-5C0E-9C766D7D0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22" y="2276856"/>
            <a:ext cx="7737014" cy="366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119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CE0A2-9D1B-6924-50D5-9B7CA987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 b="1" dirty="0"/>
              <a:t>Employment by Industry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3B7CA-7DFA-CA21-3804-C95BF6E3C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" y="2582236"/>
            <a:ext cx="4626864" cy="3548223"/>
          </a:xfrm>
        </p:spPr>
        <p:txBody>
          <a:bodyPr>
            <a:normAutofit/>
          </a:bodyPr>
          <a:lstStyle/>
          <a:p>
            <a:r>
              <a:rPr lang="en-US" sz="1700" dirty="0"/>
              <a:t>Service-Providing Industries dominate, with strong contributions from Education, Health Services, and Professional Services.</a:t>
            </a:r>
          </a:p>
          <a:p>
            <a:r>
              <a:rPr lang="en-US" sz="1700" dirty="0"/>
              <a:t>Employment increased steadily, reflecting post-pandemic recovery and growth.</a:t>
            </a:r>
          </a:p>
          <a:p>
            <a:r>
              <a:rPr lang="en-US" sz="1700" dirty="0"/>
              <a:t>Trade, Transportation, and Utilities remained consistent, supporting economic stability.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AE6C3-815F-59A9-7DA8-6A2045ACF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344" y="1262503"/>
            <a:ext cx="7005090" cy="4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09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2E8E1-AAE1-3937-4E3D-3A0340E9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3700" b="1" dirty="0"/>
              <a:t>Median Housing Costs in Loudoun County (2010-2023)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CE75-AFB9-D8B6-E53C-7E0D338B4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9757" y="2125353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Median housing costs rose sharply by 64.3%, from $447,100 in 2010 to $734,700 in 2023.</a:t>
            </a:r>
          </a:p>
          <a:p>
            <a:r>
              <a:rPr lang="en-US" sz="1800" dirty="0"/>
              <a:t>The increase accelerated post-2020, driven by population growth and limited housing supply.</a:t>
            </a:r>
          </a:p>
          <a:p>
            <a:r>
              <a:rPr lang="en-US" sz="1800" dirty="0"/>
              <a:t>Rising costs may challenge affordability for middle-income families and workers.</a:t>
            </a:r>
          </a:p>
        </p:txBody>
      </p:sp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5F415EB2-0FF8-6DBF-754C-C6B6AAF8E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34" y="2425786"/>
            <a:ext cx="7592157" cy="372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6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D803-F2A1-FE5F-D20D-36361436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Population Growth in Loudoun County (2010-2023)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AB0CB-41B0-A527-0C53-925C9FE3C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944" y="2228850"/>
            <a:ext cx="3701796" cy="390984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Loudoun County’s population grew by 35%, from approximately 322,000 in 2010 to over 435,000 in 2023.</a:t>
            </a:r>
          </a:p>
          <a:p>
            <a:r>
              <a:rPr lang="en-US" dirty="0"/>
              <a:t>The steady growth trend reflects the county’s attractiveness for residents, driven by economic opportunities and quality of life.</a:t>
            </a:r>
          </a:p>
          <a:p>
            <a:r>
              <a:rPr lang="en-US" dirty="0"/>
              <a:t>Continued population growth may increase demand for housing, infrastructure, and public services.</a:t>
            </a:r>
          </a:p>
        </p:txBody>
      </p:sp>
      <p:pic>
        <p:nvPicPr>
          <p:cNvPr id="5" name="Picture 4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F380B359-5BB6-99A0-3055-7D581A092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60" y="2228850"/>
            <a:ext cx="7819680" cy="390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0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FD91-AEBC-9124-5760-9586AD70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Number of Businesses in Loudoun County Over Time (2020-2023)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FFF5-E2F1-5C85-C06C-9DC220DC2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599" y="2222543"/>
            <a:ext cx="4105276" cy="435923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Steady Growth: From 2020 to 2022, the number of businesses in Loudoun County showed consistent growth, reflecting economic resilience.</a:t>
            </a:r>
          </a:p>
          <a:p>
            <a:r>
              <a:rPr lang="en-US" dirty="0"/>
              <a:t>Decline in 2023: A slight decline in the number of businesses from 2022 to 2023 suggests ongoing economic challenges and adjustments post-pandemic.</a:t>
            </a:r>
          </a:p>
          <a:p>
            <a:r>
              <a:rPr lang="en-US" i="1" dirty="0"/>
              <a:t>Implication</a:t>
            </a:r>
            <a:r>
              <a:rPr lang="en-US" dirty="0"/>
              <a:t>: This trend underscores the need for policies aimed at fostering business recovery and long-term stability.</a:t>
            </a:r>
          </a:p>
        </p:txBody>
      </p:sp>
      <p:pic>
        <p:nvPicPr>
          <p:cNvPr id="6" name="Picture 5" descr="A graph showing the number of businesses&#10;&#10;Description automatically generated">
            <a:extLst>
              <a:ext uri="{FF2B5EF4-FFF2-40B4-BE49-F238E27FC236}">
                <a16:creationId xmlns:a16="http://schemas.microsoft.com/office/drawing/2014/main" id="{64F9C6E5-D61A-C0A2-C108-97410E2A5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2222543"/>
            <a:ext cx="7352761" cy="423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5621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949</Words>
  <Application>Microsoft Office PowerPoint</Application>
  <PresentationFormat>Widescreen</PresentationFormat>
  <Paragraphs>64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Avenir Next LT Pro</vt:lpstr>
      <vt:lpstr>Calibri</vt:lpstr>
      <vt:lpstr>AccentBoxVTI</vt:lpstr>
      <vt:lpstr>Loudoun County Growth Study </vt:lpstr>
      <vt:lpstr>Purpose of the Study</vt:lpstr>
      <vt:lpstr>Methodology</vt:lpstr>
      <vt:lpstr>Limitations </vt:lpstr>
      <vt:lpstr>GDP Growth in Loudoun County  (2000-2023)</vt:lpstr>
      <vt:lpstr>Employment by Industry</vt:lpstr>
      <vt:lpstr>Median Housing Costs in Loudoun County (2010-2023)</vt:lpstr>
      <vt:lpstr>Population Growth in Loudoun County (2010-2023)</vt:lpstr>
      <vt:lpstr>Number of Businesses in Loudoun County Over Time (2020-2023)</vt:lpstr>
      <vt:lpstr>Cost of Labor in Loudoun County Over Time</vt:lpstr>
      <vt:lpstr>Median Household Income in Loudoun County Over Time</vt:lpstr>
      <vt:lpstr>Median Household Income by County (2010-2023)</vt:lpstr>
      <vt:lpstr>Employment Trends by County (2010-2023)</vt:lpstr>
      <vt:lpstr>GDP Trends by County (2001-2023)</vt:lpstr>
      <vt:lpstr>Median Housing Costs by County Over 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Kemp</dc:creator>
  <cp:lastModifiedBy>Andrew Kemp</cp:lastModifiedBy>
  <cp:revision>1</cp:revision>
  <dcterms:created xsi:type="dcterms:W3CDTF">2024-12-02T04:53:23Z</dcterms:created>
  <dcterms:modified xsi:type="dcterms:W3CDTF">2024-12-02T06:05:45Z</dcterms:modified>
</cp:coreProperties>
</file>