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8255"/>
            <a:ext cx="12192635" cy="6865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.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ASUS</cp:lastModifiedBy>
  <cp:revision>1</cp:revision>
  <dcterms:created xsi:type="dcterms:W3CDTF">2025-03-31T22:18:58Z</dcterms:created>
  <dcterms:modified xsi:type="dcterms:W3CDTF">2025-03-31T22:18:59Z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60FA5DB2954B43F396D12AFCDAA17A07_11</vt:lpwstr>
  </property>
  <property fmtid="{D5CDD505-2E9C-101B-9397-08002B2CF9AE}" pid="3" name="KSOProductBuildVer">
    <vt:lpwstr>1033-12.2.0.19805</vt:lpwstr>
  </property>
</Properties>
</file>