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5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tableStyles" Target="tableStyles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8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6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6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70CD58-95A6-4B84-9ED6-09132EBB3FCF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798892D-5F37-40BA-ADA9-7588E180DB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4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70CD58-95A6-4B84-9ED6-09132EBB3FCF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104862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798892D-5F37-40BA-ADA9-7588E180DB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70CD58-95A6-4B84-9ED6-09132EBB3FCF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104861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798892D-5F37-40BA-ADA9-7588E180DB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70CD58-95A6-4B84-9ED6-09132EBB3FCF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798892D-5F37-40BA-ADA9-7588E180DB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3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70CD58-95A6-4B84-9ED6-09132EBB3FCF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104863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798892D-5F37-40BA-ADA9-7588E180DB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4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5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70CD58-95A6-4B84-9ED6-09132EBB3FCF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104863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798892D-5F37-40BA-ADA9-7588E180DB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0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41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43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4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70CD58-95A6-4B84-9ED6-09132EBB3FCF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1048645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6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798892D-5F37-40BA-ADA9-7588E180DB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70CD58-95A6-4B84-9ED6-09132EBB3FCF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104861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798892D-5F37-40BA-ADA9-7588E180DB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70CD58-95A6-4B84-9ED6-09132EBB3FCF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104864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798892D-5F37-40BA-ADA9-7588E180DB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51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52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70CD58-95A6-4B84-9ED6-09132EBB3FCF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10486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798892D-5F37-40BA-ADA9-7588E180DB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8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19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4862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D970CD58-95A6-4B84-9ED6-09132EBB3FCF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104862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798892D-5F37-40BA-ADA9-7588E180DB0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0CD58-95A6-4B84-9ED6-09132EBB3FCF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98892D-5F37-40BA-ADA9-7588E180DB05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24974" y="0"/>
            <a:ext cx="12216973" cy="6857999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61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25315" y="298938"/>
            <a:ext cx="11315700" cy="5878025"/>
          </a:xfr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62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6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97877" y="228600"/>
            <a:ext cx="10893669" cy="626012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64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61546"/>
            <a:ext cx="12192000" cy="6796454"/>
          </a:xfr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65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94592" y="149469"/>
            <a:ext cx="10726616" cy="6027494"/>
          </a:xfr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66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67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3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4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7999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5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56138" y="298939"/>
            <a:ext cx="10761785" cy="5649434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6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" y="0"/>
            <a:ext cx="12256476" cy="6857999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7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764931" y="254977"/>
            <a:ext cx="10805746" cy="6356838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8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59" name="Content Placeholder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694593" y="0"/>
            <a:ext cx="10679722" cy="6655777"/>
          </a:xfr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2097160" name="Content Placeholder 4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Presentation</dc:title>
  <dc:creator>AMBE</dc:creator>
  <cp:lastModifiedBy>AMBE</cp:lastModifiedBy>
  <dcterms:created xsi:type="dcterms:W3CDTF">2025-05-26T19:29:37Z</dcterms:created>
  <dcterms:modified xsi:type="dcterms:W3CDTF">2025-05-26T21:48:38Z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29d6e0274713400484a32329bfa8f387</vt:lpwstr>
  </property>
</Properties>
</file>