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2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E0BF-5DF7-4C2C-ABCF-6CBCA76D316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CE277-7880-48AA-8633-CE1AA960B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53" y="658890"/>
            <a:ext cx="9845893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8" y="290146"/>
            <a:ext cx="10832124" cy="5886817"/>
          </a:xfrm>
        </p:spPr>
      </p:pic>
    </p:spTree>
    <p:extLst>
      <p:ext uri="{BB962C8B-B14F-4D97-AF65-F5344CB8AC3E}">
        <p14:creationId xmlns:p14="http://schemas.microsoft.com/office/powerpoint/2010/main" val="270265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2" y="290146"/>
            <a:ext cx="11025554" cy="5886817"/>
          </a:xfrm>
        </p:spPr>
      </p:pic>
    </p:spTree>
    <p:extLst>
      <p:ext uri="{BB962C8B-B14F-4D97-AF65-F5344CB8AC3E}">
        <p14:creationId xmlns:p14="http://schemas.microsoft.com/office/powerpoint/2010/main" val="362993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354"/>
            <a:ext cx="11236569" cy="5895609"/>
          </a:xfrm>
        </p:spPr>
      </p:pic>
    </p:spTree>
    <p:extLst>
      <p:ext uri="{BB962C8B-B14F-4D97-AF65-F5344CB8AC3E}">
        <p14:creationId xmlns:p14="http://schemas.microsoft.com/office/powerpoint/2010/main" val="27003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4" y="193431"/>
            <a:ext cx="11192608" cy="5983532"/>
          </a:xfrm>
        </p:spPr>
      </p:pic>
    </p:spTree>
    <p:extLst>
      <p:ext uri="{BB962C8B-B14F-4D97-AF65-F5344CB8AC3E}">
        <p14:creationId xmlns:p14="http://schemas.microsoft.com/office/powerpoint/2010/main" val="4047190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263769"/>
            <a:ext cx="11245361" cy="5913194"/>
          </a:xfrm>
        </p:spPr>
      </p:pic>
    </p:spTree>
    <p:extLst>
      <p:ext uri="{BB962C8B-B14F-4D97-AF65-F5344CB8AC3E}">
        <p14:creationId xmlns:p14="http://schemas.microsoft.com/office/powerpoint/2010/main" val="406716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131"/>
            <a:ext cx="11139854" cy="6097832"/>
          </a:xfrm>
        </p:spPr>
      </p:pic>
    </p:spTree>
    <p:extLst>
      <p:ext uri="{BB962C8B-B14F-4D97-AF65-F5344CB8AC3E}">
        <p14:creationId xmlns:p14="http://schemas.microsoft.com/office/powerpoint/2010/main" val="2412746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202223"/>
            <a:ext cx="10876085" cy="5974740"/>
          </a:xfrm>
        </p:spPr>
      </p:pic>
    </p:spTree>
    <p:extLst>
      <p:ext uri="{BB962C8B-B14F-4D97-AF65-F5344CB8AC3E}">
        <p14:creationId xmlns:p14="http://schemas.microsoft.com/office/powerpoint/2010/main" val="325303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" y="87923"/>
            <a:ext cx="11060723" cy="6089040"/>
          </a:xfrm>
        </p:spPr>
      </p:pic>
    </p:spTree>
    <p:extLst>
      <p:ext uri="{BB962C8B-B14F-4D97-AF65-F5344CB8AC3E}">
        <p14:creationId xmlns:p14="http://schemas.microsoft.com/office/powerpoint/2010/main" val="179367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3" y="211015"/>
            <a:ext cx="11007970" cy="5965948"/>
          </a:xfrm>
        </p:spPr>
      </p:pic>
    </p:spTree>
    <p:extLst>
      <p:ext uri="{BB962C8B-B14F-4D97-AF65-F5344CB8AC3E}">
        <p14:creationId xmlns:p14="http://schemas.microsoft.com/office/powerpoint/2010/main" val="414869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" y="228600"/>
            <a:ext cx="11034346" cy="5948363"/>
          </a:xfrm>
        </p:spPr>
      </p:pic>
    </p:spTree>
    <p:extLst>
      <p:ext uri="{BB962C8B-B14F-4D97-AF65-F5344CB8AC3E}">
        <p14:creationId xmlns:p14="http://schemas.microsoft.com/office/powerpoint/2010/main" val="52401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4" y="219808"/>
            <a:ext cx="10615506" cy="5957155"/>
          </a:xfrm>
        </p:spPr>
      </p:pic>
    </p:spTree>
    <p:extLst>
      <p:ext uri="{BB962C8B-B14F-4D97-AF65-F5344CB8AC3E}">
        <p14:creationId xmlns:p14="http://schemas.microsoft.com/office/powerpoint/2010/main" val="64327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70338"/>
            <a:ext cx="10990385" cy="6106625"/>
          </a:xfrm>
        </p:spPr>
      </p:pic>
    </p:spTree>
    <p:extLst>
      <p:ext uri="{BB962C8B-B14F-4D97-AF65-F5344CB8AC3E}">
        <p14:creationId xmlns:p14="http://schemas.microsoft.com/office/powerpoint/2010/main" val="1214991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93431"/>
            <a:ext cx="10893669" cy="5983532"/>
          </a:xfrm>
        </p:spPr>
      </p:pic>
    </p:spTree>
    <p:extLst>
      <p:ext uri="{BB962C8B-B14F-4D97-AF65-F5344CB8AC3E}">
        <p14:creationId xmlns:p14="http://schemas.microsoft.com/office/powerpoint/2010/main" val="239438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1" y="202223"/>
            <a:ext cx="11078307" cy="5974740"/>
          </a:xfrm>
        </p:spPr>
      </p:pic>
    </p:spTree>
    <p:extLst>
      <p:ext uri="{BB962C8B-B14F-4D97-AF65-F5344CB8AC3E}">
        <p14:creationId xmlns:p14="http://schemas.microsoft.com/office/powerpoint/2010/main" val="28558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" y="70338"/>
            <a:ext cx="11403623" cy="6106625"/>
          </a:xfrm>
        </p:spPr>
      </p:pic>
    </p:spTree>
    <p:extLst>
      <p:ext uri="{BB962C8B-B14F-4D97-AF65-F5344CB8AC3E}">
        <p14:creationId xmlns:p14="http://schemas.microsoft.com/office/powerpoint/2010/main" val="365624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" y="158262"/>
            <a:ext cx="11078308" cy="6018701"/>
          </a:xfrm>
        </p:spPr>
      </p:pic>
    </p:spTree>
    <p:extLst>
      <p:ext uri="{BB962C8B-B14F-4D97-AF65-F5344CB8AC3E}">
        <p14:creationId xmlns:p14="http://schemas.microsoft.com/office/powerpoint/2010/main" val="75245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8938"/>
            <a:ext cx="10668000" cy="6435970"/>
          </a:xfrm>
        </p:spPr>
      </p:pic>
    </p:spTree>
    <p:extLst>
      <p:ext uri="{BB962C8B-B14F-4D97-AF65-F5344CB8AC3E}">
        <p14:creationId xmlns:p14="http://schemas.microsoft.com/office/powerpoint/2010/main" val="120140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0" y="298938"/>
            <a:ext cx="11585330" cy="5878025"/>
          </a:xfrm>
        </p:spPr>
      </p:pic>
    </p:spTree>
    <p:extLst>
      <p:ext uri="{BB962C8B-B14F-4D97-AF65-F5344CB8AC3E}">
        <p14:creationId xmlns:p14="http://schemas.microsoft.com/office/powerpoint/2010/main" val="292052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81354"/>
            <a:ext cx="10796954" cy="5895609"/>
          </a:xfrm>
        </p:spPr>
      </p:pic>
    </p:spTree>
    <p:extLst>
      <p:ext uri="{BB962C8B-B14F-4D97-AF65-F5344CB8AC3E}">
        <p14:creationId xmlns:p14="http://schemas.microsoft.com/office/powerpoint/2010/main" val="2847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3" y="228600"/>
            <a:ext cx="10694378" cy="5948363"/>
          </a:xfrm>
        </p:spPr>
      </p:pic>
    </p:spTree>
    <p:extLst>
      <p:ext uri="{BB962C8B-B14F-4D97-AF65-F5344CB8AC3E}">
        <p14:creationId xmlns:p14="http://schemas.microsoft.com/office/powerpoint/2010/main" val="215676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272562"/>
            <a:ext cx="10761785" cy="5904401"/>
          </a:xfrm>
        </p:spPr>
      </p:pic>
    </p:spTree>
    <p:extLst>
      <p:ext uri="{BB962C8B-B14F-4D97-AF65-F5344CB8AC3E}">
        <p14:creationId xmlns:p14="http://schemas.microsoft.com/office/powerpoint/2010/main" val="56464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46" y="246185"/>
            <a:ext cx="10752992" cy="5930778"/>
          </a:xfrm>
        </p:spPr>
      </p:pic>
    </p:spTree>
    <p:extLst>
      <p:ext uri="{BB962C8B-B14F-4D97-AF65-F5344CB8AC3E}">
        <p14:creationId xmlns:p14="http://schemas.microsoft.com/office/powerpoint/2010/main" val="40345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54977"/>
            <a:ext cx="10796953" cy="5921986"/>
          </a:xfrm>
        </p:spPr>
      </p:pic>
    </p:spTree>
    <p:extLst>
      <p:ext uri="{BB962C8B-B14F-4D97-AF65-F5344CB8AC3E}">
        <p14:creationId xmlns:p14="http://schemas.microsoft.com/office/powerpoint/2010/main" val="387357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</dc:creator>
  <cp:lastModifiedBy>AMBE</cp:lastModifiedBy>
  <cp:revision>2</cp:revision>
  <dcterms:created xsi:type="dcterms:W3CDTF">2025-05-05T22:38:04Z</dcterms:created>
  <dcterms:modified xsi:type="dcterms:W3CDTF">2025-05-05T22:43:50Z</dcterms:modified>
</cp:coreProperties>
</file>