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72" r:id="rId13"/>
    <p:sldId id="270" r:id="rId14"/>
    <p:sldId id="271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00"/>
    <p:restoredTop sz="94676"/>
  </p:normalViewPr>
  <p:slideViewPr>
    <p:cSldViewPr snapToGrid="0" snapToObjects="1">
      <p:cViewPr varScale="1">
        <p:scale>
          <a:sx n="84" d="100"/>
          <a:sy n="84" d="100"/>
        </p:scale>
        <p:origin x="20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hyperlink" Target="https://mp.weixin.qq.com/wxopen/waregister?action=step1" TargetMode="External"/><Relationship Id="rId1" Type="http://schemas.openxmlformats.org/officeDocument/2006/relationships/hyperlink" Target="https://developers.weixin.qq.com/miniprogram/dev/devtools/download.html?t=2018712" TargetMode="External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hyperlink" Target="https://mp.weixin.qq.com/wxopen/waregister?action=step1" TargetMode="External"/><Relationship Id="rId1" Type="http://schemas.openxmlformats.org/officeDocument/2006/relationships/hyperlink" Target="https://developers.weixin.qq.com/miniprogram/dev/devtools/download.html?t=2018712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B79388-7909-064C-97AD-AD95B8DAAB76}" type="doc">
      <dgm:prSet loTypeId="urn:microsoft.com/office/officeart/2008/layout/VerticalCurvedList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39FBCE0F-8BD5-024A-95FE-1BFCE4E197D2}">
      <dgm:prSet phldrT="[文本]"/>
      <dgm:spPr/>
      <dgm:t>
        <a:bodyPr/>
        <a:lstStyle/>
        <a:p>
          <a:r>
            <a:rPr lang="zh-CN" altLang="en-US" dirty="0"/>
            <a:t>快速搭建小程序</a:t>
          </a:r>
        </a:p>
      </dgm:t>
    </dgm:pt>
    <dgm:pt modelId="{1EA5DE41-9671-674A-8B0E-2E22F9E1559B}" type="parTrans" cxnId="{A4F0664E-CE7F-7B46-9F24-4E63D2B6E6C3}">
      <dgm:prSet/>
      <dgm:spPr/>
      <dgm:t>
        <a:bodyPr/>
        <a:lstStyle/>
        <a:p>
          <a:endParaRPr lang="zh-CN" altLang="en-US"/>
        </a:p>
      </dgm:t>
    </dgm:pt>
    <dgm:pt modelId="{EDA82B7B-A84F-1A45-822D-A5E2C2BABF81}" type="sibTrans" cxnId="{A4F0664E-CE7F-7B46-9F24-4E63D2B6E6C3}">
      <dgm:prSet/>
      <dgm:spPr/>
      <dgm:t>
        <a:bodyPr/>
        <a:lstStyle/>
        <a:p>
          <a:endParaRPr lang="zh-CN" altLang="en-US"/>
        </a:p>
      </dgm:t>
    </dgm:pt>
    <dgm:pt modelId="{3D2A0FE3-D5E1-C34D-AB24-A86A01BDED15}">
      <dgm:prSet phldrT="[文本]"/>
      <dgm:spPr/>
      <dgm:t>
        <a:bodyPr/>
        <a:lstStyle/>
        <a:p>
          <a:r>
            <a:rPr lang="zh-CN" altLang="en-US" dirty="0"/>
            <a:t>小程序遇到的问题</a:t>
          </a:r>
        </a:p>
      </dgm:t>
    </dgm:pt>
    <dgm:pt modelId="{8F087A90-CA49-E949-8F57-F06AF730DD9A}" type="parTrans" cxnId="{29930465-7101-644B-8D75-E5CFE63877CF}">
      <dgm:prSet/>
      <dgm:spPr/>
      <dgm:t>
        <a:bodyPr/>
        <a:lstStyle/>
        <a:p>
          <a:endParaRPr lang="zh-CN" altLang="en-US"/>
        </a:p>
      </dgm:t>
    </dgm:pt>
    <dgm:pt modelId="{CE86C677-5EDB-D84F-A9A2-858984CB80E3}" type="sibTrans" cxnId="{29930465-7101-644B-8D75-E5CFE63877CF}">
      <dgm:prSet/>
      <dgm:spPr/>
      <dgm:t>
        <a:bodyPr/>
        <a:lstStyle/>
        <a:p>
          <a:endParaRPr lang="zh-CN" altLang="en-US"/>
        </a:p>
      </dgm:t>
    </dgm:pt>
    <dgm:pt modelId="{A884AD5B-16B5-BF41-AAFC-A0EBE28957A3}">
      <dgm:prSet phldrT="[文本]"/>
      <dgm:spPr/>
      <dgm:t>
        <a:bodyPr/>
        <a:lstStyle/>
        <a:p>
          <a:r>
            <a:rPr lang="zh-CN" altLang="en-US" dirty="0"/>
            <a:t>小程序的延伸</a:t>
          </a:r>
        </a:p>
      </dgm:t>
    </dgm:pt>
    <dgm:pt modelId="{6269BA1E-D172-8A41-8F84-3BADD7ECEA5E}" type="parTrans" cxnId="{B1690C39-FB4A-DF4F-B6A4-519B4DF46AEB}">
      <dgm:prSet/>
      <dgm:spPr/>
      <dgm:t>
        <a:bodyPr/>
        <a:lstStyle/>
        <a:p>
          <a:endParaRPr lang="zh-CN" altLang="en-US"/>
        </a:p>
      </dgm:t>
    </dgm:pt>
    <dgm:pt modelId="{96632903-C2A2-1A48-A639-E2C9A0DDAAD0}" type="sibTrans" cxnId="{B1690C39-FB4A-DF4F-B6A4-519B4DF46AEB}">
      <dgm:prSet/>
      <dgm:spPr/>
      <dgm:t>
        <a:bodyPr/>
        <a:lstStyle/>
        <a:p>
          <a:endParaRPr lang="zh-CN" altLang="en-US"/>
        </a:p>
      </dgm:t>
    </dgm:pt>
    <dgm:pt modelId="{939BE4DF-708D-6D48-AFAD-84C03361BB0B}">
      <dgm:prSet/>
      <dgm:spPr/>
      <dgm:t>
        <a:bodyPr/>
        <a:lstStyle/>
        <a:p>
          <a:r>
            <a:rPr lang="zh-CN" altLang="en-US" dirty="0"/>
            <a:t>什么是小程序</a:t>
          </a:r>
        </a:p>
      </dgm:t>
    </dgm:pt>
    <dgm:pt modelId="{00C3C985-B2F5-EC46-8A40-5ACD7ECB16C1}" type="parTrans" cxnId="{E8E3F85F-4496-4D42-B1DA-DB5CB393C98E}">
      <dgm:prSet/>
      <dgm:spPr/>
      <dgm:t>
        <a:bodyPr/>
        <a:lstStyle/>
        <a:p>
          <a:endParaRPr lang="zh-CN" altLang="en-US"/>
        </a:p>
      </dgm:t>
    </dgm:pt>
    <dgm:pt modelId="{775E5825-ED0E-2E45-8BC0-F6FC55F8B1C7}" type="sibTrans" cxnId="{E8E3F85F-4496-4D42-B1DA-DB5CB393C98E}">
      <dgm:prSet/>
      <dgm:spPr/>
      <dgm:t>
        <a:bodyPr/>
        <a:lstStyle/>
        <a:p>
          <a:endParaRPr lang="zh-CN" altLang="en-US"/>
        </a:p>
      </dgm:t>
    </dgm:pt>
    <dgm:pt modelId="{179F7798-B064-7148-9A0B-544E3C41E1BA}" type="pres">
      <dgm:prSet presAssocID="{C4B79388-7909-064C-97AD-AD95B8DAAB76}" presName="Name0" presStyleCnt="0">
        <dgm:presLayoutVars>
          <dgm:chMax val="7"/>
          <dgm:chPref val="7"/>
          <dgm:dir/>
        </dgm:presLayoutVars>
      </dgm:prSet>
      <dgm:spPr/>
    </dgm:pt>
    <dgm:pt modelId="{647A1CEE-149B-8449-B332-D06F8A67C0C0}" type="pres">
      <dgm:prSet presAssocID="{C4B79388-7909-064C-97AD-AD95B8DAAB76}" presName="Name1" presStyleCnt="0"/>
      <dgm:spPr/>
    </dgm:pt>
    <dgm:pt modelId="{5CEA0914-CC5F-1742-BC54-BF3E8F729153}" type="pres">
      <dgm:prSet presAssocID="{C4B79388-7909-064C-97AD-AD95B8DAAB76}" presName="cycle" presStyleCnt="0"/>
      <dgm:spPr/>
    </dgm:pt>
    <dgm:pt modelId="{130A1899-87D6-AE4E-B6D9-5607A5C0C557}" type="pres">
      <dgm:prSet presAssocID="{C4B79388-7909-064C-97AD-AD95B8DAAB76}" presName="srcNode" presStyleLbl="node1" presStyleIdx="0" presStyleCnt="4"/>
      <dgm:spPr/>
    </dgm:pt>
    <dgm:pt modelId="{E2CC2F6F-D43E-694C-B0DF-A742D232F2F3}" type="pres">
      <dgm:prSet presAssocID="{C4B79388-7909-064C-97AD-AD95B8DAAB76}" presName="conn" presStyleLbl="parChTrans1D2" presStyleIdx="0" presStyleCnt="1"/>
      <dgm:spPr/>
    </dgm:pt>
    <dgm:pt modelId="{D78EA95F-7DBD-474A-97AF-7D76241AAB90}" type="pres">
      <dgm:prSet presAssocID="{C4B79388-7909-064C-97AD-AD95B8DAAB76}" presName="extraNode" presStyleLbl="node1" presStyleIdx="0" presStyleCnt="4"/>
      <dgm:spPr/>
    </dgm:pt>
    <dgm:pt modelId="{E81BA898-B8E3-394E-89CA-364D4319DB7A}" type="pres">
      <dgm:prSet presAssocID="{C4B79388-7909-064C-97AD-AD95B8DAAB76}" presName="dstNode" presStyleLbl="node1" presStyleIdx="0" presStyleCnt="4"/>
      <dgm:spPr/>
    </dgm:pt>
    <dgm:pt modelId="{27842579-B549-6C4E-8E34-5756A0BEDCAA}" type="pres">
      <dgm:prSet presAssocID="{939BE4DF-708D-6D48-AFAD-84C03361BB0B}" presName="text_1" presStyleLbl="node1" presStyleIdx="0" presStyleCnt="4">
        <dgm:presLayoutVars>
          <dgm:bulletEnabled val="1"/>
        </dgm:presLayoutVars>
      </dgm:prSet>
      <dgm:spPr/>
    </dgm:pt>
    <dgm:pt modelId="{70BD57F7-80AF-FA41-AB8D-7491BB6C04F1}" type="pres">
      <dgm:prSet presAssocID="{939BE4DF-708D-6D48-AFAD-84C03361BB0B}" presName="accent_1" presStyleCnt="0"/>
      <dgm:spPr/>
    </dgm:pt>
    <dgm:pt modelId="{BD6DA78F-2EE2-2A4A-8D66-6592E6CF93EB}" type="pres">
      <dgm:prSet presAssocID="{939BE4DF-708D-6D48-AFAD-84C03361BB0B}" presName="accentRepeatNode" presStyleLbl="solidFgAcc1" presStyleIdx="0" presStyleCnt="4"/>
      <dgm:spPr/>
    </dgm:pt>
    <dgm:pt modelId="{AD35FD98-5C50-3548-B6E9-0B8DA3899490}" type="pres">
      <dgm:prSet presAssocID="{39FBCE0F-8BD5-024A-95FE-1BFCE4E197D2}" presName="text_2" presStyleLbl="node1" presStyleIdx="1" presStyleCnt="4">
        <dgm:presLayoutVars>
          <dgm:bulletEnabled val="1"/>
        </dgm:presLayoutVars>
      </dgm:prSet>
      <dgm:spPr/>
    </dgm:pt>
    <dgm:pt modelId="{3F8599FC-6C81-5E4D-A6CC-AE62FEF45795}" type="pres">
      <dgm:prSet presAssocID="{39FBCE0F-8BD5-024A-95FE-1BFCE4E197D2}" presName="accent_2" presStyleCnt="0"/>
      <dgm:spPr/>
    </dgm:pt>
    <dgm:pt modelId="{E73A4F83-E3E3-9F4E-AAFA-A932CED81BFE}" type="pres">
      <dgm:prSet presAssocID="{39FBCE0F-8BD5-024A-95FE-1BFCE4E197D2}" presName="accentRepeatNode" presStyleLbl="solidFgAcc1" presStyleIdx="1" presStyleCnt="4"/>
      <dgm:spPr/>
    </dgm:pt>
    <dgm:pt modelId="{C596A99D-52FA-2849-AED3-AE9542357E42}" type="pres">
      <dgm:prSet presAssocID="{3D2A0FE3-D5E1-C34D-AB24-A86A01BDED15}" presName="text_3" presStyleLbl="node1" presStyleIdx="2" presStyleCnt="4">
        <dgm:presLayoutVars>
          <dgm:bulletEnabled val="1"/>
        </dgm:presLayoutVars>
      </dgm:prSet>
      <dgm:spPr/>
    </dgm:pt>
    <dgm:pt modelId="{C46D98F5-0BF2-EF44-84E3-CF758D3FE6AF}" type="pres">
      <dgm:prSet presAssocID="{3D2A0FE3-D5E1-C34D-AB24-A86A01BDED15}" presName="accent_3" presStyleCnt="0"/>
      <dgm:spPr/>
    </dgm:pt>
    <dgm:pt modelId="{AFD3E03D-E2B2-8D46-A123-AEB004EAAE86}" type="pres">
      <dgm:prSet presAssocID="{3D2A0FE3-D5E1-C34D-AB24-A86A01BDED15}" presName="accentRepeatNode" presStyleLbl="solidFgAcc1" presStyleIdx="2" presStyleCnt="4"/>
      <dgm:spPr/>
    </dgm:pt>
    <dgm:pt modelId="{DF52C856-29FD-E243-A005-785F486D70A8}" type="pres">
      <dgm:prSet presAssocID="{A884AD5B-16B5-BF41-AAFC-A0EBE28957A3}" presName="text_4" presStyleLbl="node1" presStyleIdx="3" presStyleCnt="4">
        <dgm:presLayoutVars>
          <dgm:bulletEnabled val="1"/>
        </dgm:presLayoutVars>
      </dgm:prSet>
      <dgm:spPr/>
    </dgm:pt>
    <dgm:pt modelId="{AF78EFC0-3B77-7441-B0B4-826CA58E1765}" type="pres">
      <dgm:prSet presAssocID="{A884AD5B-16B5-BF41-AAFC-A0EBE28957A3}" presName="accent_4" presStyleCnt="0"/>
      <dgm:spPr/>
    </dgm:pt>
    <dgm:pt modelId="{CCF54404-1E8C-D344-9EDB-911CD4B3155B}" type="pres">
      <dgm:prSet presAssocID="{A884AD5B-16B5-BF41-AAFC-A0EBE28957A3}" presName="accentRepeatNode" presStyleLbl="solidFgAcc1" presStyleIdx="3" presStyleCnt="4"/>
      <dgm:spPr/>
    </dgm:pt>
  </dgm:ptLst>
  <dgm:cxnLst>
    <dgm:cxn modelId="{B1690C39-FB4A-DF4F-B6A4-519B4DF46AEB}" srcId="{C4B79388-7909-064C-97AD-AD95B8DAAB76}" destId="{A884AD5B-16B5-BF41-AAFC-A0EBE28957A3}" srcOrd="3" destOrd="0" parTransId="{6269BA1E-D172-8A41-8F84-3BADD7ECEA5E}" sibTransId="{96632903-C2A2-1A48-A639-E2C9A0DDAAD0}"/>
    <dgm:cxn modelId="{6BA39442-3966-684B-9A49-333547A86513}" type="presOf" srcId="{3D2A0FE3-D5E1-C34D-AB24-A86A01BDED15}" destId="{C596A99D-52FA-2849-AED3-AE9542357E42}" srcOrd="0" destOrd="0" presId="urn:microsoft.com/office/officeart/2008/layout/VerticalCurvedList"/>
    <dgm:cxn modelId="{9F3F6443-D87D-5F46-9C20-220A40503382}" type="presOf" srcId="{775E5825-ED0E-2E45-8BC0-F6FC55F8B1C7}" destId="{E2CC2F6F-D43E-694C-B0DF-A742D232F2F3}" srcOrd="0" destOrd="0" presId="urn:microsoft.com/office/officeart/2008/layout/VerticalCurvedList"/>
    <dgm:cxn modelId="{A4F0664E-CE7F-7B46-9F24-4E63D2B6E6C3}" srcId="{C4B79388-7909-064C-97AD-AD95B8DAAB76}" destId="{39FBCE0F-8BD5-024A-95FE-1BFCE4E197D2}" srcOrd="1" destOrd="0" parTransId="{1EA5DE41-9671-674A-8B0E-2E22F9E1559B}" sibTransId="{EDA82B7B-A84F-1A45-822D-A5E2C2BABF81}"/>
    <dgm:cxn modelId="{E8E3F85F-4496-4D42-B1DA-DB5CB393C98E}" srcId="{C4B79388-7909-064C-97AD-AD95B8DAAB76}" destId="{939BE4DF-708D-6D48-AFAD-84C03361BB0B}" srcOrd="0" destOrd="0" parTransId="{00C3C985-B2F5-EC46-8A40-5ACD7ECB16C1}" sibTransId="{775E5825-ED0E-2E45-8BC0-F6FC55F8B1C7}"/>
    <dgm:cxn modelId="{29930465-7101-644B-8D75-E5CFE63877CF}" srcId="{C4B79388-7909-064C-97AD-AD95B8DAAB76}" destId="{3D2A0FE3-D5E1-C34D-AB24-A86A01BDED15}" srcOrd="2" destOrd="0" parTransId="{8F087A90-CA49-E949-8F57-F06AF730DD9A}" sibTransId="{CE86C677-5EDB-D84F-A9A2-858984CB80E3}"/>
    <dgm:cxn modelId="{09D0F16A-E9A0-E54A-96AB-3E4786205EDF}" type="presOf" srcId="{939BE4DF-708D-6D48-AFAD-84C03361BB0B}" destId="{27842579-B549-6C4E-8E34-5756A0BEDCAA}" srcOrd="0" destOrd="0" presId="urn:microsoft.com/office/officeart/2008/layout/VerticalCurvedList"/>
    <dgm:cxn modelId="{913BF674-AEC8-324B-8740-15B30E3905D4}" type="presOf" srcId="{A884AD5B-16B5-BF41-AAFC-A0EBE28957A3}" destId="{DF52C856-29FD-E243-A005-785F486D70A8}" srcOrd="0" destOrd="0" presId="urn:microsoft.com/office/officeart/2008/layout/VerticalCurvedList"/>
    <dgm:cxn modelId="{AFBB76AA-9A9D-7941-AAC8-C2FD285B363B}" type="presOf" srcId="{C4B79388-7909-064C-97AD-AD95B8DAAB76}" destId="{179F7798-B064-7148-9A0B-544E3C41E1BA}" srcOrd="0" destOrd="0" presId="urn:microsoft.com/office/officeart/2008/layout/VerticalCurvedList"/>
    <dgm:cxn modelId="{07C523BB-D33D-2044-8E05-13BD260CB2B5}" type="presOf" srcId="{39FBCE0F-8BD5-024A-95FE-1BFCE4E197D2}" destId="{AD35FD98-5C50-3548-B6E9-0B8DA3899490}" srcOrd="0" destOrd="0" presId="urn:microsoft.com/office/officeart/2008/layout/VerticalCurvedList"/>
    <dgm:cxn modelId="{F8F05DC8-C52E-1D43-9042-F5F765985621}" type="presParOf" srcId="{179F7798-B064-7148-9A0B-544E3C41E1BA}" destId="{647A1CEE-149B-8449-B332-D06F8A67C0C0}" srcOrd="0" destOrd="0" presId="urn:microsoft.com/office/officeart/2008/layout/VerticalCurvedList"/>
    <dgm:cxn modelId="{77498498-85BB-0346-B265-EC57566E7504}" type="presParOf" srcId="{647A1CEE-149B-8449-B332-D06F8A67C0C0}" destId="{5CEA0914-CC5F-1742-BC54-BF3E8F729153}" srcOrd="0" destOrd="0" presId="urn:microsoft.com/office/officeart/2008/layout/VerticalCurvedList"/>
    <dgm:cxn modelId="{B3607621-0AAC-C948-AC98-CECDDF07629C}" type="presParOf" srcId="{5CEA0914-CC5F-1742-BC54-BF3E8F729153}" destId="{130A1899-87D6-AE4E-B6D9-5607A5C0C557}" srcOrd="0" destOrd="0" presId="urn:microsoft.com/office/officeart/2008/layout/VerticalCurvedList"/>
    <dgm:cxn modelId="{8CB238AB-162B-B748-AE32-BC896ED47139}" type="presParOf" srcId="{5CEA0914-CC5F-1742-BC54-BF3E8F729153}" destId="{E2CC2F6F-D43E-694C-B0DF-A742D232F2F3}" srcOrd="1" destOrd="0" presId="urn:microsoft.com/office/officeart/2008/layout/VerticalCurvedList"/>
    <dgm:cxn modelId="{DB3FBC9C-2035-244C-B073-54457646FD35}" type="presParOf" srcId="{5CEA0914-CC5F-1742-BC54-BF3E8F729153}" destId="{D78EA95F-7DBD-474A-97AF-7D76241AAB90}" srcOrd="2" destOrd="0" presId="urn:microsoft.com/office/officeart/2008/layout/VerticalCurvedList"/>
    <dgm:cxn modelId="{E7DF66EB-582C-BA44-911B-1317E3662BA8}" type="presParOf" srcId="{5CEA0914-CC5F-1742-BC54-BF3E8F729153}" destId="{E81BA898-B8E3-394E-89CA-364D4319DB7A}" srcOrd="3" destOrd="0" presId="urn:microsoft.com/office/officeart/2008/layout/VerticalCurvedList"/>
    <dgm:cxn modelId="{D52C4545-5855-A44B-98B7-6069CD1854CA}" type="presParOf" srcId="{647A1CEE-149B-8449-B332-D06F8A67C0C0}" destId="{27842579-B549-6C4E-8E34-5756A0BEDCAA}" srcOrd="1" destOrd="0" presId="urn:microsoft.com/office/officeart/2008/layout/VerticalCurvedList"/>
    <dgm:cxn modelId="{7F7AE980-8106-1E47-9BDD-34618CE6726F}" type="presParOf" srcId="{647A1CEE-149B-8449-B332-D06F8A67C0C0}" destId="{70BD57F7-80AF-FA41-AB8D-7491BB6C04F1}" srcOrd="2" destOrd="0" presId="urn:microsoft.com/office/officeart/2008/layout/VerticalCurvedList"/>
    <dgm:cxn modelId="{DA93CA8F-29F3-924C-A90D-3DF6BE8E6A91}" type="presParOf" srcId="{70BD57F7-80AF-FA41-AB8D-7491BB6C04F1}" destId="{BD6DA78F-2EE2-2A4A-8D66-6592E6CF93EB}" srcOrd="0" destOrd="0" presId="urn:microsoft.com/office/officeart/2008/layout/VerticalCurvedList"/>
    <dgm:cxn modelId="{D564CCC2-921A-DE47-A3D5-DB50243E0A93}" type="presParOf" srcId="{647A1CEE-149B-8449-B332-D06F8A67C0C0}" destId="{AD35FD98-5C50-3548-B6E9-0B8DA3899490}" srcOrd="3" destOrd="0" presId="urn:microsoft.com/office/officeart/2008/layout/VerticalCurvedList"/>
    <dgm:cxn modelId="{DC86091C-94D8-B449-9B6A-0F03A0D347DC}" type="presParOf" srcId="{647A1CEE-149B-8449-B332-D06F8A67C0C0}" destId="{3F8599FC-6C81-5E4D-A6CC-AE62FEF45795}" srcOrd="4" destOrd="0" presId="urn:microsoft.com/office/officeart/2008/layout/VerticalCurvedList"/>
    <dgm:cxn modelId="{D8E8C3F6-CB12-1C4D-87F9-00D6934B3F5A}" type="presParOf" srcId="{3F8599FC-6C81-5E4D-A6CC-AE62FEF45795}" destId="{E73A4F83-E3E3-9F4E-AAFA-A932CED81BFE}" srcOrd="0" destOrd="0" presId="urn:microsoft.com/office/officeart/2008/layout/VerticalCurvedList"/>
    <dgm:cxn modelId="{AC19FC7D-6758-6144-BA7A-91B555A4E9CD}" type="presParOf" srcId="{647A1CEE-149B-8449-B332-D06F8A67C0C0}" destId="{C596A99D-52FA-2849-AED3-AE9542357E42}" srcOrd="5" destOrd="0" presId="urn:microsoft.com/office/officeart/2008/layout/VerticalCurvedList"/>
    <dgm:cxn modelId="{27297EF4-05C4-8E40-84E7-980A8A96D034}" type="presParOf" srcId="{647A1CEE-149B-8449-B332-D06F8A67C0C0}" destId="{C46D98F5-0BF2-EF44-84E3-CF758D3FE6AF}" srcOrd="6" destOrd="0" presId="urn:microsoft.com/office/officeart/2008/layout/VerticalCurvedList"/>
    <dgm:cxn modelId="{4FB10178-E6C8-CD4B-99A3-B1B96FA29FD3}" type="presParOf" srcId="{C46D98F5-0BF2-EF44-84E3-CF758D3FE6AF}" destId="{AFD3E03D-E2B2-8D46-A123-AEB004EAAE86}" srcOrd="0" destOrd="0" presId="urn:microsoft.com/office/officeart/2008/layout/VerticalCurvedList"/>
    <dgm:cxn modelId="{0F53756E-C357-B94C-B5F4-80CE40D5631F}" type="presParOf" srcId="{647A1CEE-149B-8449-B332-D06F8A67C0C0}" destId="{DF52C856-29FD-E243-A005-785F486D70A8}" srcOrd="7" destOrd="0" presId="urn:microsoft.com/office/officeart/2008/layout/VerticalCurvedList"/>
    <dgm:cxn modelId="{E855D434-CE70-8A42-BB0E-74D90090BB98}" type="presParOf" srcId="{647A1CEE-149B-8449-B332-D06F8A67C0C0}" destId="{AF78EFC0-3B77-7441-B0B4-826CA58E1765}" srcOrd="8" destOrd="0" presId="urn:microsoft.com/office/officeart/2008/layout/VerticalCurvedList"/>
    <dgm:cxn modelId="{7B89C8B9-020C-7C46-A092-04D4A6156952}" type="presParOf" srcId="{AF78EFC0-3B77-7441-B0B4-826CA58E1765}" destId="{CCF54404-1E8C-D344-9EDB-911CD4B3155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CC5395-36EA-324A-805C-A37661A3DA4A}" type="doc">
      <dgm:prSet loTypeId="urn:microsoft.com/office/officeart/2005/8/layout/cycle8" loCatId="" qsTypeId="urn:microsoft.com/office/officeart/2005/8/quickstyle/simple4" qsCatId="simple" csTypeId="urn:microsoft.com/office/officeart/2005/8/colors/accent1_2" csCatId="accent1" phldr="1"/>
      <dgm:spPr/>
    </dgm:pt>
    <dgm:pt modelId="{3CF32A5B-DE8F-594A-A22A-93FC7A5A4874}">
      <dgm:prSet phldrT="[文本]"/>
      <dgm:spPr/>
      <dgm:t>
        <a:bodyPr/>
        <a:lstStyle/>
        <a:p>
          <a:r>
            <a:rPr lang="en-US" altLang="zh-CN" dirty="0"/>
            <a:t>APP</a:t>
          </a:r>
          <a:r>
            <a:rPr lang="zh-CN" altLang="en-US" dirty="0"/>
            <a:t>角度</a:t>
          </a:r>
        </a:p>
      </dgm:t>
    </dgm:pt>
    <dgm:pt modelId="{F5656376-EDA0-AA49-95CD-963AFBCB6B9E}" type="parTrans" cxnId="{9ED5BDC8-9EC9-4D4B-83FC-9C1D20AD1515}">
      <dgm:prSet/>
      <dgm:spPr/>
      <dgm:t>
        <a:bodyPr/>
        <a:lstStyle/>
        <a:p>
          <a:endParaRPr lang="zh-CN" altLang="en-US"/>
        </a:p>
      </dgm:t>
    </dgm:pt>
    <dgm:pt modelId="{49086ACB-1873-124B-9106-D3998BA2E748}" type="sibTrans" cxnId="{9ED5BDC8-9EC9-4D4B-83FC-9C1D20AD1515}">
      <dgm:prSet/>
      <dgm:spPr/>
      <dgm:t>
        <a:bodyPr/>
        <a:lstStyle/>
        <a:p>
          <a:endParaRPr lang="zh-CN" altLang="en-US"/>
        </a:p>
      </dgm:t>
    </dgm:pt>
    <dgm:pt modelId="{83317489-4C1C-7E4B-9BE7-C4BA001A90F9}">
      <dgm:prSet phldrT="[文本]"/>
      <dgm:spPr/>
      <dgm:t>
        <a:bodyPr/>
        <a:lstStyle/>
        <a:p>
          <a:r>
            <a:rPr lang="zh-CN" altLang="en-US" dirty="0"/>
            <a:t>线下商家角度</a:t>
          </a:r>
        </a:p>
      </dgm:t>
    </dgm:pt>
    <dgm:pt modelId="{882A21BD-F5BB-FC4E-910F-E25F3402EDA8}" type="parTrans" cxnId="{C645CAA3-61D7-B54E-829C-3E91190110CC}">
      <dgm:prSet/>
      <dgm:spPr/>
      <dgm:t>
        <a:bodyPr/>
        <a:lstStyle/>
        <a:p>
          <a:endParaRPr lang="zh-CN" altLang="en-US"/>
        </a:p>
      </dgm:t>
    </dgm:pt>
    <dgm:pt modelId="{6684455E-26DA-874D-96AA-A0EFB631776C}" type="sibTrans" cxnId="{C645CAA3-61D7-B54E-829C-3E91190110CC}">
      <dgm:prSet/>
      <dgm:spPr/>
      <dgm:t>
        <a:bodyPr/>
        <a:lstStyle/>
        <a:p>
          <a:endParaRPr lang="zh-CN" altLang="en-US"/>
        </a:p>
      </dgm:t>
    </dgm:pt>
    <dgm:pt modelId="{A5152507-A791-8846-A53E-7C83AE00CD47}">
      <dgm:prSet phldrT="[文本]"/>
      <dgm:spPr/>
      <dgm:t>
        <a:bodyPr/>
        <a:lstStyle/>
        <a:p>
          <a:r>
            <a:rPr lang="zh-CN" altLang="en-US" dirty="0"/>
            <a:t>用户角度</a:t>
          </a:r>
        </a:p>
      </dgm:t>
    </dgm:pt>
    <dgm:pt modelId="{47C12254-D713-C449-B1FD-6834618FD89A}" type="parTrans" cxnId="{8BDCE1BE-6EA7-8446-961F-04E8F4EE15BE}">
      <dgm:prSet/>
      <dgm:spPr/>
      <dgm:t>
        <a:bodyPr/>
        <a:lstStyle/>
        <a:p>
          <a:endParaRPr lang="zh-CN" altLang="en-US"/>
        </a:p>
      </dgm:t>
    </dgm:pt>
    <dgm:pt modelId="{2AD7EE62-2CD8-824E-92DD-39DE781C9A51}" type="sibTrans" cxnId="{8BDCE1BE-6EA7-8446-961F-04E8F4EE15BE}">
      <dgm:prSet/>
      <dgm:spPr/>
      <dgm:t>
        <a:bodyPr/>
        <a:lstStyle/>
        <a:p>
          <a:endParaRPr lang="zh-CN" altLang="en-US"/>
        </a:p>
      </dgm:t>
    </dgm:pt>
    <dgm:pt modelId="{FD216571-475B-6240-BDFC-9BEC9CB7ACC8}" type="pres">
      <dgm:prSet presAssocID="{F2CC5395-36EA-324A-805C-A37661A3DA4A}" presName="compositeShape" presStyleCnt="0">
        <dgm:presLayoutVars>
          <dgm:chMax val="7"/>
          <dgm:dir/>
          <dgm:resizeHandles val="exact"/>
        </dgm:presLayoutVars>
      </dgm:prSet>
      <dgm:spPr/>
    </dgm:pt>
    <dgm:pt modelId="{FA1A5D4A-51FD-7E48-AE93-BFDEDCCAB0C1}" type="pres">
      <dgm:prSet presAssocID="{F2CC5395-36EA-324A-805C-A37661A3DA4A}" presName="wedge1" presStyleLbl="node1" presStyleIdx="0" presStyleCnt="3"/>
      <dgm:spPr/>
    </dgm:pt>
    <dgm:pt modelId="{6E7080EA-2994-D24C-961E-45F3053FE5A3}" type="pres">
      <dgm:prSet presAssocID="{F2CC5395-36EA-324A-805C-A37661A3DA4A}" presName="dummy1a" presStyleCnt="0"/>
      <dgm:spPr/>
    </dgm:pt>
    <dgm:pt modelId="{FD750DD5-83A5-6B4F-B032-83CAED6B5925}" type="pres">
      <dgm:prSet presAssocID="{F2CC5395-36EA-324A-805C-A37661A3DA4A}" presName="dummy1b" presStyleCnt="0"/>
      <dgm:spPr/>
    </dgm:pt>
    <dgm:pt modelId="{5314FE1A-BC1E-6E49-A024-110345E2630D}" type="pres">
      <dgm:prSet presAssocID="{F2CC5395-36EA-324A-805C-A37661A3DA4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71664A0-B463-EB4B-B316-B7EB620A3FB3}" type="pres">
      <dgm:prSet presAssocID="{F2CC5395-36EA-324A-805C-A37661A3DA4A}" presName="wedge2" presStyleLbl="node1" presStyleIdx="1" presStyleCnt="3"/>
      <dgm:spPr/>
    </dgm:pt>
    <dgm:pt modelId="{F3E1653A-0128-D945-8342-43E08A60779B}" type="pres">
      <dgm:prSet presAssocID="{F2CC5395-36EA-324A-805C-A37661A3DA4A}" presName="dummy2a" presStyleCnt="0"/>
      <dgm:spPr/>
    </dgm:pt>
    <dgm:pt modelId="{49C45C29-98D5-3345-AC0F-CA35AA452F97}" type="pres">
      <dgm:prSet presAssocID="{F2CC5395-36EA-324A-805C-A37661A3DA4A}" presName="dummy2b" presStyleCnt="0"/>
      <dgm:spPr/>
    </dgm:pt>
    <dgm:pt modelId="{7B18E905-5A38-194F-B538-8DA790E260AB}" type="pres">
      <dgm:prSet presAssocID="{F2CC5395-36EA-324A-805C-A37661A3DA4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47539EF-D002-6848-99B6-292BE2712CDA}" type="pres">
      <dgm:prSet presAssocID="{F2CC5395-36EA-324A-805C-A37661A3DA4A}" presName="wedge3" presStyleLbl="node1" presStyleIdx="2" presStyleCnt="3"/>
      <dgm:spPr/>
    </dgm:pt>
    <dgm:pt modelId="{5E5267A0-C182-8B48-8B63-670202FD17BC}" type="pres">
      <dgm:prSet presAssocID="{F2CC5395-36EA-324A-805C-A37661A3DA4A}" presName="dummy3a" presStyleCnt="0"/>
      <dgm:spPr/>
    </dgm:pt>
    <dgm:pt modelId="{8366B28A-3A48-C841-A254-5EC84FD8B4F7}" type="pres">
      <dgm:prSet presAssocID="{F2CC5395-36EA-324A-805C-A37661A3DA4A}" presName="dummy3b" presStyleCnt="0"/>
      <dgm:spPr/>
    </dgm:pt>
    <dgm:pt modelId="{DAE89057-D317-CF4E-B853-043266670025}" type="pres">
      <dgm:prSet presAssocID="{F2CC5395-36EA-324A-805C-A37661A3DA4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13FF3000-AA60-FD41-87B5-0A1A954FC9B3}" type="pres">
      <dgm:prSet presAssocID="{49086ACB-1873-124B-9106-D3998BA2E748}" presName="arrowWedge1" presStyleLbl="fgSibTrans2D1" presStyleIdx="0" presStyleCnt="3"/>
      <dgm:spPr/>
    </dgm:pt>
    <dgm:pt modelId="{60C5D39B-BD17-C54E-9B18-AA3D1EFFD25C}" type="pres">
      <dgm:prSet presAssocID="{6684455E-26DA-874D-96AA-A0EFB631776C}" presName="arrowWedge2" presStyleLbl="fgSibTrans2D1" presStyleIdx="1" presStyleCnt="3"/>
      <dgm:spPr/>
    </dgm:pt>
    <dgm:pt modelId="{6BAE6FA9-40E2-A94A-A546-CF779F44539D}" type="pres">
      <dgm:prSet presAssocID="{2AD7EE62-2CD8-824E-92DD-39DE781C9A51}" presName="arrowWedge3" presStyleLbl="fgSibTrans2D1" presStyleIdx="2" presStyleCnt="3"/>
      <dgm:spPr/>
    </dgm:pt>
  </dgm:ptLst>
  <dgm:cxnLst>
    <dgm:cxn modelId="{85595F05-3E8F-5B42-926D-0B77F042F597}" type="presOf" srcId="{A5152507-A791-8846-A53E-7C83AE00CD47}" destId="{DAE89057-D317-CF4E-B853-043266670025}" srcOrd="1" destOrd="0" presId="urn:microsoft.com/office/officeart/2005/8/layout/cycle8"/>
    <dgm:cxn modelId="{7F2CC212-F768-D14E-833D-32308E638E08}" type="presOf" srcId="{83317489-4C1C-7E4B-9BE7-C4BA001A90F9}" destId="{7B18E905-5A38-194F-B538-8DA790E260AB}" srcOrd="1" destOrd="0" presId="urn:microsoft.com/office/officeart/2005/8/layout/cycle8"/>
    <dgm:cxn modelId="{CB793D14-9C13-844C-AF44-BB2183C6816C}" type="presOf" srcId="{F2CC5395-36EA-324A-805C-A37661A3DA4A}" destId="{FD216571-475B-6240-BDFC-9BEC9CB7ACC8}" srcOrd="0" destOrd="0" presId="urn:microsoft.com/office/officeart/2005/8/layout/cycle8"/>
    <dgm:cxn modelId="{7D75666C-C1EE-E349-AFB7-D2E9B6BA6708}" type="presOf" srcId="{3CF32A5B-DE8F-594A-A22A-93FC7A5A4874}" destId="{FA1A5D4A-51FD-7E48-AE93-BFDEDCCAB0C1}" srcOrd="0" destOrd="0" presId="urn:microsoft.com/office/officeart/2005/8/layout/cycle8"/>
    <dgm:cxn modelId="{D7DDBB7A-7FD3-0249-B407-354DCD7C75CC}" type="presOf" srcId="{3CF32A5B-DE8F-594A-A22A-93FC7A5A4874}" destId="{5314FE1A-BC1E-6E49-A024-110345E2630D}" srcOrd="1" destOrd="0" presId="urn:microsoft.com/office/officeart/2005/8/layout/cycle8"/>
    <dgm:cxn modelId="{C8090587-13AC-8745-B117-D38BF20A7754}" type="presOf" srcId="{A5152507-A791-8846-A53E-7C83AE00CD47}" destId="{A47539EF-D002-6848-99B6-292BE2712CDA}" srcOrd="0" destOrd="0" presId="urn:microsoft.com/office/officeart/2005/8/layout/cycle8"/>
    <dgm:cxn modelId="{C645CAA3-61D7-B54E-829C-3E91190110CC}" srcId="{F2CC5395-36EA-324A-805C-A37661A3DA4A}" destId="{83317489-4C1C-7E4B-9BE7-C4BA001A90F9}" srcOrd="1" destOrd="0" parTransId="{882A21BD-F5BB-FC4E-910F-E25F3402EDA8}" sibTransId="{6684455E-26DA-874D-96AA-A0EFB631776C}"/>
    <dgm:cxn modelId="{F63F3BB1-5755-4A43-8504-1CD1B6A627D0}" type="presOf" srcId="{83317489-4C1C-7E4B-9BE7-C4BA001A90F9}" destId="{471664A0-B463-EB4B-B316-B7EB620A3FB3}" srcOrd="0" destOrd="0" presId="urn:microsoft.com/office/officeart/2005/8/layout/cycle8"/>
    <dgm:cxn modelId="{8BDCE1BE-6EA7-8446-961F-04E8F4EE15BE}" srcId="{F2CC5395-36EA-324A-805C-A37661A3DA4A}" destId="{A5152507-A791-8846-A53E-7C83AE00CD47}" srcOrd="2" destOrd="0" parTransId="{47C12254-D713-C449-B1FD-6834618FD89A}" sibTransId="{2AD7EE62-2CD8-824E-92DD-39DE781C9A51}"/>
    <dgm:cxn modelId="{9ED5BDC8-9EC9-4D4B-83FC-9C1D20AD1515}" srcId="{F2CC5395-36EA-324A-805C-A37661A3DA4A}" destId="{3CF32A5B-DE8F-594A-A22A-93FC7A5A4874}" srcOrd="0" destOrd="0" parTransId="{F5656376-EDA0-AA49-95CD-963AFBCB6B9E}" sibTransId="{49086ACB-1873-124B-9106-D3998BA2E748}"/>
    <dgm:cxn modelId="{904F4DEA-4EF2-2348-9D42-1645583A4A04}" type="presParOf" srcId="{FD216571-475B-6240-BDFC-9BEC9CB7ACC8}" destId="{FA1A5D4A-51FD-7E48-AE93-BFDEDCCAB0C1}" srcOrd="0" destOrd="0" presId="urn:microsoft.com/office/officeart/2005/8/layout/cycle8"/>
    <dgm:cxn modelId="{BEA0E616-B5E1-5D42-91A2-8A80AE4AF53C}" type="presParOf" srcId="{FD216571-475B-6240-BDFC-9BEC9CB7ACC8}" destId="{6E7080EA-2994-D24C-961E-45F3053FE5A3}" srcOrd="1" destOrd="0" presId="urn:microsoft.com/office/officeart/2005/8/layout/cycle8"/>
    <dgm:cxn modelId="{F542B87F-EC0F-1B49-9656-4BD2C954CE14}" type="presParOf" srcId="{FD216571-475B-6240-BDFC-9BEC9CB7ACC8}" destId="{FD750DD5-83A5-6B4F-B032-83CAED6B5925}" srcOrd="2" destOrd="0" presId="urn:microsoft.com/office/officeart/2005/8/layout/cycle8"/>
    <dgm:cxn modelId="{F8F1CE58-A31A-D94B-B915-3665C2B0E5EC}" type="presParOf" srcId="{FD216571-475B-6240-BDFC-9BEC9CB7ACC8}" destId="{5314FE1A-BC1E-6E49-A024-110345E2630D}" srcOrd="3" destOrd="0" presId="urn:microsoft.com/office/officeart/2005/8/layout/cycle8"/>
    <dgm:cxn modelId="{EC55ABDA-A64E-124A-B3D8-2287314BB304}" type="presParOf" srcId="{FD216571-475B-6240-BDFC-9BEC9CB7ACC8}" destId="{471664A0-B463-EB4B-B316-B7EB620A3FB3}" srcOrd="4" destOrd="0" presId="urn:microsoft.com/office/officeart/2005/8/layout/cycle8"/>
    <dgm:cxn modelId="{4CCE2880-4A31-5E46-93D3-E485A90DA03F}" type="presParOf" srcId="{FD216571-475B-6240-BDFC-9BEC9CB7ACC8}" destId="{F3E1653A-0128-D945-8342-43E08A60779B}" srcOrd="5" destOrd="0" presId="urn:microsoft.com/office/officeart/2005/8/layout/cycle8"/>
    <dgm:cxn modelId="{AC8595BC-9D3B-404A-AD6F-336C22A25ABD}" type="presParOf" srcId="{FD216571-475B-6240-BDFC-9BEC9CB7ACC8}" destId="{49C45C29-98D5-3345-AC0F-CA35AA452F97}" srcOrd="6" destOrd="0" presId="urn:microsoft.com/office/officeart/2005/8/layout/cycle8"/>
    <dgm:cxn modelId="{E12841F8-3DD4-4F4E-8BF3-6D3D987D0B34}" type="presParOf" srcId="{FD216571-475B-6240-BDFC-9BEC9CB7ACC8}" destId="{7B18E905-5A38-194F-B538-8DA790E260AB}" srcOrd="7" destOrd="0" presId="urn:microsoft.com/office/officeart/2005/8/layout/cycle8"/>
    <dgm:cxn modelId="{0F244DD2-8A53-9A49-9EAA-02D4F1983B77}" type="presParOf" srcId="{FD216571-475B-6240-BDFC-9BEC9CB7ACC8}" destId="{A47539EF-D002-6848-99B6-292BE2712CDA}" srcOrd="8" destOrd="0" presId="urn:microsoft.com/office/officeart/2005/8/layout/cycle8"/>
    <dgm:cxn modelId="{9F0E735E-478C-CF47-BF7B-D63F8765C1C5}" type="presParOf" srcId="{FD216571-475B-6240-BDFC-9BEC9CB7ACC8}" destId="{5E5267A0-C182-8B48-8B63-670202FD17BC}" srcOrd="9" destOrd="0" presId="urn:microsoft.com/office/officeart/2005/8/layout/cycle8"/>
    <dgm:cxn modelId="{8A90FE08-1643-4641-9B5D-327526AD737E}" type="presParOf" srcId="{FD216571-475B-6240-BDFC-9BEC9CB7ACC8}" destId="{8366B28A-3A48-C841-A254-5EC84FD8B4F7}" srcOrd="10" destOrd="0" presId="urn:microsoft.com/office/officeart/2005/8/layout/cycle8"/>
    <dgm:cxn modelId="{F7B9F5C3-17BE-6C48-8CCC-59F8BB6730E2}" type="presParOf" srcId="{FD216571-475B-6240-BDFC-9BEC9CB7ACC8}" destId="{DAE89057-D317-CF4E-B853-043266670025}" srcOrd="11" destOrd="0" presId="urn:microsoft.com/office/officeart/2005/8/layout/cycle8"/>
    <dgm:cxn modelId="{C8A19999-7B46-4F45-AC55-CFE717029F65}" type="presParOf" srcId="{FD216571-475B-6240-BDFC-9BEC9CB7ACC8}" destId="{13FF3000-AA60-FD41-87B5-0A1A954FC9B3}" srcOrd="12" destOrd="0" presId="urn:microsoft.com/office/officeart/2005/8/layout/cycle8"/>
    <dgm:cxn modelId="{D687074A-38AA-F947-9EFF-0319118750EB}" type="presParOf" srcId="{FD216571-475B-6240-BDFC-9BEC9CB7ACC8}" destId="{60C5D39B-BD17-C54E-9B18-AA3D1EFFD25C}" srcOrd="13" destOrd="0" presId="urn:microsoft.com/office/officeart/2005/8/layout/cycle8"/>
    <dgm:cxn modelId="{3CCB20E6-0E55-3943-8821-B2BAEA0C9920}" type="presParOf" srcId="{FD216571-475B-6240-BDFC-9BEC9CB7ACC8}" destId="{6BAE6FA9-40E2-A94A-A546-CF779F44539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CC5395-36EA-324A-805C-A37661A3DA4A}" type="doc">
      <dgm:prSet loTypeId="urn:microsoft.com/office/officeart/2005/8/layout/cycle8" loCatId="" qsTypeId="urn:microsoft.com/office/officeart/2005/8/quickstyle/simple4" qsCatId="simple" csTypeId="urn:microsoft.com/office/officeart/2005/8/colors/accent1_2" csCatId="accent1" phldr="1"/>
      <dgm:spPr/>
    </dgm:pt>
    <dgm:pt modelId="{3CF32A5B-DE8F-594A-A22A-93FC7A5A4874}">
      <dgm:prSet phldrT="[文本]"/>
      <dgm:spPr/>
      <dgm:t>
        <a:bodyPr/>
        <a:lstStyle/>
        <a:p>
          <a:r>
            <a:rPr lang="zh-CN" altLang="en-US" dirty="0"/>
            <a:t>无需下载</a:t>
          </a:r>
        </a:p>
      </dgm:t>
    </dgm:pt>
    <dgm:pt modelId="{F5656376-EDA0-AA49-95CD-963AFBCB6B9E}" type="parTrans" cxnId="{9ED5BDC8-9EC9-4D4B-83FC-9C1D20AD1515}">
      <dgm:prSet/>
      <dgm:spPr/>
      <dgm:t>
        <a:bodyPr/>
        <a:lstStyle/>
        <a:p>
          <a:endParaRPr lang="zh-CN" altLang="en-US"/>
        </a:p>
      </dgm:t>
    </dgm:pt>
    <dgm:pt modelId="{49086ACB-1873-124B-9106-D3998BA2E748}" type="sibTrans" cxnId="{9ED5BDC8-9EC9-4D4B-83FC-9C1D20AD1515}">
      <dgm:prSet/>
      <dgm:spPr/>
      <dgm:t>
        <a:bodyPr/>
        <a:lstStyle/>
        <a:p>
          <a:endParaRPr lang="zh-CN" altLang="en-US"/>
        </a:p>
      </dgm:t>
    </dgm:pt>
    <dgm:pt modelId="{83317489-4C1C-7E4B-9BE7-C4BA001A90F9}">
      <dgm:prSet phldrT="[文本]"/>
      <dgm:spPr/>
      <dgm:t>
        <a:bodyPr/>
        <a:lstStyle/>
        <a:p>
          <a:r>
            <a:rPr lang="zh-CN" altLang="en-US" dirty="0"/>
            <a:t>用完即走</a:t>
          </a:r>
        </a:p>
      </dgm:t>
    </dgm:pt>
    <dgm:pt modelId="{882A21BD-F5BB-FC4E-910F-E25F3402EDA8}" type="parTrans" cxnId="{C645CAA3-61D7-B54E-829C-3E91190110CC}">
      <dgm:prSet/>
      <dgm:spPr/>
      <dgm:t>
        <a:bodyPr/>
        <a:lstStyle/>
        <a:p>
          <a:endParaRPr lang="zh-CN" altLang="en-US"/>
        </a:p>
      </dgm:t>
    </dgm:pt>
    <dgm:pt modelId="{6684455E-26DA-874D-96AA-A0EFB631776C}" type="sibTrans" cxnId="{C645CAA3-61D7-B54E-829C-3E91190110CC}">
      <dgm:prSet/>
      <dgm:spPr/>
      <dgm:t>
        <a:bodyPr/>
        <a:lstStyle/>
        <a:p>
          <a:endParaRPr lang="zh-CN" altLang="en-US"/>
        </a:p>
      </dgm:t>
    </dgm:pt>
    <dgm:pt modelId="{A5152507-A791-8846-A53E-7C83AE00CD47}">
      <dgm:prSet phldrT="[文本]"/>
      <dgm:spPr/>
      <dgm:t>
        <a:bodyPr/>
        <a:lstStyle/>
        <a:p>
          <a:r>
            <a:rPr lang="zh-CN" altLang="en-US" dirty="0"/>
            <a:t>小而快</a:t>
          </a:r>
        </a:p>
      </dgm:t>
    </dgm:pt>
    <dgm:pt modelId="{47C12254-D713-C449-B1FD-6834618FD89A}" type="parTrans" cxnId="{8BDCE1BE-6EA7-8446-961F-04E8F4EE15BE}">
      <dgm:prSet/>
      <dgm:spPr/>
      <dgm:t>
        <a:bodyPr/>
        <a:lstStyle/>
        <a:p>
          <a:endParaRPr lang="zh-CN" altLang="en-US"/>
        </a:p>
      </dgm:t>
    </dgm:pt>
    <dgm:pt modelId="{2AD7EE62-2CD8-824E-92DD-39DE781C9A51}" type="sibTrans" cxnId="{8BDCE1BE-6EA7-8446-961F-04E8F4EE15BE}">
      <dgm:prSet/>
      <dgm:spPr/>
      <dgm:t>
        <a:bodyPr/>
        <a:lstStyle/>
        <a:p>
          <a:endParaRPr lang="zh-CN" altLang="en-US"/>
        </a:p>
      </dgm:t>
    </dgm:pt>
    <dgm:pt modelId="{FD216571-475B-6240-BDFC-9BEC9CB7ACC8}" type="pres">
      <dgm:prSet presAssocID="{F2CC5395-36EA-324A-805C-A37661A3DA4A}" presName="compositeShape" presStyleCnt="0">
        <dgm:presLayoutVars>
          <dgm:chMax val="7"/>
          <dgm:dir/>
          <dgm:resizeHandles val="exact"/>
        </dgm:presLayoutVars>
      </dgm:prSet>
      <dgm:spPr/>
    </dgm:pt>
    <dgm:pt modelId="{FA1A5D4A-51FD-7E48-AE93-BFDEDCCAB0C1}" type="pres">
      <dgm:prSet presAssocID="{F2CC5395-36EA-324A-805C-A37661A3DA4A}" presName="wedge1" presStyleLbl="node1" presStyleIdx="0" presStyleCnt="3"/>
      <dgm:spPr/>
    </dgm:pt>
    <dgm:pt modelId="{6E7080EA-2994-D24C-961E-45F3053FE5A3}" type="pres">
      <dgm:prSet presAssocID="{F2CC5395-36EA-324A-805C-A37661A3DA4A}" presName="dummy1a" presStyleCnt="0"/>
      <dgm:spPr/>
    </dgm:pt>
    <dgm:pt modelId="{FD750DD5-83A5-6B4F-B032-83CAED6B5925}" type="pres">
      <dgm:prSet presAssocID="{F2CC5395-36EA-324A-805C-A37661A3DA4A}" presName="dummy1b" presStyleCnt="0"/>
      <dgm:spPr/>
    </dgm:pt>
    <dgm:pt modelId="{5314FE1A-BC1E-6E49-A024-110345E2630D}" type="pres">
      <dgm:prSet presAssocID="{F2CC5395-36EA-324A-805C-A37661A3DA4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71664A0-B463-EB4B-B316-B7EB620A3FB3}" type="pres">
      <dgm:prSet presAssocID="{F2CC5395-36EA-324A-805C-A37661A3DA4A}" presName="wedge2" presStyleLbl="node1" presStyleIdx="1" presStyleCnt="3"/>
      <dgm:spPr/>
    </dgm:pt>
    <dgm:pt modelId="{F3E1653A-0128-D945-8342-43E08A60779B}" type="pres">
      <dgm:prSet presAssocID="{F2CC5395-36EA-324A-805C-A37661A3DA4A}" presName="dummy2a" presStyleCnt="0"/>
      <dgm:spPr/>
    </dgm:pt>
    <dgm:pt modelId="{49C45C29-98D5-3345-AC0F-CA35AA452F97}" type="pres">
      <dgm:prSet presAssocID="{F2CC5395-36EA-324A-805C-A37661A3DA4A}" presName="dummy2b" presStyleCnt="0"/>
      <dgm:spPr/>
    </dgm:pt>
    <dgm:pt modelId="{7B18E905-5A38-194F-B538-8DA790E260AB}" type="pres">
      <dgm:prSet presAssocID="{F2CC5395-36EA-324A-805C-A37661A3DA4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47539EF-D002-6848-99B6-292BE2712CDA}" type="pres">
      <dgm:prSet presAssocID="{F2CC5395-36EA-324A-805C-A37661A3DA4A}" presName="wedge3" presStyleLbl="node1" presStyleIdx="2" presStyleCnt="3"/>
      <dgm:spPr/>
    </dgm:pt>
    <dgm:pt modelId="{5E5267A0-C182-8B48-8B63-670202FD17BC}" type="pres">
      <dgm:prSet presAssocID="{F2CC5395-36EA-324A-805C-A37661A3DA4A}" presName="dummy3a" presStyleCnt="0"/>
      <dgm:spPr/>
    </dgm:pt>
    <dgm:pt modelId="{8366B28A-3A48-C841-A254-5EC84FD8B4F7}" type="pres">
      <dgm:prSet presAssocID="{F2CC5395-36EA-324A-805C-A37661A3DA4A}" presName="dummy3b" presStyleCnt="0"/>
      <dgm:spPr/>
    </dgm:pt>
    <dgm:pt modelId="{DAE89057-D317-CF4E-B853-043266670025}" type="pres">
      <dgm:prSet presAssocID="{F2CC5395-36EA-324A-805C-A37661A3DA4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13FF3000-AA60-FD41-87B5-0A1A954FC9B3}" type="pres">
      <dgm:prSet presAssocID="{49086ACB-1873-124B-9106-D3998BA2E748}" presName="arrowWedge1" presStyleLbl="fgSibTrans2D1" presStyleIdx="0" presStyleCnt="3"/>
      <dgm:spPr/>
    </dgm:pt>
    <dgm:pt modelId="{60C5D39B-BD17-C54E-9B18-AA3D1EFFD25C}" type="pres">
      <dgm:prSet presAssocID="{6684455E-26DA-874D-96AA-A0EFB631776C}" presName="arrowWedge2" presStyleLbl="fgSibTrans2D1" presStyleIdx="1" presStyleCnt="3"/>
      <dgm:spPr/>
    </dgm:pt>
    <dgm:pt modelId="{6BAE6FA9-40E2-A94A-A546-CF779F44539D}" type="pres">
      <dgm:prSet presAssocID="{2AD7EE62-2CD8-824E-92DD-39DE781C9A51}" presName="arrowWedge3" presStyleLbl="fgSibTrans2D1" presStyleIdx="2" presStyleCnt="3"/>
      <dgm:spPr/>
    </dgm:pt>
  </dgm:ptLst>
  <dgm:cxnLst>
    <dgm:cxn modelId="{85595F05-3E8F-5B42-926D-0B77F042F597}" type="presOf" srcId="{A5152507-A791-8846-A53E-7C83AE00CD47}" destId="{DAE89057-D317-CF4E-B853-043266670025}" srcOrd="1" destOrd="0" presId="urn:microsoft.com/office/officeart/2005/8/layout/cycle8"/>
    <dgm:cxn modelId="{7F2CC212-F768-D14E-833D-32308E638E08}" type="presOf" srcId="{83317489-4C1C-7E4B-9BE7-C4BA001A90F9}" destId="{7B18E905-5A38-194F-B538-8DA790E260AB}" srcOrd="1" destOrd="0" presId="urn:microsoft.com/office/officeart/2005/8/layout/cycle8"/>
    <dgm:cxn modelId="{CB793D14-9C13-844C-AF44-BB2183C6816C}" type="presOf" srcId="{F2CC5395-36EA-324A-805C-A37661A3DA4A}" destId="{FD216571-475B-6240-BDFC-9BEC9CB7ACC8}" srcOrd="0" destOrd="0" presId="urn:microsoft.com/office/officeart/2005/8/layout/cycle8"/>
    <dgm:cxn modelId="{7D75666C-C1EE-E349-AFB7-D2E9B6BA6708}" type="presOf" srcId="{3CF32A5B-DE8F-594A-A22A-93FC7A5A4874}" destId="{FA1A5D4A-51FD-7E48-AE93-BFDEDCCAB0C1}" srcOrd="0" destOrd="0" presId="urn:microsoft.com/office/officeart/2005/8/layout/cycle8"/>
    <dgm:cxn modelId="{D7DDBB7A-7FD3-0249-B407-354DCD7C75CC}" type="presOf" srcId="{3CF32A5B-DE8F-594A-A22A-93FC7A5A4874}" destId="{5314FE1A-BC1E-6E49-A024-110345E2630D}" srcOrd="1" destOrd="0" presId="urn:microsoft.com/office/officeart/2005/8/layout/cycle8"/>
    <dgm:cxn modelId="{C8090587-13AC-8745-B117-D38BF20A7754}" type="presOf" srcId="{A5152507-A791-8846-A53E-7C83AE00CD47}" destId="{A47539EF-D002-6848-99B6-292BE2712CDA}" srcOrd="0" destOrd="0" presId="urn:microsoft.com/office/officeart/2005/8/layout/cycle8"/>
    <dgm:cxn modelId="{C645CAA3-61D7-B54E-829C-3E91190110CC}" srcId="{F2CC5395-36EA-324A-805C-A37661A3DA4A}" destId="{83317489-4C1C-7E4B-9BE7-C4BA001A90F9}" srcOrd="1" destOrd="0" parTransId="{882A21BD-F5BB-FC4E-910F-E25F3402EDA8}" sibTransId="{6684455E-26DA-874D-96AA-A0EFB631776C}"/>
    <dgm:cxn modelId="{F63F3BB1-5755-4A43-8504-1CD1B6A627D0}" type="presOf" srcId="{83317489-4C1C-7E4B-9BE7-C4BA001A90F9}" destId="{471664A0-B463-EB4B-B316-B7EB620A3FB3}" srcOrd="0" destOrd="0" presId="urn:microsoft.com/office/officeart/2005/8/layout/cycle8"/>
    <dgm:cxn modelId="{8BDCE1BE-6EA7-8446-961F-04E8F4EE15BE}" srcId="{F2CC5395-36EA-324A-805C-A37661A3DA4A}" destId="{A5152507-A791-8846-A53E-7C83AE00CD47}" srcOrd="2" destOrd="0" parTransId="{47C12254-D713-C449-B1FD-6834618FD89A}" sibTransId="{2AD7EE62-2CD8-824E-92DD-39DE781C9A51}"/>
    <dgm:cxn modelId="{9ED5BDC8-9EC9-4D4B-83FC-9C1D20AD1515}" srcId="{F2CC5395-36EA-324A-805C-A37661A3DA4A}" destId="{3CF32A5B-DE8F-594A-A22A-93FC7A5A4874}" srcOrd="0" destOrd="0" parTransId="{F5656376-EDA0-AA49-95CD-963AFBCB6B9E}" sibTransId="{49086ACB-1873-124B-9106-D3998BA2E748}"/>
    <dgm:cxn modelId="{904F4DEA-4EF2-2348-9D42-1645583A4A04}" type="presParOf" srcId="{FD216571-475B-6240-BDFC-9BEC9CB7ACC8}" destId="{FA1A5D4A-51FD-7E48-AE93-BFDEDCCAB0C1}" srcOrd="0" destOrd="0" presId="urn:microsoft.com/office/officeart/2005/8/layout/cycle8"/>
    <dgm:cxn modelId="{BEA0E616-B5E1-5D42-91A2-8A80AE4AF53C}" type="presParOf" srcId="{FD216571-475B-6240-BDFC-9BEC9CB7ACC8}" destId="{6E7080EA-2994-D24C-961E-45F3053FE5A3}" srcOrd="1" destOrd="0" presId="urn:microsoft.com/office/officeart/2005/8/layout/cycle8"/>
    <dgm:cxn modelId="{F542B87F-EC0F-1B49-9656-4BD2C954CE14}" type="presParOf" srcId="{FD216571-475B-6240-BDFC-9BEC9CB7ACC8}" destId="{FD750DD5-83A5-6B4F-B032-83CAED6B5925}" srcOrd="2" destOrd="0" presId="urn:microsoft.com/office/officeart/2005/8/layout/cycle8"/>
    <dgm:cxn modelId="{F8F1CE58-A31A-D94B-B915-3665C2B0E5EC}" type="presParOf" srcId="{FD216571-475B-6240-BDFC-9BEC9CB7ACC8}" destId="{5314FE1A-BC1E-6E49-A024-110345E2630D}" srcOrd="3" destOrd="0" presId="urn:microsoft.com/office/officeart/2005/8/layout/cycle8"/>
    <dgm:cxn modelId="{EC55ABDA-A64E-124A-B3D8-2287314BB304}" type="presParOf" srcId="{FD216571-475B-6240-BDFC-9BEC9CB7ACC8}" destId="{471664A0-B463-EB4B-B316-B7EB620A3FB3}" srcOrd="4" destOrd="0" presId="urn:microsoft.com/office/officeart/2005/8/layout/cycle8"/>
    <dgm:cxn modelId="{4CCE2880-4A31-5E46-93D3-E485A90DA03F}" type="presParOf" srcId="{FD216571-475B-6240-BDFC-9BEC9CB7ACC8}" destId="{F3E1653A-0128-D945-8342-43E08A60779B}" srcOrd="5" destOrd="0" presId="urn:microsoft.com/office/officeart/2005/8/layout/cycle8"/>
    <dgm:cxn modelId="{AC8595BC-9D3B-404A-AD6F-336C22A25ABD}" type="presParOf" srcId="{FD216571-475B-6240-BDFC-9BEC9CB7ACC8}" destId="{49C45C29-98D5-3345-AC0F-CA35AA452F97}" srcOrd="6" destOrd="0" presId="urn:microsoft.com/office/officeart/2005/8/layout/cycle8"/>
    <dgm:cxn modelId="{E12841F8-3DD4-4F4E-8BF3-6D3D987D0B34}" type="presParOf" srcId="{FD216571-475B-6240-BDFC-9BEC9CB7ACC8}" destId="{7B18E905-5A38-194F-B538-8DA790E260AB}" srcOrd="7" destOrd="0" presId="urn:microsoft.com/office/officeart/2005/8/layout/cycle8"/>
    <dgm:cxn modelId="{0F244DD2-8A53-9A49-9EAA-02D4F1983B77}" type="presParOf" srcId="{FD216571-475B-6240-BDFC-9BEC9CB7ACC8}" destId="{A47539EF-D002-6848-99B6-292BE2712CDA}" srcOrd="8" destOrd="0" presId="urn:microsoft.com/office/officeart/2005/8/layout/cycle8"/>
    <dgm:cxn modelId="{9F0E735E-478C-CF47-BF7B-D63F8765C1C5}" type="presParOf" srcId="{FD216571-475B-6240-BDFC-9BEC9CB7ACC8}" destId="{5E5267A0-C182-8B48-8B63-670202FD17BC}" srcOrd="9" destOrd="0" presId="urn:microsoft.com/office/officeart/2005/8/layout/cycle8"/>
    <dgm:cxn modelId="{8A90FE08-1643-4641-9B5D-327526AD737E}" type="presParOf" srcId="{FD216571-475B-6240-BDFC-9BEC9CB7ACC8}" destId="{8366B28A-3A48-C841-A254-5EC84FD8B4F7}" srcOrd="10" destOrd="0" presId="urn:microsoft.com/office/officeart/2005/8/layout/cycle8"/>
    <dgm:cxn modelId="{F7B9F5C3-17BE-6C48-8CCC-59F8BB6730E2}" type="presParOf" srcId="{FD216571-475B-6240-BDFC-9BEC9CB7ACC8}" destId="{DAE89057-D317-CF4E-B853-043266670025}" srcOrd="11" destOrd="0" presId="urn:microsoft.com/office/officeart/2005/8/layout/cycle8"/>
    <dgm:cxn modelId="{C8A19999-7B46-4F45-AC55-CFE717029F65}" type="presParOf" srcId="{FD216571-475B-6240-BDFC-9BEC9CB7ACC8}" destId="{13FF3000-AA60-FD41-87B5-0A1A954FC9B3}" srcOrd="12" destOrd="0" presId="urn:microsoft.com/office/officeart/2005/8/layout/cycle8"/>
    <dgm:cxn modelId="{D687074A-38AA-F947-9EFF-0319118750EB}" type="presParOf" srcId="{FD216571-475B-6240-BDFC-9BEC9CB7ACC8}" destId="{60C5D39B-BD17-C54E-9B18-AA3D1EFFD25C}" srcOrd="13" destOrd="0" presId="urn:microsoft.com/office/officeart/2005/8/layout/cycle8"/>
    <dgm:cxn modelId="{3CCB20E6-0E55-3943-8821-B2BAEA0C9920}" type="presParOf" srcId="{FD216571-475B-6240-BDFC-9BEC9CB7ACC8}" destId="{6BAE6FA9-40E2-A94A-A546-CF779F44539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8DBD23-7835-E149-8DC9-0C1574713129}" type="doc">
      <dgm:prSet loTypeId="urn:microsoft.com/office/officeart/2008/layout/HorizontalMultiLevelHierarchy" loCatId="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DC2A55EC-A076-E242-8BE4-838479F5006D}">
      <dgm:prSet phldrT="[文本]" custT="1"/>
      <dgm:spPr/>
      <dgm:t>
        <a:bodyPr vert="vert"/>
        <a:lstStyle/>
        <a:p>
          <a:r>
            <a:rPr lang="zh-CN" altLang="en-US" sz="3200" dirty="0"/>
            <a:t>用户角度</a:t>
          </a:r>
          <a:endParaRPr lang="en-US" altLang="zh-CN" sz="3200" dirty="0"/>
        </a:p>
      </dgm:t>
    </dgm:pt>
    <dgm:pt modelId="{0BDC3E4C-EC73-E341-9776-7BFE2F09984A}" type="parTrans" cxnId="{C9144C41-1AC3-7241-B2F2-F160420FAE89}">
      <dgm:prSet/>
      <dgm:spPr/>
      <dgm:t>
        <a:bodyPr/>
        <a:lstStyle/>
        <a:p>
          <a:endParaRPr lang="zh-CN" altLang="en-US"/>
        </a:p>
      </dgm:t>
    </dgm:pt>
    <dgm:pt modelId="{3793943F-78EC-C042-916F-59C3D25ABB34}" type="sibTrans" cxnId="{C9144C41-1AC3-7241-B2F2-F160420FAE89}">
      <dgm:prSet/>
      <dgm:spPr/>
      <dgm:t>
        <a:bodyPr/>
        <a:lstStyle/>
        <a:p>
          <a:endParaRPr lang="zh-CN" altLang="en-US"/>
        </a:p>
      </dgm:t>
    </dgm:pt>
    <dgm:pt modelId="{980D58EC-301A-B845-ABD1-1DBE977FD67A}">
      <dgm:prSet phldrT="[文本]" custT="1"/>
      <dgm:spPr/>
      <dgm:t>
        <a:bodyPr/>
        <a:lstStyle/>
        <a:p>
          <a:r>
            <a:rPr lang="zh-CN" altLang="en-US" sz="2400" b="1" i="0" dirty="0"/>
            <a:t>使用刚需低频服务时</a:t>
          </a:r>
          <a:endParaRPr lang="zh-CN" altLang="en-US" sz="2400" dirty="0"/>
        </a:p>
      </dgm:t>
    </dgm:pt>
    <dgm:pt modelId="{FBA4BA55-2674-4040-971C-660FE3BCD89C}" type="parTrans" cxnId="{366DF3CE-12DE-8F48-B113-101D7BBD02BB}">
      <dgm:prSet/>
      <dgm:spPr/>
      <dgm:t>
        <a:bodyPr/>
        <a:lstStyle/>
        <a:p>
          <a:endParaRPr lang="zh-CN" altLang="en-US"/>
        </a:p>
      </dgm:t>
    </dgm:pt>
    <dgm:pt modelId="{429050BC-C3D1-BD47-A3FC-3F638CADA931}" type="sibTrans" cxnId="{366DF3CE-12DE-8F48-B113-101D7BBD02BB}">
      <dgm:prSet/>
      <dgm:spPr/>
      <dgm:t>
        <a:bodyPr/>
        <a:lstStyle/>
        <a:p>
          <a:endParaRPr lang="zh-CN" altLang="en-US"/>
        </a:p>
      </dgm:t>
    </dgm:pt>
    <dgm:pt modelId="{D30B6D45-67D6-6C4C-A30D-ED59FA4B047C}">
      <dgm:prSet phldrT="[文本]" custT="1"/>
      <dgm:spPr/>
      <dgm:t>
        <a:bodyPr/>
        <a:lstStyle/>
        <a:p>
          <a:r>
            <a:rPr lang="zh-CN" altLang="en-US" sz="2400" b="1" i="0" dirty="0"/>
            <a:t>使用线下的服务时</a:t>
          </a:r>
          <a:endParaRPr lang="zh-CN" altLang="en-US" sz="2400" dirty="0"/>
        </a:p>
      </dgm:t>
    </dgm:pt>
    <dgm:pt modelId="{E6839BC3-68D2-7C44-906F-9595F67B755A}" type="parTrans" cxnId="{52AAF646-A6AB-CF45-A7DF-9C4FC23DADB6}">
      <dgm:prSet/>
      <dgm:spPr/>
      <dgm:t>
        <a:bodyPr/>
        <a:lstStyle/>
        <a:p>
          <a:endParaRPr lang="zh-CN" altLang="en-US"/>
        </a:p>
      </dgm:t>
    </dgm:pt>
    <dgm:pt modelId="{E2510224-9E3C-BA47-A2FC-D2F99CD246C0}" type="sibTrans" cxnId="{52AAF646-A6AB-CF45-A7DF-9C4FC23DADB6}">
      <dgm:prSet/>
      <dgm:spPr/>
      <dgm:t>
        <a:bodyPr/>
        <a:lstStyle/>
        <a:p>
          <a:endParaRPr lang="zh-CN" altLang="en-US"/>
        </a:p>
      </dgm:t>
    </dgm:pt>
    <dgm:pt modelId="{7EB2D942-BB0F-E640-991F-B6F5D9999891}">
      <dgm:prSet phldrT="[文本]" custT="1"/>
      <dgm:spPr/>
      <dgm:t>
        <a:bodyPr/>
        <a:lstStyle/>
        <a:p>
          <a:r>
            <a:rPr lang="zh-CN" altLang="en-US" sz="2400" b="1" i="0" dirty="0"/>
            <a:t>满足特殊场景下的个性化需求时</a:t>
          </a:r>
          <a:endParaRPr lang="zh-CN" altLang="en-US" sz="2400" dirty="0"/>
        </a:p>
      </dgm:t>
    </dgm:pt>
    <dgm:pt modelId="{E4A84AB7-BEB8-EC41-845F-E669B1CD6DCA}" type="parTrans" cxnId="{6BA5BDB0-A797-6047-96B2-35767C3D245A}">
      <dgm:prSet/>
      <dgm:spPr/>
      <dgm:t>
        <a:bodyPr/>
        <a:lstStyle/>
        <a:p>
          <a:endParaRPr lang="zh-CN" altLang="en-US"/>
        </a:p>
      </dgm:t>
    </dgm:pt>
    <dgm:pt modelId="{14A692CC-ACBF-434F-BE74-D84270B86863}" type="sibTrans" cxnId="{6BA5BDB0-A797-6047-96B2-35767C3D245A}">
      <dgm:prSet/>
      <dgm:spPr/>
      <dgm:t>
        <a:bodyPr/>
        <a:lstStyle/>
        <a:p>
          <a:endParaRPr lang="zh-CN" altLang="en-US"/>
        </a:p>
      </dgm:t>
    </dgm:pt>
    <dgm:pt modelId="{344735AA-3DF4-4B45-B3D4-1702C903294B}" type="pres">
      <dgm:prSet presAssocID="{3B8DBD23-7835-E149-8DC9-0C157471312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3C39985-06F0-434F-9694-A9968A41EB77}" type="pres">
      <dgm:prSet presAssocID="{DC2A55EC-A076-E242-8BE4-838479F5006D}" presName="root1" presStyleCnt="0"/>
      <dgm:spPr/>
    </dgm:pt>
    <dgm:pt modelId="{5525F063-71C6-2742-B342-7C4AEDD2E5A5}" type="pres">
      <dgm:prSet presAssocID="{DC2A55EC-A076-E242-8BE4-838479F5006D}" presName="LevelOneTextNode" presStyleLbl="node0" presStyleIdx="0" presStyleCnt="1">
        <dgm:presLayoutVars>
          <dgm:chPref val="3"/>
        </dgm:presLayoutVars>
      </dgm:prSet>
      <dgm:spPr/>
    </dgm:pt>
    <dgm:pt modelId="{6C342ED6-AE32-C040-B125-649FDCD40272}" type="pres">
      <dgm:prSet presAssocID="{DC2A55EC-A076-E242-8BE4-838479F5006D}" presName="level2hierChild" presStyleCnt="0"/>
      <dgm:spPr/>
    </dgm:pt>
    <dgm:pt modelId="{CFDFA206-D3E4-BB4D-BBC9-42A2518C8400}" type="pres">
      <dgm:prSet presAssocID="{FBA4BA55-2674-4040-971C-660FE3BCD89C}" presName="conn2-1" presStyleLbl="parChTrans1D2" presStyleIdx="0" presStyleCnt="3"/>
      <dgm:spPr/>
    </dgm:pt>
    <dgm:pt modelId="{351B97EE-3439-C041-B314-16E0F652D0A9}" type="pres">
      <dgm:prSet presAssocID="{FBA4BA55-2674-4040-971C-660FE3BCD89C}" presName="connTx" presStyleLbl="parChTrans1D2" presStyleIdx="0" presStyleCnt="3"/>
      <dgm:spPr/>
    </dgm:pt>
    <dgm:pt modelId="{FBF9C6CE-C5D5-F24D-BE03-0CBD80DB76FF}" type="pres">
      <dgm:prSet presAssocID="{980D58EC-301A-B845-ABD1-1DBE977FD67A}" presName="root2" presStyleCnt="0"/>
      <dgm:spPr/>
    </dgm:pt>
    <dgm:pt modelId="{7C5B87B4-3C3B-FF45-A1D3-81027C681B31}" type="pres">
      <dgm:prSet presAssocID="{980D58EC-301A-B845-ABD1-1DBE977FD67A}" presName="LevelTwoTextNode" presStyleLbl="node2" presStyleIdx="0" presStyleCnt="3" custScaleX="221526">
        <dgm:presLayoutVars>
          <dgm:chPref val="3"/>
        </dgm:presLayoutVars>
      </dgm:prSet>
      <dgm:spPr/>
    </dgm:pt>
    <dgm:pt modelId="{465AEF27-3815-174E-AA2C-6CCC2AEF1CDD}" type="pres">
      <dgm:prSet presAssocID="{980D58EC-301A-B845-ABD1-1DBE977FD67A}" presName="level3hierChild" presStyleCnt="0"/>
      <dgm:spPr/>
    </dgm:pt>
    <dgm:pt modelId="{5B732022-8AE4-FC47-870B-FC913D86CDBB}" type="pres">
      <dgm:prSet presAssocID="{E6839BC3-68D2-7C44-906F-9595F67B755A}" presName="conn2-1" presStyleLbl="parChTrans1D2" presStyleIdx="1" presStyleCnt="3"/>
      <dgm:spPr/>
    </dgm:pt>
    <dgm:pt modelId="{CA74A7D2-CD8C-8341-84DC-AC365BADACCC}" type="pres">
      <dgm:prSet presAssocID="{E6839BC3-68D2-7C44-906F-9595F67B755A}" presName="connTx" presStyleLbl="parChTrans1D2" presStyleIdx="1" presStyleCnt="3"/>
      <dgm:spPr/>
    </dgm:pt>
    <dgm:pt modelId="{3F3527A5-15C9-B64B-8568-FC062EDB8B6F}" type="pres">
      <dgm:prSet presAssocID="{D30B6D45-67D6-6C4C-A30D-ED59FA4B047C}" presName="root2" presStyleCnt="0"/>
      <dgm:spPr/>
    </dgm:pt>
    <dgm:pt modelId="{380C03DB-8809-5144-A872-50E37C5CA659}" type="pres">
      <dgm:prSet presAssocID="{D30B6D45-67D6-6C4C-A30D-ED59FA4B047C}" presName="LevelTwoTextNode" presStyleLbl="node2" presStyleIdx="1" presStyleCnt="3" custScaleX="222384">
        <dgm:presLayoutVars>
          <dgm:chPref val="3"/>
        </dgm:presLayoutVars>
      </dgm:prSet>
      <dgm:spPr/>
    </dgm:pt>
    <dgm:pt modelId="{B5AE85A8-14A6-8546-9F92-08F570348C19}" type="pres">
      <dgm:prSet presAssocID="{D30B6D45-67D6-6C4C-A30D-ED59FA4B047C}" presName="level3hierChild" presStyleCnt="0"/>
      <dgm:spPr/>
    </dgm:pt>
    <dgm:pt modelId="{55ED4B6B-498D-EF4C-9A19-32F389080DCA}" type="pres">
      <dgm:prSet presAssocID="{E4A84AB7-BEB8-EC41-845F-E669B1CD6DCA}" presName="conn2-1" presStyleLbl="parChTrans1D2" presStyleIdx="2" presStyleCnt="3"/>
      <dgm:spPr/>
    </dgm:pt>
    <dgm:pt modelId="{3930224E-C08D-E841-88A1-611EC567F258}" type="pres">
      <dgm:prSet presAssocID="{E4A84AB7-BEB8-EC41-845F-E669B1CD6DCA}" presName="connTx" presStyleLbl="parChTrans1D2" presStyleIdx="2" presStyleCnt="3"/>
      <dgm:spPr/>
    </dgm:pt>
    <dgm:pt modelId="{962319DA-7E6B-D74F-B72A-8C76D4471883}" type="pres">
      <dgm:prSet presAssocID="{7EB2D942-BB0F-E640-991F-B6F5D9999891}" presName="root2" presStyleCnt="0"/>
      <dgm:spPr/>
    </dgm:pt>
    <dgm:pt modelId="{4D58BB86-BAE4-214C-8478-A4329325A813}" type="pres">
      <dgm:prSet presAssocID="{7EB2D942-BB0F-E640-991F-B6F5D9999891}" presName="LevelTwoTextNode" presStyleLbl="node2" presStyleIdx="2" presStyleCnt="3" custScaleX="222384">
        <dgm:presLayoutVars>
          <dgm:chPref val="3"/>
        </dgm:presLayoutVars>
      </dgm:prSet>
      <dgm:spPr/>
    </dgm:pt>
    <dgm:pt modelId="{69F671DE-BC1E-8E49-BB9C-7C2BCF64FDFF}" type="pres">
      <dgm:prSet presAssocID="{7EB2D942-BB0F-E640-991F-B6F5D9999891}" presName="level3hierChild" presStyleCnt="0"/>
      <dgm:spPr/>
    </dgm:pt>
  </dgm:ptLst>
  <dgm:cxnLst>
    <dgm:cxn modelId="{67FF0D0F-8DC4-344C-8A5D-E2C5E78DF1F4}" type="presOf" srcId="{7EB2D942-BB0F-E640-991F-B6F5D9999891}" destId="{4D58BB86-BAE4-214C-8478-A4329325A813}" srcOrd="0" destOrd="0" presId="urn:microsoft.com/office/officeart/2008/layout/HorizontalMultiLevelHierarchy"/>
    <dgm:cxn modelId="{4EE86527-95F6-3442-A4F7-1D5030683DB7}" type="presOf" srcId="{FBA4BA55-2674-4040-971C-660FE3BCD89C}" destId="{351B97EE-3439-C041-B314-16E0F652D0A9}" srcOrd="1" destOrd="0" presId="urn:microsoft.com/office/officeart/2008/layout/HorizontalMultiLevelHierarchy"/>
    <dgm:cxn modelId="{A2376730-9A8A-8748-9638-216C5DDF2147}" type="presOf" srcId="{E4A84AB7-BEB8-EC41-845F-E669B1CD6DCA}" destId="{55ED4B6B-498D-EF4C-9A19-32F389080DCA}" srcOrd="0" destOrd="0" presId="urn:microsoft.com/office/officeart/2008/layout/HorizontalMultiLevelHierarchy"/>
    <dgm:cxn modelId="{C9144C41-1AC3-7241-B2F2-F160420FAE89}" srcId="{3B8DBD23-7835-E149-8DC9-0C1574713129}" destId="{DC2A55EC-A076-E242-8BE4-838479F5006D}" srcOrd="0" destOrd="0" parTransId="{0BDC3E4C-EC73-E341-9776-7BFE2F09984A}" sibTransId="{3793943F-78EC-C042-916F-59C3D25ABB34}"/>
    <dgm:cxn modelId="{52AAF646-A6AB-CF45-A7DF-9C4FC23DADB6}" srcId="{DC2A55EC-A076-E242-8BE4-838479F5006D}" destId="{D30B6D45-67D6-6C4C-A30D-ED59FA4B047C}" srcOrd="1" destOrd="0" parTransId="{E6839BC3-68D2-7C44-906F-9595F67B755A}" sibTransId="{E2510224-9E3C-BA47-A2FC-D2F99CD246C0}"/>
    <dgm:cxn modelId="{FC321A6E-F0D8-FC43-BA20-6E701E33CBFC}" type="presOf" srcId="{DC2A55EC-A076-E242-8BE4-838479F5006D}" destId="{5525F063-71C6-2742-B342-7C4AEDD2E5A5}" srcOrd="0" destOrd="0" presId="urn:microsoft.com/office/officeart/2008/layout/HorizontalMultiLevelHierarchy"/>
    <dgm:cxn modelId="{53A5C66E-3D69-734A-A012-32326ABE0F38}" type="presOf" srcId="{980D58EC-301A-B845-ABD1-1DBE977FD67A}" destId="{7C5B87B4-3C3B-FF45-A1D3-81027C681B31}" srcOrd="0" destOrd="0" presId="urn:microsoft.com/office/officeart/2008/layout/HorizontalMultiLevelHierarchy"/>
    <dgm:cxn modelId="{E16B0E70-F013-B948-ADD3-D2B3D0A03760}" type="presOf" srcId="{D30B6D45-67D6-6C4C-A30D-ED59FA4B047C}" destId="{380C03DB-8809-5144-A872-50E37C5CA659}" srcOrd="0" destOrd="0" presId="urn:microsoft.com/office/officeart/2008/layout/HorizontalMultiLevelHierarchy"/>
    <dgm:cxn modelId="{D44A8075-7294-814A-A0B2-B38BBEA9FF06}" type="presOf" srcId="{3B8DBD23-7835-E149-8DC9-0C1574713129}" destId="{344735AA-3DF4-4B45-B3D4-1702C903294B}" srcOrd="0" destOrd="0" presId="urn:microsoft.com/office/officeart/2008/layout/HorizontalMultiLevelHierarchy"/>
    <dgm:cxn modelId="{4AD78CAC-F64F-9C42-8E61-0C02574CB70E}" type="presOf" srcId="{E4A84AB7-BEB8-EC41-845F-E669B1CD6DCA}" destId="{3930224E-C08D-E841-88A1-611EC567F258}" srcOrd="1" destOrd="0" presId="urn:microsoft.com/office/officeart/2008/layout/HorizontalMultiLevelHierarchy"/>
    <dgm:cxn modelId="{618B03AE-2C59-B944-9937-8973539D19F4}" type="presOf" srcId="{FBA4BA55-2674-4040-971C-660FE3BCD89C}" destId="{CFDFA206-D3E4-BB4D-BBC9-42A2518C8400}" srcOrd="0" destOrd="0" presId="urn:microsoft.com/office/officeart/2008/layout/HorizontalMultiLevelHierarchy"/>
    <dgm:cxn modelId="{6BA5BDB0-A797-6047-96B2-35767C3D245A}" srcId="{DC2A55EC-A076-E242-8BE4-838479F5006D}" destId="{7EB2D942-BB0F-E640-991F-B6F5D9999891}" srcOrd="2" destOrd="0" parTransId="{E4A84AB7-BEB8-EC41-845F-E669B1CD6DCA}" sibTransId="{14A692CC-ACBF-434F-BE74-D84270B86863}"/>
    <dgm:cxn modelId="{45A8A0C2-7879-5F41-AB0D-3CF8B8E6F9F2}" type="presOf" srcId="{E6839BC3-68D2-7C44-906F-9595F67B755A}" destId="{CA74A7D2-CD8C-8341-84DC-AC365BADACCC}" srcOrd="1" destOrd="0" presId="urn:microsoft.com/office/officeart/2008/layout/HorizontalMultiLevelHierarchy"/>
    <dgm:cxn modelId="{366DF3CE-12DE-8F48-B113-101D7BBD02BB}" srcId="{DC2A55EC-A076-E242-8BE4-838479F5006D}" destId="{980D58EC-301A-B845-ABD1-1DBE977FD67A}" srcOrd="0" destOrd="0" parTransId="{FBA4BA55-2674-4040-971C-660FE3BCD89C}" sibTransId="{429050BC-C3D1-BD47-A3FC-3F638CADA931}"/>
    <dgm:cxn modelId="{EBA3EFFE-9B15-C14B-8CA4-50D74A0A0755}" type="presOf" srcId="{E6839BC3-68D2-7C44-906F-9595F67B755A}" destId="{5B732022-8AE4-FC47-870B-FC913D86CDBB}" srcOrd="0" destOrd="0" presId="urn:microsoft.com/office/officeart/2008/layout/HorizontalMultiLevelHierarchy"/>
    <dgm:cxn modelId="{2D026D59-9197-0C43-8563-A3C091300F7D}" type="presParOf" srcId="{344735AA-3DF4-4B45-B3D4-1702C903294B}" destId="{F3C39985-06F0-434F-9694-A9968A41EB77}" srcOrd="0" destOrd="0" presId="urn:microsoft.com/office/officeart/2008/layout/HorizontalMultiLevelHierarchy"/>
    <dgm:cxn modelId="{7EBDC2B0-4214-0C49-ABC9-093DDF551D83}" type="presParOf" srcId="{F3C39985-06F0-434F-9694-A9968A41EB77}" destId="{5525F063-71C6-2742-B342-7C4AEDD2E5A5}" srcOrd="0" destOrd="0" presId="urn:microsoft.com/office/officeart/2008/layout/HorizontalMultiLevelHierarchy"/>
    <dgm:cxn modelId="{8A56EE6B-A812-834B-82F1-B92B27223A37}" type="presParOf" srcId="{F3C39985-06F0-434F-9694-A9968A41EB77}" destId="{6C342ED6-AE32-C040-B125-649FDCD40272}" srcOrd="1" destOrd="0" presId="urn:microsoft.com/office/officeart/2008/layout/HorizontalMultiLevelHierarchy"/>
    <dgm:cxn modelId="{50E7E9CD-8737-F147-B066-F7759498B390}" type="presParOf" srcId="{6C342ED6-AE32-C040-B125-649FDCD40272}" destId="{CFDFA206-D3E4-BB4D-BBC9-42A2518C8400}" srcOrd="0" destOrd="0" presId="urn:microsoft.com/office/officeart/2008/layout/HorizontalMultiLevelHierarchy"/>
    <dgm:cxn modelId="{C70641E4-BB63-EE43-9C52-3EF352ED0E78}" type="presParOf" srcId="{CFDFA206-D3E4-BB4D-BBC9-42A2518C8400}" destId="{351B97EE-3439-C041-B314-16E0F652D0A9}" srcOrd="0" destOrd="0" presId="urn:microsoft.com/office/officeart/2008/layout/HorizontalMultiLevelHierarchy"/>
    <dgm:cxn modelId="{7D82BB6E-091A-DD47-B944-17999A4263EC}" type="presParOf" srcId="{6C342ED6-AE32-C040-B125-649FDCD40272}" destId="{FBF9C6CE-C5D5-F24D-BE03-0CBD80DB76FF}" srcOrd="1" destOrd="0" presId="urn:microsoft.com/office/officeart/2008/layout/HorizontalMultiLevelHierarchy"/>
    <dgm:cxn modelId="{80F3FBBD-E815-EC4B-8734-AC161D7E0CDC}" type="presParOf" srcId="{FBF9C6CE-C5D5-F24D-BE03-0CBD80DB76FF}" destId="{7C5B87B4-3C3B-FF45-A1D3-81027C681B31}" srcOrd="0" destOrd="0" presId="urn:microsoft.com/office/officeart/2008/layout/HorizontalMultiLevelHierarchy"/>
    <dgm:cxn modelId="{CB670463-507F-134F-9B36-F41770320366}" type="presParOf" srcId="{FBF9C6CE-C5D5-F24D-BE03-0CBD80DB76FF}" destId="{465AEF27-3815-174E-AA2C-6CCC2AEF1CDD}" srcOrd="1" destOrd="0" presId="urn:microsoft.com/office/officeart/2008/layout/HorizontalMultiLevelHierarchy"/>
    <dgm:cxn modelId="{A67EA3C4-6950-CB4F-B28F-412E66B7E00B}" type="presParOf" srcId="{6C342ED6-AE32-C040-B125-649FDCD40272}" destId="{5B732022-8AE4-FC47-870B-FC913D86CDBB}" srcOrd="2" destOrd="0" presId="urn:microsoft.com/office/officeart/2008/layout/HorizontalMultiLevelHierarchy"/>
    <dgm:cxn modelId="{C9512D0F-6132-D549-8092-C67896EA5F8E}" type="presParOf" srcId="{5B732022-8AE4-FC47-870B-FC913D86CDBB}" destId="{CA74A7D2-CD8C-8341-84DC-AC365BADACCC}" srcOrd="0" destOrd="0" presId="urn:microsoft.com/office/officeart/2008/layout/HorizontalMultiLevelHierarchy"/>
    <dgm:cxn modelId="{E8F9A79B-4344-9541-AD59-CE30A3DB239F}" type="presParOf" srcId="{6C342ED6-AE32-C040-B125-649FDCD40272}" destId="{3F3527A5-15C9-B64B-8568-FC062EDB8B6F}" srcOrd="3" destOrd="0" presId="urn:microsoft.com/office/officeart/2008/layout/HorizontalMultiLevelHierarchy"/>
    <dgm:cxn modelId="{757651A8-BF55-4B4A-9782-62DBE8325944}" type="presParOf" srcId="{3F3527A5-15C9-B64B-8568-FC062EDB8B6F}" destId="{380C03DB-8809-5144-A872-50E37C5CA659}" srcOrd="0" destOrd="0" presId="urn:microsoft.com/office/officeart/2008/layout/HorizontalMultiLevelHierarchy"/>
    <dgm:cxn modelId="{4A385B02-10AB-344B-82D7-B3B2B052E9E8}" type="presParOf" srcId="{3F3527A5-15C9-B64B-8568-FC062EDB8B6F}" destId="{B5AE85A8-14A6-8546-9F92-08F570348C19}" srcOrd="1" destOrd="0" presId="urn:microsoft.com/office/officeart/2008/layout/HorizontalMultiLevelHierarchy"/>
    <dgm:cxn modelId="{1E7363B5-EC40-224C-AF46-7BBEBE319474}" type="presParOf" srcId="{6C342ED6-AE32-C040-B125-649FDCD40272}" destId="{55ED4B6B-498D-EF4C-9A19-32F389080DCA}" srcOrd="4" destOrd="0" presId="urn:microsoft.com/office/officeart/2008/layout/HorizontalMultiLevelHierarchy"/>
    <dgm:cxn modelId="{396849FD-7C01-6343-9564-81D790D5F827}" type="presParOf" srcId="{55ED4B6B-498D-EF4C-9A19-32F389080DCA}" destId="{3930224E-C08D-E841-88A1-611EC567F258}" srcOrd="0" destOrd="0" presId="urn:microsoft.com/office/officeart/2008/layout/HorizontalMultiLevelHierarchy"/>
    <dgm:cxn modelId="{E89C771B-312C-E843-998D-0C39D81AE1E9}" type="presParOf" srcId="{6C342ED6-AE32-C040-B125-649FDCD40272}" destId="{962319DA-7E6B-D74F-B72A-8C76D4471883}" srcOrd="5" destOrd="0" presId="urn:microsoft.com/office/officeart/2008/layout/HorizontalMultiLevelHierarchy"/>
    <dgm:cxn modelId="{94E7FFB7-B121-D143-A9AF-39895CF664B3}" type="presParOf" srcId="{962319DA-7E6B-D74F-B72A-8C76D4471883}" destId="{4D58BB86-BAE4-214C-8478-A4329325A813}" srcOrd="0" destOrd="0" presId="urn:microsoft.com/office/officeart/2008/layout/HorizontalMultiLevelHierarchy"/>
    <dgm:cxn modelId="{AAA5CFDF-1B3F-604C-AA5E-6892C2324F67}" type="presParOf" srcId="{962319DA-7E6B-D74F-B72A-8C76D4471883}" destId="{69F671DE-BC1E-8E49-BB9C-7C2BCF64FDF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8DBD23-7835-E149-8DC9-0C1574713129}" type="doc">
      <dgm:prSet loTypeId="urn:microsoft.com/office/officeart/2008/layout/HorizontalMultiLevelHierarchy" loCatId="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DC2A55EC-A076-E242-8BE4-838479F5006D}">
      <dgm:prSet phldrT="[文本]"/>
      <dgm:spPr/>
      <dgm:t>
        <a:bodyPr vert="vert"/>
        <a:lstStyle/>
        <a:p>
          <a:r>
            <a:rPr lang="en" b="1" i="0" dirty="0"/>
            <a:t>APP</a:t>
          </a:r>
          <a:r>
            <a:rPr lang="zh-CN" altLang="en-US" b="1" i="0" dirty="0"/>
            <a:t>角度</a:t>
          </a:r>
          <a:endParaRPr lang="en-US" altLang="zh-CN" dirty="0"/>
        </a:p>
      </dgm:t>
    </dgm:pt>
    <dgm:pt modelId="{0BDC3E4C-EC73-E341-9776-7BFE2F09984A}" type="parTrans" cxnId="{C9144C41-1AC3-7241-B2F2-F160420FAE89}">
      <dgm:prSet/>
      <dgm:spPr/>
      <dgm:t>
        <a:bodyPr/>
        <a:lstStyle/>
        <a:p>
          <a:endParaRPr lang="zh-CN" altLang="en-US"/>
        </a:p>
      </dgm:t>
    </dgm:pt>
    <dgm:pt modelId="{3793943F-78EC-C042-916F-59C3D25ABB34}" type="sibTrans" cxnId="{C9144C41-1AC3-7241-B2F2-F160420FAE89}">
      <dgm:prSet/>
      <dgm:spPr/>
      <dgm:t>
        <a:bodyPr/>
        <a:lstStyle/>
        <a:p>
          <a:endParaRPr lang="zh-CN" altLang="en-US"/>
        </a:p>
      </dgm:t>
    </dgm:pt>
    <dgm:pt modelId="{980D58EC-301A-B845-ABD1-1DBE977FD67A}">
      <dgm:prSet phldrT="[文本]"/>
      <dgm:spPr/>
      <dgm:t>
        <a:bodyPr/>
        <a:lstStyle/>
        <a:p>
          <a:r>
            <a:rPr lang="zh-CN" altLang="en-US" b="1" i="0" dirty="0"/>
            <a:t>对于低频率使用还没发展起来的</a:t>
          </a:r>
          <a:r>
            <a:rPr lang="en" b="1" i="0" dirty="0"/>
            <a:t>APP</a:t>
          </a:r>
          <a:r>
            <a:rPr lang="zh-CN" altLang="en-US" b="1" i="0" dirty="0"/>
            <a:t>来说</a:t>
          </a:r>
          <a:endParaRPr lang="zh-CN" altLang="en-US" dirty="0"/>
        </a:p>
      </dgm:t>
    </dgm:pt>
    <dgm:pt modelId="{FBA4BA55-2674-4040-971C-660FE3BCD89C}" type="parTrans" cxnId="{366DF3CE-12DE-8F48-B113-101D7BBD02BB}">
      <dgm:prSet/>
      <dgm:spPr/>
      <dgm:t>
        <a:bodyPr/>
        <a:lstStyle/>
        <a:p>
          <a:endParaRPr lang="zh-CN" altLang="en-US"/>
        </a:p>
      </dgm:t>
    </dgm:pt>
    <dgm:pt modelId="{429050BC-C3D1-BD47-A3FC-3F638CADA931}" type="sibTrans" cxnId="{366DF3CE-12DE-8F48-B113-101D7BBD02BB}">
      <dgm:prSet/>
      <dgm:spPr/>
      <dgm:t>
        <a:bodyPr/>
        <a:lstStyle/>
        <a:p>
          <a:endParaRPr lang="zh-CN" altLang="en-US"/>
        </a:p>
      </dgm:t>
    </dgm:pt>
    <dgm:pt modelId="{D30B6D45-67D6-6C4C-A30D-ED59FA4B047C}">
      <dgm:prSet phldrT="[文本]"/>
      <dgm:spPr/>
      <dgm:t>
        <a:bodyPr/>
        <a:lstStyle/>
        <a:p>
          <a:r>
            <a:rPr lang="zh-CN" altLang="en-US" b="1" i="0" dirty="0"/>
            <a:t>对于高频率使用的</a:t>
          </a:r>
          <a:r>
            <a:rPr lang="en" b="1" i="0" dirty="0"/>
            <a:t>APP </a:t>
          </a:r>
          <a:r>
            <a:rPr lang="zh-CN" altLang="en-US" b="1" i="0" dirty="0"/>
            <a:t>来说</a:t>
          </a:r>
          <a:endParaRPr lang="zh-CN" altLang="en-US" dirty="0"/>
        </a:p>
      </dgm:t>
    </dgm:pt>
    <dgm:pt modelId="{E6839BC3-68D2-7C44-906F-9595F67B755A}" type="parTrans" cxnId="{52AAF646-A6AB-CF45-A7DF-9C4FC23DADB6}">
      <dgm:prSet/>
      <dgm:spPr/>
      <dgm:t>
        <a:bodyPr/>
        <a:lstStyle/>
        <a:p>
          <a:endParaRPr lang="zh-CN" altLang="en-US"/>
        </a:p>
      </dgm:t>
    </dgm:pt>
    <dgm:pt modelId="{E2510224-9E3C-BA47-A2FC-D2F99CD246C0}" type="sibTrans" cxnId="{52AAF646-A6AB-CF45-A7DF-9C4FC23DADB6}">
      <dgm:prSet/>
      <dgm:spPr/>
      <dgm:t>
        <a:bodyPr/>
        <a:lstStyle/>
        <a:p>
          <a:endParaRPr lang="zh-CN" altLang="en-US"/>
        </a:p>
      </dgm:t>
    </dgm:pt>
    <dgm:pt modelId="{7EB2D942-BB0F-E640-991F-B6F5D9999891}">
      <dgm:prSet phldrT="[文本]" custT="1"/>
      <dgm:spPr/>
      <dgm:t>
        <a:bodyPr/>
        <a:lstStyle/>
        <a:p>
          <a:r>
            <a:rPr lang="zh-CN" altLang="en-US" sz="2400" b="1" i="0" kern="1200" dirty="0">
              <a:solidFill>
                <a:prstClr val="white"/>
              </a:solidFill>
              <a:latin typeface="Tw Cen MT" panose="020B0602020104020603"/>
              <a:ea typeface="宋体" panose="02010600030101010101" pitchFamily="2" charset="-122"/>
              <a:cs typeface="+mn-cs"/>
            </a:rPr>
            <a:t>而对于中间的夹层</a:t>
          </a:r>
          <a:endParaRPr lang="en-US" altLang="zh-CN" sz="2400" b="1" i="0" kern="1200" dirty="0">
            <a:solidFill>
              <a:prstClr val="white"/>
            </a:solidFill>
            <a:latin typeface="Tw Cen MT" panose="020B0602020104020603"/>
            <a:ea typeface="宋体" panose="02010600030101010101" pitchFamily="2" charset="-122"/>
            <a:cs typeface="+mn-cs"/>
          </a:endParaRPr>
        </a:p>
        <a:p>
          <a:r>
            <a:rPr lang="en-US" altLang="zh-CN" sz="2400" b="1" i="0" kern="1200" dirty="0"/>
            <a:t>(</a:t>
          </a:r>
          <a:r>
            <a:rPr lang="zh-CN" altLang="en-US" sz="2400" b="1" i="0" kern="1200" dirty="0"/>
            <a:t>使用频次一般，简单的、工具类</a:t>
          </a:r>
          <a:r>
            <a:rPr lang="en" sz="2400" b="1" i="0" kern="1200" dirty="0"/>
            <a:t>APP)</a:t>
          </a:r>
          <a:endParaRPr lang="zh-CN" altLang="en-US" sz="2400" b="1" i="0" kern="1200" dirty="0">
            <a:solidFill>
              <a:prstClr val="white"/>
            </a:solidFill>
            <a:latin typeface="Tw Cen MT" panose="020B0602020104020603"/>
            <a:ea typeface="宋体" panose="02010600030101010101" pitchFamily="2" charset="-122"/>
            <a:cs typeface="+mn-cs"/>
          </a:endParaRPr>
        </a:p>
      </dgm:t>
    </dgm:pt>
    <dgm:pt modelId="{E4A84AB7-BEB8-EC41-845F-E669B1CD6DCA}" type="parTrans" cxnId="{6BA5BDB0-A797-6047-96B2-35767C3D245A}">
      <dgm:prSet/>
      <dgm:spPr/>
      <dgm:t>
        <a:bodyPr/>
        <a:lstStyle/>
        <a:p>
          <a:endParaRPr lang="zh-CN" altLang="en-US"/>
        </a:p>
      </dgm:t>
    </dgm:pt>
    <dgm:pt modelId="{14A692CC-ACBF-434F-BE74-D84270B86863}" type="sibTrans" cxnId="{6BA5BDB0-A797-6047-96B2-35767C3D245A}">
      <dgm:prSet/>
      <dgm:spPr/>
      <dgm:t>
        <a:bodyPr/>
        <a:lstStyle/>
        <a:p>
          <a:endParaRPr lang="zh-CN" altLang="en-US"/>
        </a:p>
      </dgm:t>
    </dgm:pt>
    <dgm:pt modelId="{344735AA-3DF4-4B45-B3D4-1702C903294B}" type="pres">
      <dgm:prSet presAssocID="{3B8DBD23-7835-E149-8DC9-0C157471312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3C39985-06F0-434F-9694-A9968A41EB77}" type="pres">
      <dgm:prSet presAssocID="{DC2A55EC-A076-E242-8BE4-838479F5006D}" presName="root1" presStyleCnt="0"/>
      <dgm:spPr/>
    </dgm:pt>
    <dgm:pt modelId="{5525F063-71C6-2742-B342-7C4AEDD2E5A5}" type="pres">
      <dgm:prSet presAssocID="{DC2A55EC-A076-E242-8BE4-838479F5006D}" presName="LevelOneTextNode" presStyleLbl="node0" presStyleIdx="0" presStyleCnt="1">
        <dgm:presLayoutVars>
          <dgm:chPref val="3"/>
        </dgm:presLayoutVars>
      </dgm:prSet>
      <dgm:spPr/>
    </dgm:pt>
    <dgm:pt modelId="{6C342ED6-AE32-C040-B125-649FDCD40272}" type="pres">
      <dgm:prSet presAssocID="{DC2A55EC-A076-E242-8BE4-838479F5006D}" presName="level2hierChild" presStyleCnt="0"/>
      <dgm:spPr/>
    </dgm:pt>
    <dgm:pt modelId="{CFDFA206-D3E4-BB4D-BBC9-42A2518C8400}" type="pres">
      <dgm:prSet presAssocID="{FBA4BA55-2674-4040-971C-660FE3BCD89C}" presName="conn2-1" presStyleLbl="parChTrans1D2" presStyleIdx="0" presStyleCnt="3"/>
      <dgm:spPr/>
    </dgm:pt>
    <dgm:pt modelId="{351B97EE-3439-C041-B314-16E0F652D0A9}" type="pres">
      <dgm:prSet presAssocID="{FBA4BA55-2674-4040-971C-660FE3BCD89C}" presName="connTx" presStyleLbl="parChTrans1D2" presStyleIdx="0" presStyleCnt="3"/>
      <dgm:spPr/>
    </dgm:pt>
    <dgm:pt modelId="{FBF9C6CE-C5D5-F24D-BE03-0CBD80DB76FF}" type="pres">
      <dgm:prSet presAssocID="{980D58EC-301A-B845-ABD1-1DBE977FD67A}" presName="root2" presStyleCnt="0"/>
      <dgm:spPr/>
    </dgm:pt>
    <dgm:pt modelId="{7C5B87B4-3C3B-FF45-A1D3-81027C681B31}" type="pres">
      <dgm:prSet presAssocID="{980D58EC-301A-B845-ABD1-1DBE977FD67A}" presName="LevelTwoTextNode" presStyleLbl="node2" presStyleIdx="0" presStyleCnt="3" custScaleX="221526">
        <dgm:presLayoutVars>
          <dgm:chPref val="3"/>
        </dgm:presLayoutVars>
      </dgm:prSet>
      <dgm:spPr/>
    </dgm:pt>
    <dgm:pt modelId="{465AEF27-3815-174E-AA2C-6CCC2AEF1CDD}" type="pres">
      <dgm:prSet presAssocID="{980D58EC-301A-B845-ABD1-1DBE977FD67A}" presName="level3hierChild" presStyleCnt="0"/>
      <dgm:spPr/>
    </dgm:pt>
    <dgm:pt modelId="{5B732022-8AE4-FC47-870B-FC913D86CDBB}" type="pres">
      <dgm:prSet presAssocID="{E6839BC3-68D2-7C44-906F-9595F67B755A}" presName="conn2-1" presStyleLbl="parChTrans1D2" presStyleIdx="1" presStyleCnt="3"/>
      <dgm:spPr/>
    </dgm:pt>
    <dgm:pt modelId="{CA74A7D2-CD8C-8341-84DC-AC365BADACCC}" type="pres">
      <dgm:prSet presAssocID="{E6839BC3-68D2-7C44-906F-9595F67B755A}" presName="connTx" presStyleLbl="parChTrans1D2" presStyleIdx="1" presStyleCnt="3"/>
      <dgm:spPr/>
    </dgm:pt>
    <dgm:pt modelId="{3F3527A5-15C9-B64B-8568-FC062EDB8B6F}" type="pres">
      <dgm:prSet presAssocID="{D30B6D45-67D6-6C4C-A30D-ED59FA4B047C}" presName="root2" presStyleCnt="0"/>
      <dgm:spPr/>
    </dgm:pt>
    <dgm:pt modelId="{380C03DB-8809-5144-A872-50E37C5CA659}" type="pres">
      <dgm:prSet presAssocID="{D30B6D45-67D6-6C4C-A30D-ED59FA4B047C}" presName="LevelTwoTextNode" presStyleLbl="node2" presStyleIdx="1" presStyleCnt="3" custScaleX="222384">
        <dgm:presLayoutVars>
          <dgm:chPref val="3"/>
        </dgm:presLayoutVars>
      </dgm:prSet>
      <dgm:spPr/>
    </dgm:pt>
    <dgm:pt modelId="{B5AE85A8-14A6-8546-9F92-08F570348C19}" type="pres">
      <dgm:prSet presAssocID="{D30B6D45-67D6-6C4C-A30D-ED59FA4B047C}" presName="level3hierChild" presStyleCnt="0"/>
      <dgm:spPr/>
    </dgm:pt>
    <dgm:pt modelId="{55ED4B6B-498D-EF4C-9A19-32F389080DCA}" type="pres">
      <dgm:prSet presAssocID="{E4A84AB7-BEB8-EC41-845F-E669B1CD6DCA}" presName="conn2-1" presStyleLbl="parChTrans1D2" presStyleIdx="2" presStyleCnt="3"/>
      <dgm:spPr/>
    </dgm:pt>
    <dgm:pt modelId="{3930224E-C08D-E841-88A1-611EC567F258}" type="pres">
      <dgm:prSet presAssocID="{E4A84AB7-BEB8-EC41-845F-E669B1CD6DCA}" presName="connTx" presStyleLbl="parChTrans1D2" presStyleIdx="2" presStyleCnt="3"/>
      <dgm:spPr/>
    </dgm:pt>
    <dgm:pt modelId="{962319DA-7E6B-D74F-B72A-8C76D4471883}" type="pres">
      <dgm:prSet presAssocID="{7EB2D942-BB0F-E640-991F-B6F5D9999891}" presName="root2" presStyleCnt="0"/>
      <dgm:spPr/>
    </dgm:pt>
    <dgm:pt modelId="{4D58BB86-BAE4-214C-8478-A4329325A813}" type="pres">
      <dgm:prSet presAssocID="{7EB2D942-BB0F-E640-991F-B6F5D9999891}" presName="LevelTwoTextNode" presStyleLbl="node2" presStyleIdx="2" presStyleCnt="3" custScaleX="222384" custScaleY="150080">
        <dgm:presLayoutVars>
          <dgm:chPref val="3"/>
        </dgm:presLayoutVars>
      </dgm:prSet>
      <dgm:spPr/>
    </dgm:pt>
    <dgm:pt modelId="{69F671DE-BC1E-8E49-BB9C-7C2BCF64FDFF}" type="pres">
      <dgm:prSet presAssocID="{7EB2D942-BB0F-E640-991F-B6F5D9999891}" presName="level3hierChild" presStyleCnt="0"/>
      <dgm:spPr/>
    </dgm:pt>
  </dgm:ptLst>
  <dgm:cxnLst>
    <dgm:cxn modelId="{67FF0D0F-8DC4-344C-8A5D-E2C5E78DF1F4}" type="presOf" srcId="{7EB2D942-BB0F-E640-991F-B6F5D9999891}" destId="{4D58BB86-BAE4-214C-8478-A4329325A813}" srcOrd="0" destOrd="0" presId="urn:microsoft.com/office/officeart/2008/layout/HorizontalMultiLevelHierarchy"/>
    <dgm:cxn modelId="{4EE86527-95F6-3442-A4F7-1D5030683DB7}" type="presOf" srcId="{FBA4BA55-2674-4040-971C-660FE3BCD89C}" destId="{351B97EE-3439-C041-B314-16E0F652D0A9}" srcOrd="1" destOrd="0" presId="urn:microsoft.com/office/officeart/2008/layout/HorizontalMultiLevelHierarchy"/>
    <dgm:cxn modelId="{A2376730-9A8A-8748-9638-216C5DDF2147}" type="presOf" srcId="{E4A84AB7-BEB8-EC41-845F-E669B1CD6DCA}" destId="{55ED4B6B-498D-EF4C-9A19-32F389080DCA}" srcOrd="0" destOrd="0" presId="urn:microsoft.com/office/officeart/2008/layout/HorizontalMultiLevelHierarchy"/>
    <dgm:cxn modelId="{C9144C41-1AC3-7241-B2F2-F160420FAE89}" srcId="{3B8DBD23-7835-E149-8DC9-0C1574713129}" destId="{DC2A55EC-A076-E242-8BE4-838479F5006D}" srcOrd="0" destOrd="0" parTransId="{0BDC3E4C-EC73-E341-9776-7BFE2F09984A}" sibTransId="{3793943F-78EC-C042-916F-59C3D25ABB34}"/>
    <dgm:cxn modelId="{52AAF646-A6AB-CF45-A7DF-9C4FC23DADB6}" srcId="{DC2A55EC-A076-E242-8BE4-838479F5006D}" destId="{D30B6D45-67D6-6C4C-A30D-ED59FA4B047C}" srcOrd="1" destOrd="0" parTransId="{E6839BC3-68D2-7C44-906F-9595F67B755A}" sibTransId="{E2510224-9E3C-BA47-A2FC-D2F99CD246C0}"/>
    <dgm:cxn modelId="{FC321A6E-F0D8-FC43-BA20-6E701E33CBFC}" type="presOf" srcId="{DC2A55EC-A076-E242-8BE4-838479F5006D}" destId="{5525F063-71C6-2742-B342-7C4AEDD2E5A5}" srcOrd="0" destOrd="0" presId="urn:microsoft.com/office/officeart/2008/layout/HorizontalMultiLevelHierarchy"/>
    <dgm:cxn modelId="{53A5C66E-3D69-734A-A012-32326ABE0F38}" type="presOf" srcId="{980D58EC-301A-B845-ABD1-1DBE977FD67A}" destId="{7C5B87B4-3C3B-FF45-A1D3-81027C681B31}" srcOrd="0" destOrd="0" presId="urn:microsoft.com/office/officeart/2008/layout/HorizontalMultiLevelHierarchy"/>
    <dgm:cxn modelId="{E16B0E70-F013-B948-ADD3-D2B3D0A03760}" type="presOf" srcId="{D30B6D45-67D6-6C4C-A30D-ED59FA4B047C}" destId="{380C03DB-8809-5144-A872-50E37C5CA659}" srcOrd="0" destOrd="0" presId="urn:microsoft.com/office/officeart/2008/layout/HorizontalMultiLevelHierarchy"/>
    <dgm:cxn modelId="{D44A8075-7294-814A-A0B2-B38BBEA9FF06}" type="presOf" srcId="{3B8DBD23-7835-E149-8DC9-0C1574713129}" destId="{344735AA-3DF4-4B45-B3D4-1702C903294B}" srcOrd="0" destOrd="0" presId="urn:microsoft.com/office/officeart/2008/layout/HorizontalMultiLevelHierarchy"/>
    <dgm:cxn modelId="{4AD78CAC-F64F-9C42-8E61-0C02574CB70E}" type="presOf" srcId="{E4A84AB7-BEB8-EC41-845F-E669B1CD6DCA}" destId="{3930224E-C08D-E841-88A1-611EC567F258}" srcOrd="1" destOrd="0" presId="urn:microsoft.com/office/officeart/2008/layout/HorizontalMultiLevelHierarchy"/>
    <dgm:cxn modelId="{618B03AE-2C59-B944-9937-8973539D19F4}" type="presOf" srcId="{FBA4BA55-2674-4040-971C-660FE3BCD89C}" destId="{CFDFA206-D3E4-BB4D-BBC9-42A2518C8400}" srcOrd="0" destOrd="0" presId="urn:microsoft.com/office/officeart/2008/layout/HorizontalMultiLevelHierarchy"/>
    <dgm:cxn modelId="{6BA5BDB0-A797-6047-96B2-35767C3D245A}" srcId="{DC2A55EC-A076-E242-8BE4-838479F5006D}" destId="{7EB2D942-BB0F-E640-991F-B6F5D9999891}" srcOrd="2" destOrd="0" parTransId="{E4A84AB7-BEB8-EC41-845F-E669B1CD6DCA}" sibTransId="{14A692CC-ACBF-434F-BE74-D84270B86863}"/>
    <dgm:cxn modelId="{45A8A0C2-7879-5F41-AB0D-3CF8B8E6F9F2}" type="presOf" srcId="{E6839BC3-68D2-7C44-906F-9595F67B755A}" destId="{CA74A7D2-CD8C-8341-84DC-AC365BADACCC}" srcOrd="1" destOrd="0" presId="urn:microsoft.com/office/officeart/2008/layout/HorizontalMultiLevelHierarchy"/>
    <dgm:cxn modelId="{366DF3CE-12DE-8F48-B113-101D7BBD02BB}" srcId="{DC2A55EC-A076-E242-8BE4-838479F5006D}" destId="{980D58EC-301A-B845-ABD1-1DBE977FD67A}" srcOrd="0" destOrd="0" parTransId="{FBA4BA55-2674-4040-971C-660FE3BCD89C}" sibTransId="{429050BC-C3D1-BD47-A3FC-3F638CADA931}"/>
    <dgm:cxn modelId="{EBA3EFFE-9B15-C14B-8CA4-50D74A0A0755}" type="presOf" srcId="{E6839BC3-68D2-7C44-906F-9595F67B755A}" destId="{5B732022-8AE4-FC47-870B-FC913D86CDBB}" srcOrd="0" destOrd="0" presId="urn:microsoft.com/office/officeart/2008/layout/HorizontalMultiLevelHierarchy"/>
    <dgm:cxn modelId="{2D026D59-9197-0C43-8563-A3C091300F7D}" type="presParOf" srcId="{344735AA-3DF4-4B45-B3D4-1702C903294B}" destId="{F3C39985-06F0-434F-9694-A9968A41EB77}" srcOrd="0" destOrd="0" presId="urn:microsoft.com/office/officeart/2008/layout/HorizontalMultiLevelHierarchy"/>
    <dgm:cxn modelId="{7EBDC2B0-4214-0C49-ABC9-093DDF551D83}" type="presParOf" srcId="{F3C39985-06F0-434F-9694-A9968A41EB77}" destId="{5525F063-71C6-2742-B342-7C4AEDD2E5A5}" srcOrd="0" destOrd="0" presId="urn:microsoft.com/office/officeart/2008/layout/HorizontalMultiLevelHierarchy"/>
    <dgm:cxn modelId="{8A56EE6B-A812-834B-82F1-B92B27223A37}" type="presParOf" srcId="{F3C39985-06F0-434F-9694-A9968A41EB77}" destId="{6C342ED6-AE32-C040-B125-649FDCD40272}" srcOrd="1" destOrd="0" presId="urn:microsoft.com/office/officeart/2008/layout/HorizontalMultiLevelHierarchy"/>
    <dgm:cxn modelId="{50E7E9CD-8737-F147-B066-F7759498B390}" type="presParOf" srcId="{6C342ED6-AE32-C040-B125-649FDCD40272}" destId="{CFDFA206-D3E4-BB4D-BBC9-42A2518C8400}" srcOrd="0" destOrd="0" presId="urn:microsoft.com/office/officeart/2008/layout/HorizontalMultiLevelHierarchy"/>
    <dgm:cxn modelId="{C70641E4-BB63-EE43-9C52-3EF352ED0E78}" type="presParOf" srcId="{CFDFA206-D3E4-BB4D-BBC9-42A2518C8400}" destId="{351B97EE-3439-C041-B314-16E0F652D0A9}" srcOrd="0" destOrd="0" presId="urn:microsoft.com/office/officeart/2008/layout/HorizontalMultiLevelHierarchy"/>
    <dgm:cxn modelId="{7D82BB6E-091A-DD47-B944-17999A4263EC}" type="presParOf" srcId="{6C342ED6-AE32-C040-B125-649FDCD40272}" destId="{FBF9C6CE-C5D5-F24D-BE03-0CBD80DB76FF}" srcOrd="1" destOrd="0" presId="urn:microsoft.com/office/officeart/2008/layout/HorizontalMultiLevelHierarchy"/>
    <dgm:cxn modelId="{80F3FBBD-E815-EC4B-8734-AC161D7E0CDC}" type="presParOf" srcId="{FBF9C6CE-C5D5-F24D-BE03-0CBD80DB76FF}" destId="{7C5B87B4-3C3B-FF45-A1D3-81027C681B31}" srcOrd="0" destOrd="0" presId="urn:microsoft.com/office/officeart/2008/layout/HorizontalMultiLevelHierarchy"/>
    <dgm:cxn modelId="{CB670463-507F-134F-9B36-F41770320366}" type="presParOf" srcId="{FBF9C6CE-C5D5-F24D-BE03-0CBD80DB76FF}" destId="{465AEF27-3815-174E-AA2C-6CCC2AEF1CDD}" srcOrd="1" destOrd="0" presId="urn:microsoft.com/office/officeart/2008/layout/HorizontalMultiLevelHierarchy"/>
    <dgm:cxn modelId="{A67EA3C4-6950-CB4F-B28F-412E66B7E00B}" type="presParOf" srcId="{6C342ED6-AE32-C040-B125-649FDCD40272}" destId="{5B732022-8AE4-FC47-870B-FC913D86CDBB}" srcOrd="2" destOrd="0" presId="urn:microsoft.com/office/officeart/2008/layout/HorizontalMultiLevelHierarchy"/>
    <dgm:cxn modelId="{C9512D0F-6132-D549-8092-C67896EA5F8E}" type="presParOf" srcId="{5B732022-8AE4-FC47-870B-FC913D86CDBB}" destId="{CA74A7D2-CD8C-8341-84DC-AC365BADACCC}" srcOrd="0" destOrd="0" presId="urn:microsoft.com/office/officeart/2008/layout/HorizontalMultiLevelHierarchy"/>
    <dgm:cxn modelId="{E8F9A79B-4344-9541-AD59-CE30A3DB239F}" type="presParOf" srcId="{6C342ED6-AE32-C040-B125-649FDCD40272}" destId="{3F3527A5-15C9-B64B-8568-FC062EDB8B6F}" srcOrd="3" destOrd="0" presId="urn:microsoft.com/office/officeart/2008/layout/HorizontalMultiLevelHierarchy"/>
    <dgm:cxn modelId="{757651A8-BF55-4B4A-9782-62DBE8325944}" type="presParOf" srcId="{3F3527A5-15C9-B64B-8568-FC062EDB8B6F}" destId="{380C03DB-8809-5144-A872-50E37C5CA659}" srcOrd="0" destOrd="0" presId="urn:microsoft.com/office/officeart/2008/layout/HorizontalMultiLevelHierarchy"/>
    <dgm:cxn modelId="{4A385B02-10AB-344B-82D7-B3B2B052E9E8}" type="presParOf" srcId="{3F3527A5-15C9-B64B-8568-FC062EDB8B6F}" destId="{B5AE85A8-14A6-8546-9F92-08F570348C19}" srcOrd="1" destOrd="0" presId="urn:microsoft.com/office/officeart/2008/layout/HorizontalMultiLevelHierarchy"/>
    <dgm:cxn modelId="{1E7363B5-EC40-224C-AF46-7BBEBE319474}" type="presParOf" srcId="{6C342ED6-AE32-C040-B125-649FDCD40272}" destId="{55ED4B6B-498D-EF4C-9A19-32F389080DCA}" srcOrd="4" destOrd="0" presId="urn:microsoft.com/office/officeart/2008/layout/HorizontalMultiLevelHierarchy"/>
    <dgm:cxn modelId="{396849FD-7C01-6343-9564-81D790D5F827}" type="presParOf" srcId="{55ED4B6B-498D-EF4C-9A19-32F389080DCA}" destId="{3930224E-C08D-E841-88A1-611EC567F258}" srcOrd="0" destOrd="0" presId="urn:microsoft.com/office/officeart/2008/layout/HorizontalMultiLevelHierarchy"/>
    <dgm:cxn modelId="{E89C771B-312C-E843-998D-0C39D81AE1E9}" type="presParOf" srcId="{6C342ED6-AE32-C040-B125-649FDCD40272}" destId="{962319DA-7E6B-D74F-B72A-8C76D4471883}" srcOrd="5" destOrd="0" presId="urn:microsoft.com/office/officeart/2008/layout/HorizontalMultiLevelHierarchy"/>
    <dgm:cxn modelId="{94E7FFB7-B121-D143-A9AF-39895CF664B3}" type="presParOf" srcId="{962319DA-7E6B-D74F-B72A-8C76D4471883}" destId="{4D58BB86-BAE4-214C-8478-A4329325A813}" srcOrd="0" destOrd="0" presId="urn:microsoft.com/office/officeart/2008/layout/HorizontalMultiLevelHierarchy"/>
    <dgm:cxn modelId="{AAA5CFDF-1B3F-604C-AA5E-6892C2324F67}" type="presParOf" srcId="{962319DA-7E6B-D74F-B72A-8C76D4471883}" destId="{69F671DE-BC1E-8E49-BB9C-7C2BCF64FDF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B8DBD23-7835-E149-8DC9-0C1574713129}" type="doc">
      <dgm:prSet loTypeId="urn:microsoft.com/office/officeart/2008/layout/HorizontalMultiLevelHierarchy" loCatId="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DC2A55EC-A076-E242-8BE4-838479F5006D}">
      <dgm:prSet phldrT="[文本]" custT="1"/>
      <dgm:spPr/>
      <dgm:t>
        <a:bodyPr vert="vert"/>
        <a:lstStyle/>
        <a:p>
          <a:r>
            <a:rPr lang="zh-CN" altLang="en-US" sz="3200" b="1" i="0" dirty="0"/>
            <a:t>线下商家角度</a:t>
          </a:r>
          <a:endParaRPr lang="en-US" altLang="zh-CN" sz="3200" dirty="0"/>
        </a:p>
      </dgm:t>
    </dgm:pt>
    <dgm:pt modelId="{0BDC3E4C-EC73-E341-9776-7BFE2F09984A}" type="parTrans" cxnId="{C9144C41-1AC3-7241-B2F2-F160420FAE89}">
      <dgm:prSet/>
      <dgm:spPr/>
      <dgm:t>
        <a:bodyPr/>
        <a:lstStyle/>
        <a:p>
          <a:endParaRPr lang="zh-CN" altLang="en-US"/>
        </a:p>
      </dgm:t>
    </dgm:pt>
    <dgm:pt modelId="{3793943F-78EC-C042-916F-59C3D25ABB34}" type="sibTrans" cxnId="{C9144C41-1AC3-7241-B2F2-F160420FAE89}">
      <dgm:prSet/>
      <dgm:spPr/>
      <dgm:t>
        <a:bodyPr/>
        <a:lstStyle/>
        <a:p>
          <a:endParaRPr lang="zh-CN" altLang="en-US"/>
        </a:p>
      </dgm:t>
    </dgm:pt>
    <dgm:pt modelId="{980D58EC-301A-B845-ABD1-1DBE977FD67A}">
      <dgm:prSet phldrT="[文本]" custT="1"/>
      <dgm:spPr/>
      <dgm:t>
        <a:bodyPr/>
        <a:lstStyle/>
        <a:p>
          <a:r>
            <a:rPr lang="en" sz="2400" b="1" i="0" dirty="0"/>
            <a:t>O2O</a:t>
          </a:r>
          <a:r>
            <a:rPr lang="zh-CN" altLang="en-US" sz="2400" b="1" i="0" dirty="0"/>
            <a:t>服务小程序</a:t>
          </a:r>
          <a:endParaRPr lang="zh-CN" altLang="en-US" sz="2400" dirty="0"/>
        </a:p>
      </dgm:t>
    </dgm:pt>
    <dgm:pt modelId="{FBA4BA55-2674-4040-971C-660FE3BCD89C}" type="parTrans" cxnId="{366DF3CE-12DE-8F48-B113-101D7BBD02BB}">
      <dgm:prSet/>
      <dgm:spPr/>
      <dgm:t>
        <a:bodyPr/>
        <a:lstStyle/>
        <a:p>
          <a:endParaRPr lang="zh-CN" altLang="en-US"/>
        </a:p>
      </dgm:t>
    </dgm:pt>
    <dgm:pt modelId="{429050BC-C3D1-BD47-A3FC-3F638CADA931}" type="sibTrans" cxnId="{366DF3CE-12DE-8F48-B113-101D7BBD02BB}">
      <dgm:prSet/>
      <dgm:spPr/>
      <dgm:t>
        <a:bodyPr/>
        <a:lstStyle/>
        <a:p>
          <a:endParaRPr lang="zh-CN" altLang="en-US"/>
        </a:p>
      </dgm:t>
    </dgm:pt>
    <dgm:pt modelId="{D30B6D45-67D6-6C4C-A30D-ED59FA4B047C}">
      <dgm:prSet phldrT="[文本]" custT="1"/>
      <dgm:spPr/>
      <dgm:t>
        <a:bodyPr/>
        <a:lstStyle/>
        <a:p>
          <a:r>
            <a:rPr lang="zh-CN" altLang="en-US" sz="2400" b="1" i="0" dirty="0"/>
            <a:t>公众号</a:t>
          </a:r>
          <a:r>
            <a:rPr lang="en-US" altLang="zh-CN" sz="2400" b="1" i="0" dirty="0"/>
            <a:t>+</a:t>
          </a:r>
          <a:r>
            <a:rPr lang="zh-CN" altLang="en-US" sz="2400" b="1" i="0" dirty="0"/>
            <a:t>小程序</a:t>
          </a:r>
          <a:endParaRPr lang="zh-CN" altLang="en-US" sz="2400" b="0" i="0" dirty="0"/>
        </a:p>
      </dgm:t>
    </dgm:pt>
    <dgm:pt modelId="{E6839BC3-68D2-7C44-906F-9595F67B755A}" type="parTrans" cxnId="{52AAF646-A6AB-CF45-A7DF-9C4FC23DADB6}">
      <dgm:prSet/>
      <dgm:spPr/>
      <dgm:t>
        <a:bodyPr/>
        <a:lstStyle/>
        <a:p>
          <a:endParaRPr lang="zh-CN" altLang="en-US"/>
        </a:p>
      </dgm:t>
    </dgm:pt>
    <dgm:pt modelId="{E2510224-9E3C-BA47-A2FC-D2F99CD246C0}" type="sibTrans" cxnId="{52AAF646-A6AB-CF45-A7DF-9C4FC23DADB6}">
      <dgm:prSet/>
      <dgm:spPr/>
      <dgm:t>
        <a:bodyPr/>
        <a:lstStyle/>
        <a:p>
          <a:endParaRPr lang="zh-CN" altLang="en-US"/>
        </a:p>
      </dgm:t>
    </dgm:pt>
    <dgm:pt modelId="{7EB2D942-BB0F-E640-991F-B6F5D9999891}">
      <dgm:prSet phldrT="[文本]" custT="1"/>
      <dgm:spPr/>
      <dgm:t>
        <a:bodyPr/>
        <a:lstStyle/>
        <a:p>
          <a:r>
            <a:rPr lang="zh-CN" altLang="en-US" sz="2400" b="1" i="0" kern="1200" dirty="0"/>
            <a:t>工具类小程序</a:t>
          </a:r>
          <a:endParaRPr lang="zh-CN" altLang="en-US" sz="2400" b="1" i="0" kern="1200" dirty="0">
            <a:solidFill>
              <a:prstClr val="white"/>
            </a:solidFill>
            <a:latin typeface="Tw Cen MT" panose="020B0602020104020603"/>
            <a:ea typeface="宋体" panose="02010600030101010101" pitchFamily="2" charset="-122"/>
            <a:cs typeface="+mn-cs"/>
          </a:endParaRPr>
        </a:p>
      </dgm:t>
    </dgm:pt>
    <dgm:pt modelId="{E4A84AB7-BEB8-EC41-845F-E669B1CD6DCA}" type="parTrans" cxnId="{6BA5BDB0-A797-6047-96B2-35767C3D245A}">
      <dgm:prSet/>
      <dgm:spPr/>
      <dgm:t>
        <a:bodyPr/>
        <a:lstStyle/>
        <a:p>
          <a:endParaRPr lang="zh-CN" altLang="en-US"/>
        </a:p>
      </dgm:t>
    </dgm:pt>
    <dgm:pt modelId="{14A692CC-ACBF-434F-BE74-D84270B86863}" type="sibTrans" cxnId="{6BA5BDB0-A797-6047-96B2-35767C3D245A}">
      <dgm:prSet/>
      <dgm:spPr/>
      <dgm:t>
        <a:bodyPr/>
        <a:lstStyle/>
        <a:p>
          <a:endParaRPr lang="zh-CN" altLang="en-US"/>
        </a:p>
      </dgm:t>
    </dgm:pt>
    <dgm:pt modelId="{C5BACBE5-C907-694A-823A-34AC8232C443}">
      <dgm:prSet custT="1"/>
      <dgm:spPr/>
      <dgm:t>
        <a:bodyPr/>
        <a:lstStyle/>
        <a:p>
          <a:r>
            <a:rPr lang="zh-CN" altLang="en-US" sz="2400" b="1" i="0" kern="1200" dirty="0">
              <a:solidFill>
                <a:prstClr val="white"/>
              </a:solidFill>
              <a:latin typeface="Tw Cen MT" panose="020B0602020104020603"/>
              <a:ea typeface="宋体" panose="02010600030101010101" pitchFamily="2" charset="-122"/>
              <a:cs typeface="+mn-cs"/>
            </a:rPr>
            <a:t>生活服务类小程序</a:t>
          </a:r>
          <a:endParaRPr lang="en" sz="2400" b="1" i="0" kern="1200" dirty="0">
            <a:solidFill>
              <a:prstClr val="white"/>
            </a:solidFill>
            <a:latin typeface="Tw Cen MT" panose="020B0602020104020603"/>
            <a:ea typeface="宋体" panose="02010600030101010101" pitchFamily="2" charset="-122"/>
            <a:cs typeface="+mn-cs"/>
          </a:endParaRPr>
        </a:p>
      </dgm:t>
    </dgm:pt>
    <dgm:pt modelId="{174ED1C0-84D7-0C4B-9EBF-F67F3CAFE1AD}" type="parTrans" cxnId="{DEB92719-FC8A-884D-B693-745C4FF83999}">
      <dgm:prSet/>
      <dgm:spPr/>
      <dgm:t>
        <a:bodyPr/>
        <a:lstStyle/>
        <a:p>
          <a:endParaRPr lang="zh-CN" altLang="en-US"/>
        </a:p>
      </dgm:t>
    </dgm:pt>
    <dgm:pt modelId="{0C120D9D-8E89-CD4C-812A-E70BC1E35309}" type="sibTrans" cxnId="{DEB92719-FC8A-884D-B693-745C4FF83999}">
      <dgm:prSet/>
      <dgm:spPr/>
      <dgm:t>
        <a:bodyPr/>
        <a:lstStyle/>
        <a:p>
          <a:endParaRPr lang="zh-CN" altLang="en-US"/>
        </a:p>
      </dgm:t>
    </dgm:pt>
    <dgm:pt modelId="{344735AA-3DF4-4B45-B3D4-1702C903294B}" type="pres">
      <dgm:prSet presAssocID="{3B8DBD23-7835-E149-8DC9-0C157471312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3C39985-06F0-434F-9694-A9968A41EB77}" type="pres">
      <dgm:prSet presAssocID="{DC2A55EC-A076-E242-8BE4-838479F5006D}" presName="root1" presStyleCnt="0"/>
      <dgm:spPr/>
    </dgm:pt>
    <dgm:pt modelId="{5525F063-71C6-2742-B342-7C4AEDD2E5A5}" type="pres">
      <dgm:prSet presAssocID="{DC2A55EC-A076-E242-8BE4-838479F5006D}" presName="LevelOneTextNode" presStyleLbl="node0" presStyleIdx="0" presStyleCnt="1">
        <dgm:presLayoutVars>
          <dgm:chPref val="3"/>
        </dgm:presLayoutVars>
      </dgm:prSet>
      <dgm:spPr/>
    </dgm:pt>
    <dgm:pt modelId="{6C342ED6-AE32-C040-B125-649FDCD40272}" type="pres">
      <dgm:prSet presAssocID="{DC2A55EC-A076-E242-8BE4-838479F5006D}" presName="level2hierChild" presStyleCnt="0"/>
      <dgm:spPr/>
    </dgm:pt>
    <dgm:pt modelId="{CFDFA206-D3E4-BB4D-BBC9-42A2518C8400}" type="pres">
      <dgm:prSet presAssocID="{FBA4BA55-2674-4040-971C-660FE3BCD89C}" presName="conn2-1" presStyleLbl="parChTrans1D2" presStyleIdx="0" presStyleCnt="4"/>
      <dgm:spPr/>
    </dgm:pt>
    <dgm:pt modelId="{351B97EE-3439-C041-B314-16E0F652D0A9}" type="pres">
      <dgm:prSet presAssocID="{FBA4BA55-2674-4040-971C-660FE3BCD89C}" presName="connTx" presStyleLbl="parChTrans1D2" presStyleIdx="0" presStyleCnt="4"/>
      <dgm:spPr/>
    </dgm:pt>
    <dgm:pt modelId="{FBF9C6CE-C5D5-F24D-BE03-0CBD80DB76FF}" type="pres">
      <dgm:prSet presAssocID="{980D58EC-301A-B845-ABD1-1DBE977FD67A}" presName="root2" presStyleCnt="0"/>
      <dgm:spPr/>
    </dgm:pt>
    <dgm:pt modelId="{7C5B87B4-3C3B-FF45-A1D3-81027C681B31}" type="pres">
      <dgm:prSet presAssocID="{980D58EC-301A-B845-ABD1-1DBE977FD67A}" presName="LevelTwoTextNode" presStyleLbl="node2" presStyleIdx="0" presStyleCnt="4" custScaleX="221526">
        <dgm:presLayoutVars>
          <dgm:chPref val="3"/>
        </dgm:presLayoutVars>
      </dgm:prSet>
      <dgm:spPr/>
    </dgm:pt>
    <dgm:pt modelId="{465AEF27-3815-174E-AA2C-6CCC2AEF1CDD}" type="pres">
      <dgm:prSet presAssocID="{980D58EC-301A-B845-ABD1-1DBE977FD67A}" presName="level3hierChild" presStyleCnt="0"/>
      <dgm:spPr/>
    </dgm:pt>
    <dgm:pt modelId="{5B732022-8AE4-FC47-870B-FC913D86CDBB}" type="pres">
      <dgm:prSet presAssocID="{E6839BC3-68D2-7C44-906F-9595F67B755A}" presName="conn2-1" presStyleLbl="parChTrans1D2" presStyleIdx="1" presStyleCnt="4"/>
      <dgm:spPr/>
    </dgm:pt>
    <dgm:pt modelId="{CA74A7D2-CD8C-8341-84DC-AC365BADACCC}" type="pres">
      <dgm:prSet presAssocID="{E6839BC3-68D2-7C44-906F-9595F67B755A}" presName="connTx" presStyleLbl="parChTrans1D2" presStyleIdx="1" presStyleCnt="4"/>
      <dgm:spPr/>
    </dgm:pt>
    <dgm:pt modelId="{3F3527A5-15C9-B64B-8568-FC062EDB8B6F}" type="pres">
      <dgm:prSet presAssocID="{D30B6D45-67D6-6C4C-A30D-ED59FA4B047C}" presName="root2" presStyleCnt="0"/>
      <dgm:spPr/>
    </dgm:pt>
    <dgm:pt modelId="{380C03DB-8809-5144-A872-50E37C5CA659}" type="pres">
      <dgm:prSet presAssocID="{D30B6D45-67D6-6C4C-A30D-ED59FA4B047C}" presName="LevelTwoTextNode" presStyleLbl="node2" presStyleIdx="1" presStyleCnt="4" custScaleX="222384">
        <dgm:presLayoutVars>
          <dgm:chPref val="3"/>
        </dgm:presLayoutVars>
      </dgm:prSet>
      <dgm:spPr/>
    </dgm:pt>
    <dgm:pt modelId="{B5AE85A8-14A6-8546-9F92-08F570348C19}" type="pres">
      <dgm:prSet presAssocID="{D30B6D45-67D6-6C4C-A30D-ED59FA4B047C}" presName="level3hierChild" presStyleCnt="0"/>
      <dgm:spPr/>
    </dgm:pt>
    <dgm:pt modelId="{55ED4B6B-498D-EF4C-9A19-32F389080DCA}" type="pres">
      <dgm:prSet presAssocID="{E4A84AB7-BEB8-EC41-845F-E669B1CD6DCA}" presName="conn2-1" presStyleLbl="parChTrans1D2" presStyleIdx="2" presStyleCnt="4"/>
      <dgm:spPr/>
    </dgm:pt>
    <dgm:pt modelId="{3930224E-C08D-E841-88A1-611EC567F258}" type="pres">
      <dgm:prSet presAssocID="{E4A84AB7-BEB8-EC41-845F-E669B1CD6DCA}" presName="connTx" presStyleLbl="parChTrans1D2" presStyleIdx="2" presStyleCnt="4"/>
      <dgm:spPr/>
    </dgm:pt>
    <dgm:pt modelId="{962319DA-7E6B-D74F-B72A-8C76D4471883}" type="pres">
      <dgm:prSet presAssocID="{7EB2D942-BB0F-E640-991F-B6F5D9999891}" presName="root2" presStyleCnt="0"/>
      <dgm:spPr/>
    </dgm:pt>
    <dgm:pt modelId="{4D58BB86-BAE4-214C-8478-A4329325A813}" type="pres">
      <dgm:prSet presAssocID="{7EB2D942-BB0F-E640-991F-B6F5D9999891}" presName="LevelTwoTextNode" presStyleLbl="node2" presStyleIdx="2" presStyleCnt="4" custScaleX="222384">
        <dgm:presLayoutVars>
          <dgm:chPref val="3"/>
        </dgm:presLayoutVars>
      </dgm:prSet>
      <dgm:spPr/>
    </dgm:pt>
    <dgm:pt modelId="{69F671DE-BC1E-8E49-BB9C-7C2BCF64FDFF}" type="pres">
      <dgm:prSet presAssocID="{7EB2D942-BB0F-E640-991F-B6F5D9999891}" presName="level3hierChild" presStyleCnt="0"/>
      <dgm:spPr/>
    </dgm:pt>
    <dgm:pt modelId="{4C683B42-44E3-8743-A6AD-59A89D58F5BB}" type="pres">
      <dgm:prSet presAssocID="{174ED1C0-84D7-0C4B-9EBF-F67F3CAFE1AD}" presName="conn2-1" presStyleLbl="parChTrans1D2" presStyleIdx="3" presStyleCnt="4"/>
      <dgm:spPr/>
    </dgm:pt>
    <dgm:pt modelId="{66EABD31-527F-A04D-BF57-C78DF03228F9}" type="pres">
      <dgm:prSet presAssocID="{174ED1C0-84D7-0C4B-9EBF-F67F3CAFE1AD}" presName="connTx" presStyleLbl="parChTrans1D2" presStyleIdx="3" presStyleCnt="4"/>
      <dgm:spPr/>
    </dgm:pt>
    <dgm:pt modelId="{7FF1A521-A584-3E4B-8039-C51E93D73876}" type="pres">
      <dgm:prSet presAssocID="{C5BACBE5-C907-694A-823A-34AC8232C443}" presName="root2" presStyleCnt="0"/>
      <dgm:spPr/>
    </dgm:pt>
    <dgm:pt modelId="{1C18E642-2A65-954E-A5F3-7A36F6A96B77}" type="pres">
      <dgm:prSet presAssocID="{C5BACBE5-C907-694A-823A-34AC8232C443}" presName="LevelTwoTextNode" presStyleLbl="node2" presStyleIdx="3" presStyleCnt="4" custScaleX="221656">
        <dgm:presLayoutVars>
          <dgm:chPref val="3"/>
        </dgm:presLayoutVars>
      </dgm:prSet>
      <dgm:spPr/>
    </dgm:pt>
    <dgm:pt modelId="{9AD80B9B-4398-814D-9B95-718447242375}" type="pres">
      <dgm:prSet presAssocID="{C5BACBE5-C907-694A-823A-34AC8232C443}" presName="level3hierChild" presStyleCnt="0"/>
      <dgm:spPr/>
    </dgm:pt>
  </dgm:ptLst>
  <dgm:cxnLst>
    <dgm:cxn modelId="{67FF0D0F-8DC4-344C-8A5D-E2C5E78DF1F4}" type="presOf" srcId="{7EB2D942-BB0F-E640-991F-B6F5D9999891}" destId="{4D58BB86-BAE4-214C-8478-A4329325A813}" srcOrd="0" destOrd="0" presId="urn:microsoft.com/office/officeart/2008/layout/HorizontalMultiLevelHierarchy"/>
    <dgm:cxn modelId="{DEB92719-FC8A-884D-B693-745C4FF83999}" srcId="{DC2A55EC-A076-E242-8BE4-838479F5006D}" destId="{C5BACBE5-C907-694A-823A-34AC8232C443}" srcOrd="3" destOrd="0" parTransId="{174ED1C0-84D7-0C4B-9EBF-F67F3CAFE1AD}" sibTransId="{0C120D9D-8E89-CD4C-812A-E70BC1E35309}"/>
    <dgm:cxn modelId="{4EE86527-95F6-3442-A4F7-1D5030683DB7}" type="presOf" srcId="{FBA4BA55-2674-4040-971C-660FE3BCD89C}" destId="{351B97EE-3439-C041-B314-16E0F652D0A9}" srcOrd="1" destOrd="0" presId="urn:microsoft.com/office/officeart/2008/layout/HorizontalMultiLevelHierarchy"/>
    <dgm:cxn modelId="{A2376730-9A8A-8748-9638-216C5DDF2147}" type="presOf" srcId="{E4A84AB7-BEB8-EC41-845F-E669B1CD6DCA}" destId="{55ED4B6B-498D-EF4C-9A19-32F389080DCA}" srcOrd="0" destOrd="0" presId="urn:microsoft.com/office/officeart/2008/layout/HorizontalMultiLevelHierarchy"/>
    <dgm:cxn modelId="{C9144C41-1AC3-7241-B2F2-F160420FAE89}" srcId="{3B8DBD23-7835-E149-8DC9-0C1574713129}" destId="{DC2A55EC-A076-E242-8BE4-838479F5006D}" srcOrd="0" destOrd="0" parTransId="{0BDC3E4C-EC73-E341-9776-7BFE2F09984A}" sibTransId="{3793943F-78EC-C042-916F-59C3D25ABB34}"/>
    <dgm:cxn modelId="{A2C66E42-B22D-0447-B42A-EDD850DF7D81}" type="presOf" srcId="{174ED1C0-84D7-0C4B-9EBF-F67F3CAFE1AD}" destId="{66EABD31-527F-A04D-BF57-C78DF03228F9}" srcOrd="1" destOrd="0" presId="urn:microsoft.com/office/officeart/2008/layout/HorizontalMultiLevelHierarchy"/>
    <dgm:cxn modelId="{52AAF646-A6AB-CF45-A7DF-9C4FC23DADB6}" srcId="{DC2A55EC-A076-E242-8BE4-838479F5006D}" destId="{D30B6D45-67D6-6C4C-A30D-ED59FA4B047C}" srcOrd="1" destOrd="0" parTransId="{E6839BC3-68D2-7C44-906F-9595F67B755A}" sibTransId="{E2510224-9E3C-BA47-A2FC-D2F99CD246C0}"/>
    <dgm:cxn modelId="{FC321A6E-F0D8-FC43-BA20-6E701E33CBFC}" type="presOf" srcId="{DC2A55EC-A076-E242-8BE4-838479F5006D}" destId="{5525F063-71C6-2742-B342-7C4AEDD2E5A5}" srcOrd="0" destOrd="0" presId="urn:microsoft.com/office/officeart/2008/layout/HorizontalMultiLevelHierarchy"/>
    <dgm:cxn modelId="{53A5C66E-3D69-734A-A012-32326ABE0F38}" type="presOf" srcId="{980D58EC-301A-B845-ABD1-1DBE977FD67A}" destId="{7C5B87B4-3C3B-FF45-A1D3-81027C681B31}" srcOrd="0" destOrd="0" presId="urn:microsoft.com/office/officeart/2008/layout/HorizontalMultiLevelHierarchy"/>
    <dgm:cxn modelId="{E16B0E70-F013-B948-ADD3-D2B3D0A03760}" type="presOf" srcId="{D30B6D45-67D6-6C4C-A30D-ED59FA4B047C}" destId="{380C03DB-8809-5144-A872-50E37C5CA659}" srcOrd="0" destOrd="0" presId="urn:microsoft.com/office/officeart/2008/layout/HorizontalMultiLevelHierarchy"/>
    <dgm:cxn modelId="{D44A8075-7294-814A-A0B2-B38BBEA9FF06}" type="presOf" srcId="{3B8DBD23-7835-E149-8DC9-0C1574713129}" destId="{344735AA-3DF4-4B45-B3D4-1702C903294B}" srcOrd="0" destOrd="0" presId="urn:microsoft.com/office/officeart/2008/layout/HorizontalMultiLevelHierarchy"/>
    <dgm:cxn modelId="{4AD78CAC-F64F-9C42-8E61-0C02574CB70E}" type="presOf" srcId="{E4A84AB7-BEB8-EC41-845F-E669B1CD6DCA}" destId="{3930224E-C08D-E841-88A1-611EC567F258}" srcOrd="1" destOrd="0" presId="urn:microsoft.com/office/officeart/2008/layout/HorizontalMultiLevelHierarchy"/>
    <dgm:cxn modelId="{618B03AE-2C59-B944-9937-8973539D19F4}" type="presOf" srcId="{FBA4BA55-2674-4040-971C-660FE3BCD89C}" destId="{CFDFA206-D3E4-BB4D-BBC9-42A2518C8400}" srcOrd="0" destOrd="0" presId="urn:microsoft.com/office/officeart/2008/layout/HorizontalMultiLevelHierarchy"/>
    <dgm:cxn modelId="{6BA5BDB0-A797-6047-96B2-35767C3D245A}" srcId="{DC2A55EC-A076-E242-8BE4-838479F5006D}" destId="{7EB2D942-BB0F-E640-991F-B6F5D9999891}" srcOrd="2" destOrd="0" parTransId="{E4A84AB7-BEB8-EC41-845F-E669B1CD6DCA}" sibTransId="{14A692CC-ACBF-434F-BE74-D84270B86863}"/>
    <dgm:cxn modelId="{1683EFC0-10FE-0049-AB1A-30D8BCA2A675}" type="presOf" srcId="{174ED1C0-84D7-0C4B-9EBF-F67F3CAFE1AD}" destId="{4C683B42-44E3-8743-A6AD-59A89D58F5BB}" srcOrd="0" destOrd="0" presId="urn:microsoft.com/office/officeart/2008/layout/HorizontalMultiLevelHierarchy"/>
    <dgm:cxn modelId="{45A8A0C2-7879-5F41-AB0D-3CF8B8E6F9F2}" type="presOf" srcId="{E6839BC3-68D2-7C44-906F-9595F67B755A}" destId="{CA74A7D2-CD8C-8341-84DC-AC365BADACCC}" srcOrd="1" destOrd="0" presId="urn:microsoft.com/office/officeart/2008/layout/HorizontalMultiLevelHierarchy"/>
    <dgm:cxn modelId="{366DF3CE-12DE-8F48-B113-101D7BBD02BB}" srcId="{DC2A55EC-A076-E242-8BE4-838479F5006D}" destId="{980D58EC-301A-B845-ABD1-1DBE977FD67A}" srcOrd="0" destOrd="0" parTransId="{FBA4BA55-2674-4040-971C-660FE3BCD89C}" sibTransId="{429050BC-C3D1-BD47-A3FC-3F638CADA931}"/>
    <dgm:cxn modelId="{E38AD0FB-6B67-5F43-9CFF-AC2E503E9E35}" type="presOf" srcId="{C5BACBE5-C907-694A-823A-34AC8232C443}" destId="{1C18E642-2A65-954E-A5F3-7A36F6A96B77}" srcOrd="0" destOrd="0" presId="urn:microsoft.com/office/officeart/2008/layout/HorizontalMultiLevelHierarchy"/>
    <dgm:cxn modelId="{EBA3EFFE-9B15-C14B-8CA4-50D74A0A0755}" type="presOf" srcId="{E6839BC3-68D2-7C44-906F-9595F67B755A}" destId="{5B732022-8AE4-FC47-870B-FC913D86CDBB}" srcOrd="0" destOrd="0" presId="urn:microsoft.com/office/officeart/2008/layout/HorizontalMultiLevelHierarchy"/>
    <dgm:cxn modelId="{2D026D59-9197-0C43-8563-A3C091300F7D}" type="presParOf" srcId="{344735AA-3DF4-4B45-B3D4-1702C903294B}" destId="{F3C39985-06F0-434F-9694-A9968A41EB77}" srcOrd="0" destOrd="0" presId="urn:microsoft.com/office/officeart/2008/layout/HorizontalMultiLevelHierarchy"/>
    <dgm:cxn modelId="{7EBDC2B0-4214-0C49-ABC9-093DDF551D83}" type="presParOf" srcId="{F3C39985-06F0-434F-9694-A9968A41EB77}" destId="{5525F063-71C6-2742-B342-7C4AEDD2E5A5}" srcOrd="0" destOrd="0" presId="urn:microsoft.com/office/officeart/2008/layout/HorizontalMultiLevelHierarchy"/>
    <dgm:cxn modelId="{8A56EE6B-A812-834B-82F1-B92B27223A37}" type="presParOf" srcId="{F3C39985-06F0-434F-9694-A9968A41EB77}" destId="{6C342ED6-AE32-C040-B125-649FDCD40272}" srcOrd="1" destOrd="0" presId="urn:microsoft.com/office/officeart/2008/layout/HorizontalMultiLevelHierarchy"/>
    <dgm:cxn modelId="{50E7E9CD-8737-F147-B066-F7759498B390}" type="presParOf" srcId="{6C342ED6-AE32-C040-B125-649FDCD40272}" destId="{CFDFA206-D3E4-BB4D-BBC9-42A2518C8400}" srcOrd="0" destOrd="0" presId="urn:microsoft.com/office/officeart/2008/layout/HorizontalMultiLevelHierarchy"/>
    <dgm:cxn modelId="{C70641E4-BB63-EE43-9C52-3EF352ED0E78}" type="presParOf" srcId="{CFDFA206-D3E4-BB4D-BBC9-42A2518C8400}" destId="{351B97EE-3439-C041-B314-16E0F652D0A9}" srcOrd="0" destOrd="0" presId="urn:microsoft.com/office/officeart/2008/layout/HorizontalMultiLevelHierarchy"/>
    <dgm:cxn modelId="{7D82BB6E-091A-DD47-B944-17999A4263EC}" type="presParOf" srcId="{6C342ED6-AE32-C040-B125-649FDCD40272}" destId="{FBF9C6CE-C5D5-F24D-BE03-0CBD80DB76FF}" srcOrd="1" destOrd="0" presId="urn:microsoft.com/office/officeart/2008/layout/HorizontalMultiLevelHierarchy"/>
    <dgm:cxn modelId="{80F3FBBD-E815-EC4B-8734-AC161D7E0CDC}" type="presParOf" srcId="{FBF9C6CE-C5D5-F24D-BE03-0CBD80DB76FF}" destId="{7C5B87B4-3C3B-FF45-A1D3-81027C681B31}" srcOrd="0" destOrd="0" presId="urn:microsoft.com/office/officeart/2008/layout/HorizontalMultiLevelHierarchy"/>
    <dgm:cxn modelId="{CB670463-507F-134F-9B36-F41770320366}" type="presParOf" srcId="{FBF9C6CE-C5D5-F24D-BE03-0CBD80DB76FF}" destId="{465AEF27-3815-174E-AA2C-6CCC2AEF1CDD}" srcOrd="1" destOrd="0" presId="urn:microsoft.com/office/officeart/2008/layout/HorizontalMultiLevelHierarchy"/>
    <dgm:cxn modelId="{A67EA3C4-6950-CB4F-B28F-412E66B7E00B}" type="presParOf" srcId="{6C342ED6-AE32-C040-B125-649FDCD40272}" destId="{5B732022-8AE4-FC47-870B-FC913D86CDBB}" srcOrd="2" destOrd="0" presId="urn:microsoft.com/office/officeart/2008/layout/HorizontalMultiLevelHierarchy"/>
    <dgm:cxn modelId="{C9512D0F-6132-D549-8092-C67896EA5F8E}" type="presParOf" srcId="{5B732022-8AE4-FC47-870B-FC913D86CDBB}" destId="{CA74A7D2-CD8C-8341-84DC-AC365BADACCC}" srcOrd="0" destOrd="0" presId="urn:microsoft.com/office/officeart/2008/layout/HorizontalMultiLevelHierarchy"/>
    <dgm:cxn modelId="{E8F9A79B-4344-9541-AD59-CE30A3DB239F}" type="presParOf" srcId="{6C342ED6-AE32-C040-B125-649FDCD40272}" destId="{3F3527A5-15C9-B64B-8568-FC062EDB8B6F}" srcOrd="3" destOrd="0" presId="urn:microsoft.com/office/officeart/2008/layout/HorizontalMultiLevelHierarchy"/>
    <dgm:cxn modelId="{757651A8-BF55-4B4A-9782-62DBE8325944}" type="presParOf" srcId="{3F3527A5-15C9-B64B-8568-FC062EDB8B6F}" destId="{380C03DB-8809-5144-A872-50E37C5CA659}" srcOrd="0" destOrd="0" presId="urn:microsoft.com/office/officeart/2008/layout/HorizontalMultiLevelHierarchy"/>
    <dgm:cxn modelId="{4A385B02-10AB-344B-82D7-B3B2B052E9E8}" type="presParOf" srcId="{3F3527A5-15C9-B64B-8568-FC062EDB8B6F}" destId="{B5AE85A8-14A6-8546-9F92-08F570348C19}" srcOrd="1" destOrd="0" presId="urn:microsoft.com/office/officeart/2008/layout/HorizontalMultiLevelHierarchy"/>
    <dgm:cxn modelId="{1E7363B5-EC40-224C-AF46-7BBEBE319474}" type="presParOf" srcId="{6C342ED6-AE32-C040-B125-649FDCD40272}" destId="{55ED4B6B-498D-EF4C-9A19-32F389080DCA}" srcOrd="4" destOrd="0" presId="urn:microsoft.com/office/officeart/2008/layout/HorizontalMultiLevelHierarchy"/>
    <dgm:cxn modelId="{396849FD-7C01-6343-9564-81D790D5F827}" type="presParOf" srcId="{55ED4B6B-498D-EF4C-9A19-32F389080DCA}" destId="{3930224E-C08D-E841-88A1-611EC567F258}" srcOrd="0" destOrd="0" presId="urn:microsoft.com/office/officeart/2008/layout/HorizontalMultiLevelHierarchy"/>
    <dgm:cxn modelId="{E89C771B-312C-E843-998D-0C39D81AE1E9}" type="presParOf" srcId="{6C342ED6-AE32-C040-B125-649FDCD40272}" destId="{962319DA-7E6B-D74F-B72A-8C76D4471883}" srcOrd="5" destOrd="0" presId="urn:microsoft.com/office/officeart/2008/layout/HorizontalMultiLevelHierarchy"/>
    <dgm:cxn modelId="{94E7FFB7-B121-D143-A9AF-39895CF664B3}" type="presParOf" srcId="{962319DA-7E6B-D74F-B72A-8C76D4471883}" destId="{4D58BB86-BAE4-214C-8478-A4329325A813}" srcOrd="0" destOrd="0" presId="urn:microsoft.com/office/officeart/2008/layout/HorizontalMultiLevelHierarchy"/>
    <dgm:cxn modelId="{AAA5CFDF-1B3F-604C-AA5E-6892C2324F67}" type="presParOf" srcId="{962319DA-7E6B-D74F-B72A-8C76D4471883}" destId="{69F671DE-BC1E-8E49-BB9C-7C2BCF64FDFF}" srcOrd="1" destOrd="0" presId="urn:microsoft.com/office/officeart/2008/layout/HorizontalMultiLevelHierarchy"/>
    <dgm:cxn modelId="{A618814C-0DC3-4948-B34C-46D9E5500369}" type="presParOf" srcId="{6C342ED6-AE32-C040-B125-649FDCD40272}" destId="{4C683B42-44E3-8743-A6AD-59A89D58F5BB}" srcOrd="6" destOrd="0" presId="urn:microsoft.com/office/officeart/2008/layout/HorizontalMultiLevelHierarchy"/>
    <dgm:cxn modelId="{16AC4557-67B2-AA47-A485-B6C36EF3E33A}" type="presParOf" srcId="{4C683B42-44E3-8743-A6AD-59A89D58F5BB}" destId="{66EABD31-527F-A04D-BF57-C78DF03228F9}" srcOrd="0" destOrd="0" presId="urn:microsoft.com/office/officeart/2008/layout/HorizontalMultiLevelHierarchy"/>
    <dgm:cxn modelId="{B4132959-5619-6940-B5D4-FD1AE3D5301C}" type="presParOf" srcId="{6C342ED6-AE32-C040-B125-649FDCD40272}" destId="{7FF1A521-A584-3E4B-8039-C51E93D73876}" srcOrd="7" destOrd="0" presId="urn:microsoft.com/office/officeart/2008/layout/HorizontalMultiLevelHierarchy"/>
    <dgm:cxn modelId="{455E3321-3190-2244-B843-D76D55A0B523}" type="presParOf" srcId="{7FF1A521-A584-3E4B-8039-C51E93D73876}" destId="{1C18E642-2A65-954E-A5F3-7A36F6A96B77}" srcOrd="0" destOrd="0" presId="urn:microsoft.com/office/officeart/2008/layout/HorizontalMultiLevelHierarchy"/>
    <dgm:cxn modelId="{AAB9DA11-561B-7147-A1F2-0D1A03E9D220}" type="presParOf" srcId="{7FF1A521-A584-3E4B-8039-C51E93D73876}" destId="{9AD80B9B-4398-814D-9B95-71844724237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7B148F9-CC80-C946-813A-0267B0897A47}" type="doc">
      <dgm:prSet loTypeId="urn:microsoft.com/office/officeart/2005/8/layout/process4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12C56FD2-FE16-694D-B735-47470F25C15F}">
      <dgm:prSet phldrT="[文本]"/>
      <dgm:spPr/>
      <dgm:t>
        <a:bodyPr/>
        <a:lstStyle/>
        <a:p>
          <a:r>
            <a:rPr lang="zh-CN" altLang="en-US" dirty="0"/>
            <a:t>然后在菜单 “设置”</a:t>
          </a:r>
          <a:r>
            <a:rPr lang="en-US" altLang="zh-CN" dirty="0"/>
            <a:t>-“</a:t>
          </a:r>
          <a:r>
            <a:rPr lang="zh-CN" altLang="en-US" dirty="0"/>
            <a:t>开发设置” 看到小程序的 </a:t>
          </a:r>
          <a:r>
            <a:rPr lang="en" altLang="zh-CN" b="1" dirty="0" err="1"/>
            <a:t>AppID</a:t>
          </a:r>
          <a:r>
            <a:rPr lang="en" altLang="zh-CN" dirty="0"/>
            <a:t> </a:t>
          </a:r>
          <a:r>
            <a:rPr lang="zh-CN" altLang="en-US" dirty="0"/>
            <a:t>了 </a:t>
          </a:r>
        </a:p>
      </dgm:t>
    </dgm:pt>
    <dgm:pt modelId="{082E1FE9-7B2C-DA4E-B919-7700751ECE8B}" type="parTrans" cxnId="{35ACD902-DC8C-5541-96D7-8D407DB64DB9}">
      <dgm:prSet/>
      <dgm:spPr/>
      <dgm:t>
        <a:bodyPr/>
        <a:lstStyle/>
        <a:p>
          <a:endParaRPr lang="zh-CN" altLang="en-US"/>
        </a:p>
      </dgm:t>
    </dgm:pt>
    <dgm:pt modelId="{E1DAF6CD-E8B8-4B49-81A0-58C257EB4F70}" type="sibTrans" cxnId="{35ACD902-DC8C-5541-96D7-8D407DB64DB9}">
      <dgm:prSet/>
      <dgm:spPr/>
      <dgm:t>
        <a:bodyPr/>
        <a:lstStyle/>
        <a:p>
          <a:endParaRPr lang="zh-CN" altLang="en-US"/>
        </a:p>
      </dgm:t>
    </dgm:pt>
    <dgm:pt modelId="{E313B5AE-696D-474D-943A-81C9C3C39C71}">
      <dgm:prSet phldrT="[文本]"/>
      <dgm:spPr/>
      <dgm:t>
        <a:bodyPr/>
        <a:lstStyle/>
        <a:p>
          <a:r>
            <a:rPr lang="zh-CN" altLang="en-US" dirty="0">
              <a:hlinkClick xmlns:r="http://schemas.openxmlformats.org/officeDocument/2006/relationships" r:id="rId1"/>
            </a:rPr>
            <a:t>安装开发工具</a:t>
          </a:r>
          <a:endParaRPr lang="zh-CN" altLang="en-US" dirty="0"/>
        </a:p>
      </dgm:t>
    </dgm:pt>
    <dgm:pt modelId="{E71833F8-D6D6-F044-BC9E-6F73269E302A}" type="parTrans" cxnId="{E9ED2974-8D29-F942-8CC8-9765970B97BC}">
      <dgm:prSet/>
      <dgm:spPr/>
      <dgm:t>
        <a:bodyPr/>
        <a:lstStyle/>
        <a:p>
          <a:endParaRPr lang="zh-CN" altLang="en-US"/>
        </a:p>
      </dgm:t>
    </dgm:pt>
    <dgm:pt modelId="{373FC9D4-5644-FD47-8C1F-226C6ED21B9C}" type="sibTrans" cxnId="{E9ED2974-8D29-F942-8CC8-9765970B97BC}">
      <dgm:prSet/>
      <dgm:spPr/>
      <dgm:t>
        <a:bodyPr/>
        <a:lstStyle/>
        <a:p>
          <a:endParaRPr lang="zh-CN" altLang="en-US"/>
        </a:p>
      </dgm:t>
    </dgm:pt>
    <dgm:pt modelId="{39889D58-657E-2141-AF3B-24BA3E762A22}">
      <dgm:prSet/>
      <dgm:spPr/>
      <dgm:t>
        <a:bodyPr/>
        <a:lstStyle/>
        <a:p>
          <a:r>
            <a:rPr kumimoji="1" lang="zh-CN" altLang="en-US" dirty="0"/>
            <a:t>首先要拥有个自己的</a:t>
          </a:r>
          <a:r>
            <a:rPr kumimoji="1" lang="zh-CN" altLang="en-US" dirty="0">
              <a:hlinkClick xmlns:r="http://schemas.openxmlformats.org/officeDocument/2006/relationships" r:id="rId2"/>
            </a:rPr>
            <a:t>小程序账号</a:t>
          </a:r>
          <a:endParaRPr kumimoji="1" lang="en-US" altLang="zh-CN" dirty="0"/>
        </a:p>
      </dgm:t>
    </dgm:pt>
    <dgm:pt modelId="{BDA27283-33D4-4E47-A949-76C0AF4A48A6}" type="parTrans" cxnId="{B6D89EAE-329D-F44A-A774-B9DECE406835}">
      <dgm:prSet/>
      <dgm:spPr/>
      <dgm:t>
        <a:bodyPr/>
        <a:lstStyle/>
        <a:p>
          <a:endParaRPr lang="zh-CN" altLang="en-US"/>
        </a:p>
      </dgm:t>
    </dgm:pt>
    <dgm:pt modelId="{44B28C4D-9DEA-7844-B256-411377DDC81F}" type="sibTrans" cxnId="{B6D89EAE-329D-F44A-A774-B9DECE406835}">
      <dgm:prSet/>
      <dgm:spPr/>
      <dgm:t>
        <a:bodyPr/>
        <a:lstStyle/>
        <a:p>
          <a:endParaRPr lang="zh-CN" altLang="en-US"/>
        </a:p>
      </dgm:t>
    </dgm:pt>
    <dgm:pt modelId="{1CF30DC9-83AA-EE49-B183-AF9944BDAB41}">
      <dgm:prSet/>
      <dgm:spPr/>
      <dgm:t>
        <a:bodyPr/>
        <a:lstStyle/>
        <a:p>
          <a:r>
            <a:rPr kumimoji="1" lang="zh-CN" altLang="en-US" dirty="0"/>
            <a:t>最后新建个项目，填上</a:t>
          </a:r>
          <a:r>
            <a:rPr lang="en" altLang="zh-CN" b="1" dirty="0" err="1"/>
            <a:t>AppID</a:t>
          </a:r>
          <a:r>
            <a:rPr lang="zh-CN" altLang="en-US" b="1" dirty="0"/>
            <a:t>完成</a:t>
          </a:r>
          <a:endParaRPr kumimoji="1" lang="en-US" altLang="zh-CN" dirty="0"/>
        </a:p>
      </dgm:t>
    </dgm:pt>
    <dgm:pt modelId="{118706D4-CBC5-E547-BA86-9662C2525D12}" type="parTrans" cxnId="{34EC168C-F8F3-B44E-A826-CCCC91769048}">
      <dgm:prSet/>
      <dgm:spPr/>
      <dgm:t>
        <a:bodyPr/>
        <a:lstStyle/>
        <a:p>
          <a:endParaRPr lang="zh-CN" altLang="en-US"/>
        </a:p>
      </dgm:t>
    </dgm:pt>
    <dgm:pt modelId="{7E71698D-EFEC-A845-9F88-0D322231F753}" type="sibTrans" cxnId="{34EC168C-F8F3-B44E-A826-CCCC91769048}">
      <dgm:prSet/>
      <dgm:spPr/>
      <dgm:t>
        <a:bodyPr/>
        <a:lstStyle/>
        <a:p>
          <a:endParaRPr lang="zh-CN" altLang="en-US"/>
        </a:p>
      </dgm:t>
    </dgm:pt>
    <dgm:pt modelId="{D08E5360-FBD5-DC44-BFA2-2BFAE5988BA5}" type="pres">
      <dgm:prSet presAssocID="{C7B148F9-CC80-C946-813A-0267B0897A47}" presName="Name0" presStyleCnt="0">
        <dgm:presLayoutVars>
          <dgm:dir/>
          <dgm:animLvl val="lvl"/>
          <dgm:resizeHandles val="exact"/>
        </dgm:presLayoutVars>
      </dgm:prSet>
      <dgm:spPr/>
    </dgm:pt>
    <dgm:pt modelId="{BE55DB6F-E293-984C-93A2-1FDA7747EDF0}" type="pres">
      <dgm:prSet presAssocID="{1CF30DC9-83AA-EE49-B183-AF9944BDAB41}" presName="boxAndChildren" presStyleCnt="0"/>
      <dgm:spPr/>
    </dgm:pt>
    <dgm:pt modelId="{E4400699-7EDE-0A42-A28E-55777B3D516A}" type="pres">
      <dgm:prSet presAssocID="{1CF30DC9-83AA-EE49-B183-AF9944BDAB41}" presName="parentTextBox" presStyleLbl="node1" presStyleIdx="0" presStyleCnt="4"/>
      <dgm:spPr/>
    </dgm:pt>
    <dgm:pt modelId="{9BD49833-2A6A-9747-98A8-83ADAF8B5831}" type="pres">
      <dgm:prSet presAssocID="{373FC9D4-5644-FD47-8C1F-226C6ED21B9C}" presName="sp" presStyleCnt="0"/>
      <dgm:spPr/>
    </dgm:pt>
    <dgm:pt modelId="{BC90B765-6CA4-2341-AB8C-C85A56A45FA2}" type="pres">
      <dgm:prSet presAssocID="{E313B5AE-696D-474D-943A-81C9C3C39C71}" presName="arrowAndChildren" presStyleCnt="0"/>
      <dgm:spPr/>
    </dgm:pt>
    <dgm:pt modelId="{8F353433-E130-D14D-9FCE-77EDB5664B1F}" type="pres">
      <dgm:prSet presAssocID="{E313B5AE-696D-474D-943A-81C9C3C39C71}" presName="parentTextArrow" presStyleLbl="node1" presStyleIdx="1" presStyleCnt="4"/>
      <dgm:spPr/>
    </dgm:pt>
    <dgm:pt modelId="{BE06AE04-43E5-2948-BFAD-8610407E580A}" type="pres">
      <dgm:prSet presAssocID="{E1DAF6CD-E8B8-4B49-81A0-58C257EB4F70}" presName="sp" presStyleCnt="0"/>
      <dgm:spPr/>
    </dgm:pt>
    <dgm:pt modelId="{59750CF4-B865-0849-A680-7054C1A46A47}" type="pres">
      <dgm:prSet presAssocID="{12C56FD2-FE16-694D-B735-47470F25C15F}" presName="arrowAndChildren" presStyleCnt="0"/>
      <dgm:spPr/>
    </dgm:pt>
    <dgm:pt modelId="{56D8F5AE-648D-B542-AB8A-71416B40C3DC}" type="pres">
      <dgm:prSet presAssocID="{12C56FD2-FE16-694D-B735-47470F25C15F}" presName="parentTextArrow" presStyleLbl="node1" presStyleIdx="2" presStyleCnt="4"/>
      <dgm:spPr/>
    </dgm:pt>
    <dgm:pt modelId="{93DE35AA-D8C2-8B48-8545-1886A3BDBB0A}" type="pres">
      <dgm:prSet presAssocID="{44B28C4D-9DEA-7844-B256-411377DDC81F}" presName="sp" presStyleCnt="0"/>
      <dgm:spPr/>
    </dgm:pt>
    <dgm:pt modelId="{58E74A13-2449-7A46-9893-96AF278C63BB}" type="pres">
      <dgm:prSet presAssocID="{39889D58-657E-2141-AF3B-24BA3E762A22}" presName="arrowAndChildren" presStyleCnt="0"/>
      <dgm:spPr/>
    </dgm:pt>
    <dgm:pt modelId="{1F7A3BBC-F5D9-A244-83F9-F9FF12492C02}" type="pres">
      <dgm:prSet presAssocID="{39889D58-657E-2141-AF3B-24BA3E762A22}" presName="parentTextArrow" presStyleLbl="node1" presStyleIdx="3" presStyleCnt="4"/>
      <dgm:spPr/>
    </dgm:pt>
  </dgm:ptLst>
  <dgm:cxnLst>
    <dgm:cxn modelId="{35ACD902-DC8C-5541-96D7-8D407DB64DB9}" srcId="{C7B148F9-CC80-C946-813A-0267B0897A47}" destId="{12C56FD2-FE16-694D-B735-47470F25C15F}" srcOrd="1" destOrd="0" parTransId="{082E1FE9-7B2C-DA4E-B919-7700751ECE8B}" sibTransId="{E1DAF6CD-E8B8-4B49-81A0-58C257EB4F70}"/>
    <dgm:cxn modelId="{3B64B716-2295-BE4E-88E1-CF6066AD89B5}" type="presOf" srcId="{1CF30DC9-83AA-EE49-B183-AF9944BDAB41}" destId="{E4400699-7EDE-0A42-A28E-55777B3D516A}" srcOrd="0" destOrd="0" presId="urn:microsoft.com/office/officeart/2005/8/layout/process4"/>
    <dgm:cxn modelId="{52919371-A11D-124C-89A7-4A908E06248B}" type="presOf" srcId="{39889D58-657E-2141-AF3B-24BA3E762A22}" destId="{1F7A3BBC-F5D9-A244-83F9-F9FF12492C02}" srcOrd="0" destOrd="0" presId="urn:microsoft.com/office/officeart/2005/8/layout/process4"/>
    <dgm:cxn modelId="{FFCCBE72-D141-0C4C-BBA1-E78B1F69308C}" type="presOf" srcId="{12C56FD2-FE16-694D-B735-47470F25C15F}" destId="{56D8F5AE-648D-B542-AB8A-71416B40C3DC}" srcOrd="0" destOrd="0" presId="urn:microsoft.com/office/officeart/2005/8/layout/process4"/>
    <dgm:cxn modelId="{E9ED2974-8D29-F942-8CC8-9765970B97BC}" srcId="{C7B148F9-CC80-C946-813A-0267B0897A47}" destId="{E313B5AE-696D-474D-943A-81C9C3C39C71}" srcOrd="2" destOrd="0" parTransId="{E71833F8-D6D6-F044-BC9E-6F73269E302A}" sibTransId="{373FC9D4-5644-FD47-8C1F-226C6ED21B9C}"/>
    <dgm:cxn modelId="{46858E7F-F7BB-9446-99AD-E5D2B1E814EA}" type="presOf" srcId="{E313B5AE-696D-474D-943A-81C9C3C39C71}" destId="{8F353433-E130-D14D-9FCE-77EDB5664B1F}" srcOrd="0" destOrd="0" presId="urn:microsoft.com/office/officeart/2005/8/layout/process4"/>
    <dgm:cxn modelId="{34EC168C-F8F3-B44E-A826-CCCC91769048}" srcId="{C7B148F9-CC80-C946-813A-0267B0897A47}" destId="{1CF30DC9-83AA-EE49-B183-AF9944BDAB41}" srcOrd="3" destOrd="0" parTransId="{118706D4-CBC5-E547-BA86-9662C2525D12}" sibTransId="{7E71698D-EFEC-A845-9F88-0D322231F753}"/>
    <dgm:cxn modelId="{E05E499B-D42C-8E49-BFF4-10103B05E8A7}" type="presOf" srcId="{C7B148F9-CC80-C946-813A-0267B0897A47}" destId="{D08E5360-FBD5-DC44-BFA2-2BFAE5988BA5}" srcOrd="0" destOrd="0" presId="urn:microsoft.com/office/officeart/2005/8/layout/process4"/>
    <dgm:cxn modelId="{B6D89EAE-329D-F44A-A774-B9DECE406835}" srcId="{C7B148F9-CC80-C946-813A-0267B0897A47}" destId="{39889D58-657E-2141-AF3B-24BA3E762A22}" srcOrd="0" destOrd="0" parTransId="{BDA27283-33D4-4E47-A949-76C0AF4A48A6}" sibTransId="{44B28C4D-9DEA-7844-B256-411377DDC81F}"/>
    <dgm:cxn modelId="{6762E8FC-012C-714F-B5CE-9F0C39BEDBA8}" type="presParOf" srcId="{D08E5360-FBD5-DC44-BFA2-2BFAE5988BA5}" destId="{BE55DB6F-E293-984C-93A2-1FDA7747EDF0}" srcOrd="0" destOrd="0" presId="urn:microsoft.com/office/officeart/2005/8/layout/process4"/>
    <dgm:cxn modelId="{A93876B9-7D46-594C-AD83-D0C909045A7F}" type="presParOf" srcId="{BE55DB6F-E293-984C-93A2-1FDA7747EDF0}" destId="{E4400699-7EDE-0A42-A28E-55777B3D516A}" srcOrd="0" destOrd="0" presId="urn:microsoft.com/office/officeart/2005/8/layout/process4"/>
    <dgm:cxn modelId="{7CB2BC4B-69B9-3646-80AD-83021F57AC7C}" type="presParOf" srcId="{D08E5360-FBD5-DC44-BFA2-2BFAE5988BA5}" destId="{9BD49833-2A6A-9747-98A8-83ADAF8B5831}" srcOrd="1" destOrd="0" presId="urn:microsoft.com/office/officeart/2005/8/layout/process4"/>
    <dgm:cxn modelId="{E7B6E0CC-3CC9-5743-B02F-05B5920EE805}" type="presParOf" srcId="{D08E5360-FBD5-DC44-BFA2-2BFAE5988BA5}" destId="{BC90B765-6CA4-2341-AB8C-C85A56A45FA2}" srcOrd="2" destOrd="0" presId="urn:microsoft.com/office/officeart/2005/8/layout/process4"/>
    <dgm:cxn modelId="{4AC1DC8D-7B59-7945-B727-C9D2A7B9E6C8}" type="presParOf" srcId="{BC90B765-6CA4-2341-AB8C-C85A56A45FA2}" destId="{8F353433-E130-D14D-9FCE-77EDB5664B1F}" srcOrd="0" destOrd="0" presId="urn:microsoft.com/office/officeart/2005/8/layout/process4"/>
    <dgm:cxn modelId="{5BF67407-E3BE-CC46-A1E5-A2F190A459E6}" type="presParOf" srcId="{D08E5360-FBD5-DC44-BFA2-2BFAE5988BA5}" destId="{BE06AE04-43E5-2948-BFAD-8610407E580A}" srcOrd="3" destOrd="0" presId="urn:microsoft.com/office/officeart/2005/8/layout/process4"/>
    <dgm:cxn modelId="{28C310F4-C950-B34C-84A7-879F43C55872}" type="presParOf" srcId="{D08E5360-FBD5-DC44-BFA2-2BFAE5988BA5}" destId="{59750CF4-B865-0849-A680-7054C1A46A47}" srcOrd="4" destOrd="0" presId="urn:microsoft.com/office/officeart/2005/8/layout/process4"/>
    <dgm:cxn modelId="{D849FCD5-1D33-FC4F-BCD5-C1B806612716}" type="presParOf" srcId="{59750CF4-B865-0849-A680-7054C1A46A47}" destId="{56D8F5AE-648D-B542-AB8A-71416B40C3DC}" srcOrd="0" destOrd="0" presId="urn:microsoft.com/office/officeart/2005/8/layout/process4"/>
    <dgm:cxn modelId="{6659B7AE-AF8D-D946-80FE-6BC307F4FCDF}" type="presParOf" srcId="{D08E5360-FBD5-DC44-BFA2-2BFAE5988BA5}" destId="{93DE35AA-D8C2-8B48-8545-1886A3BDBB0A}" srcOrd="5" destOrd="0" presId="urn:microsoft.com/office/officeart/2005/8/layout/process4"/>
    <dgm:cxn modelId="{2EB43FEE-CD6B-0C43-BC05-24F6F9782C74}" type="presParOf" srcId="{D08E5360-FBD5-DC44-BFA2-2BFAE5988BA5}" destId="{58E74A13-2449-7A46-9893-96AF278C63BB}" srcOrd="6" destOrd="0" presId="urn:microsoft.com/office/officeart/2005/8/layout/process4"/>
    <dgm:cxn modelId="{6A4C430D-82B6-4B4A-8991-A55841F75CAE}" type="presParOf" srcId="{58E74A13-2449-7A46-9893-96AF278C63BB}" destId="{1F7A3BBC-F5D9-A244-83F9-F9FF12492C0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C2F6F-D43E-694C-B0DF-A742D232F2F3}">
      <dsp:nvSpPr>
        <dsp:cNvPr id="0" name=""/>
        <dsp:cNvSpPr/>
      </dsp:nvSpPr>
      <dsp:spPr>
        <a:xfrm>
          <a:off x="-6047355" y="-925305"/>
          <a:ext cx="7198899" cy="7198899"/>
        </a:xfrm>
        <a:prstGeom prst="blockArc">
          <a:avLst>
            <a:gd name="adj1" fmla="val 18900000"/>
            <a:gd name="adj2" fmla="val 2700000"/>
            <a:gd name="adj3" fmla="val 3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42579-B549-6C4E-8E34-5756A0BEDCAA}">
      <dsp:nvSpPr>
        <dsp:cNvPr id="0" name=""/>
        <dsp:cNvSpPr/>
      </dsp:nvSpPr>
      <dsp:spPr>
        <a:xfrm>
          <a:off x="602692" y="411176"/>
          <a:ext cx="9685037" cy="8227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082" tIns="104140" rIns="104140" bIns="10414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 dirty="0"/>
            <a:t>什么是小程序</a:t>
          </a:r>
        </a:p>
      </dsp:txBody>
      <dsp:txXfrm>
        <a:off x="602692" y="411176"/>
        <a:ext cx="9685037" cy="822780"/>
      </dsp:txXfrm>
    </dsp:sp>
    <dsp:sp modelId="{BD6DA78F-2EE2-2A4A-8D66-6592E6CF93EB}">
      <dsp:nvSpPr>
        <dsp:cNvPr id="0" name=""/>
        <dsp:cNvSpPr/>
      </dsp:nvSpPr>
      <dsp:spPr>
        <a:xfrm>
          <a:off x="88454" y="308328"/>
          <a:ext cx="1028475" cy="10284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35FD98-5C50-3548-B6E9-0B8DA3899490}">
      <dsp:nvSpPr>
        <dsp:cNvPr id="0" name=""/>
        <dsp:cNvSpPr/>
      </dsp:nvSpPr>
      <dsp:spPr>
        <a:xfrm>
          <a:off x="1074411" y="1645561"/>
          <a:ext cx="9213318" cy="8227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082" tIns="104140" rIns="104140" bIns="10414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 dirty="0"/>
            <a:t>快速搭建小程序</a:t>
          </a:r>
        </a:p>
      </dsp:txBody>
      <dsp:txXfrm>
        <a:off x="1074411" y="1645561"/>
        <a:ext cx="9213318" cy="822780"/>
      </dsp:txXfrm>
    </dsp:sp>
    <dsp:sp modelId="{E73A4F83-E3E3-9F4E-AAFA-A932CED81BFE}">
      <dsp:nvSpPr>
        <dsp:cNvPr id="0" name=""/>
        <dsp:cNvSpPr/>
      </dsp:nvSpPr>
      <dsp:spPr>
        <a:xfrm>
          <a:off x="560173" y="1542713"/>
          <a:ext cx="1028475" cy="10284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6A99D-52FA-2849-AED3-AE9542357E42}">
      <dsp:nvSpPr>
        <dsp:cNvPr id="0" name=""/>
        <dsp:cNvSpPr/>
      </dsp:nvSpPr>
      <dsp:spPr>
        <a:xfrm>
          <a:off x="1074411" y="2879946"/>
          <a:ext cx="9213318" cy="8227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082" tIns="104140" rIns="104140" bIns="10414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 dirty="0"/>
            <a:t>小程序遇到的问题</a:t>
          </a:r>
        </a:p>
      </dsp:txBody>
      <dsp:txXfrm>
        <a:off x="1074411" y="2879946"/>
        <a:ext cx="9213318" cy="822780"/>
      </dsp:txXfrm>
    </dsp:sp>
    <dsp:sp modelId="{AFD3E03D-E2B2-8D46-A123-AEB004EAAE86}">
      <dsp:nvSpPr>
        <dsp:cNvPr id="0" name=""/>
        <dsp:cNvSpPr/>
      </dsp:nvSpPr>
      <dsp:spPr>
        <a:xfrm>
          <a:off x="560173" y="2777098"/>
          <a:ext cx="1028475" cy="10284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52C856-29FD-E243-A005-785F486D70A8}">
      <dsp:nvSpPr>
        <dsp:cNvPr id="0" name=""/>
        <dsp:cNvSpPr/>
      </dsp:nvSpPr>
      <dsp:spPr>
        <a:xfrm>
          <a:off x="602692" y="4114330"/>
          <a:ext cx="9685037" cy="8227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082" tIns="104140" rIns="104140" bIns="10414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 dirty="0"/>
            <a:t>小程序的延伸</a:t>
          </a:r>
        </a:p>
      </dsp:txBody>
      <dsp:txXfrm>
        <a:off x="602692" y="4114330"/>
        <a:ext cx="9685037" cy="822780"/>
      </dsp:txXfrm>
    </dsp:sp>
    <dsp:sp modelId="{CCF54404-1E8C-D344-9EDB-911CD4B3155B}">
      <dsp:nvSpPr>
        <dsp:cNvPr id="0" name=""/>
        <dsp:cNvSpPr/>
      </dsp:nvSpPr>
      <dsp:spPr>
        <a:xfrm>
          <a:off x="88454" y="4011483"/>
          <a:ext cx="1028475" cy="10284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1A5D4A-51FD-7E48-AE93-BFDEDCCAB0C1}">
      <dsp:nvSpPr>
        <dsp:cNvPr id="0" name=""/>
        <dsp:cNvSpPr/>
      </dsp:nvSpPr>
      <dsp:spPr>
        <a:xfrm>
          <a:off x="1100882" y="180109"/>
          <a:ext cx="2327563" cy="2327563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APP</a:t>
          </a:r>
          <a:r>
            <a:rPr lang="zh-CN" altLang="en-US" sz="1800" kern="1200" dirty="0"/>
            <a:t>角度</a:t>
          </a:r>
        </a:p>
      </dsp:txBody>
      <dsp:txXfrm>
        <a:off x="2327564" y="673330"/>
        <a:ext cx="831272" cy="692727"/>
      </dsp:txXfrm>
    </dsp:sp>
    <dsp:sp modelId="{471664A0-B463-EB4B-B316-B7EB620A3FB3}">
      <dsp:nvSpPr>
        <dsp:cNvPr id="0" name=""/>
        <dsp:cNvSpPr/>
      </dsp:nvSpPr>
      <dsp:spPr>
        <a:xfrm>
          <a:off x="1052946" y="263236"/>
          <a:ext cx="2327563" cy="2327563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线下商家角度</a:t>
          </a:r>
        </a:p>
      </dsp:txBody>
      <dsp:txXfrm>
        <a:off x="1607128" y="1773381"/>
        <a:ext cx="1246909" cy="609599"/>
      </dsp:txXfrm>
    </dsp:sp>
    <dsp:sp modelId="{A47539EF-D002-6848-99B6-292BE2712CDA}">
      <dsp:nvSpPr>
        <dsp:cNvPr id="0" name=""/>
        <dsp:cNvSpPr/>
      </dsp:nvSpPr>
      <dsp:spPr>
        <a:xfrm>
          <a:off x="1005009" y="180109"/>
          <a:ext cx="2327563" cy="2327563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用户角度</a:t>
          </a:r>
        </a:p>
      </dsp:txBody>
      <dsp:txXfrm>
        <a:off x="1274618" y="673330"/>
        <a:ext cx="831272" cy="692727"/>
      </dsp:txXfrm>
    </dsp:sp>
    <dsp:sp modelId="{13FF3000-AA60-FD41-87B5-0A1A954FC9B3}">
      <dsp:nvSpPr>
        <dsp:cNvPr id="0" name=""/>
        <dsp:cNvSpPr/>
      </dsp:nvSpPr>
      <dsp:spPr>
        <a:xfrm>
          <a:off x="956987" y="36021"/>
          <a:ext cx="2615738" cy="2615738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C5D39B-BD17-C54E-9B18-AA3D1EFFD25C}">
      <dsp:nvSpPr>
        <dsp:cNvPr id="0" name=""/>
        <dsp:cNvSpPr/>
      </dsp:nvSpPr>
      <dsp:spPr>
        <a:xfrm>
          <a:off x="908858" y="119001"/>
          <a:ext cx="2615738" cy="2615738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AE6FA9-40E2-A94A-A546-CF779F44539D}">
      <dsp:nvSpPr>
        <dsp:cNvPr id="0" name=""/>
        <dsp:cNvSpPr/>
      </dsp:nvSpPr>
      <dsp:spPr>
        <a:xfrm>
          <a:off x="860730" y="36021"/>
          <a:ext cx="2615738" cy="2615738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1A5D4A-51FD-7E48-AE93-BFDEDCCAB0C1}">
      <dsp:nvSpPr>
        <dsp:cNvPr id="0" name=""/>
        <dsp:cNvSpPr/>
      </dsp:nvSpPr>
      <dsp:spPr>
        <a:xfrm>
          <a:off x="1100882" y="180109"/>
          <a:ext cx="2327563" cy="2327563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无需下载</a:t>
          </a:r>
        </a:p>
      </dsp:txBody>
      <dsp:txXfrm>
        <a:off x="2327564" y="673330"/>
        <a:ext cx="831272" cy="692727"/>
      </dsp:txXfrm>
    </dsp:sp>
    <dsp:sp modelId="{471664A0-B463-EB4B-B316-B7EB620A3FB3}">
      <dsp:nvSpPr>
        <dsp:cNvPr id="0" name=""/>
        <dsp:cNvSpPr/>
      </dsp:nvSpPr>
      <dsp:spPr>
        <a:xfrm>
          <a:off x="1052946" y="263236"/>
          <a:ext cx="2327563" cy="2327563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用完即走</a:t>
          </a:r>
        </a:p>
      </dsp:txBody>
      <dsp:txXfrm>
        <a:off x="1607128" y="1773381"/>
        <a:ext cx="1246909" cy="609599"/>
      </dsp:txXfrm>
    </dsp:sp>
    <dsp:sp modelId="{A47539EF-D002-6848-99B6-292BE2712CDA}">
      <dsp:nvSpPr>
        <dsp:cNvPr id="0" name=""/>
        <dsp:cNvSpPr/>
      </dsp:nvSpPr>
      <dsp:spPr>
        <a:xfrm>
          <a:off x="1005009" y="180109"/>
          <a:ext cx="2327563" cy="2327563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小而快</a:t>
          </a:r>
        </a:p>
      </dsp:txBody>
      <dsp:txXfrm>
        <a:off x="1274618" y="673330"/>
        <a:ext cx="831272" cy="692727"/>
      </dsp:txXfrm>
    </dsp:sp>
    <dsp:sp modelId="{13FF3000-AA60-FD41-87B5-0A1A954FC9B3}">
      <dsp:nvSpPr>
        <dsp:cNvPr id="0" name=""/>
        <dsp:cNvSpPr/>
      </dsp:nvSpPr>
      <dsp:spPr>
        <a:xfrm>
          <a:off x="956987" y="36021"/>
          <a:ext cx="2615738" cy="2615738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C5D39B-BD17-C54E-9B18-AA3D1EFFD25C}">
      <dsp:nvSpPr>
        <dsp:cNvPr id="0" name=""/>
        <dsp:cNvSpPr/>
      </dsp:nvSpPr>
      <dsp:spPr>
        <a:xfrm>
          <a:off x="908858" y="119001"/>
          <a:ext cx="2615738" cy="2615738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AE6FA9-40E2-A94A-A546-CF779F44539D}">
      <dsp:nvSpPr>
        <dsp:cNvPr id="0" name=""/>
        <dsp:cNvSpPr/>
      </dsp:nvSpPr>
      <dsp:spPr>
        <a:xfrm>
          <a:off x="860730" y="36021"/>
          <a:ext cx="2615738" cy="2615738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ED4B6B-498D-EF4C-9A19-32F389080DCA}">
      <dsp:nvSpPr>
        <dsp:cNvPr id="0" name=""/>
        <dsp:cNvSpPr/>
      </dsp:nvSpPr>
      <dsp:spPr>
        <a:xfrm>
          <a:off x="1654500" y="2078182"/>
          <a:ext cx="518049" cy="987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9024" y="0"/>
              </a:lnTo>
              <a:lnTo>
                <a:pt x="259024" y="987136"/>
              </a:lnTo>
              <a:lnTo>
                <a:pt x="518049" y="987136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85655" y="2543880"/>
        <a:ext cx="55740" cy="55740"/>
      </dsp:txXfrm>
    </dsp:sp>
    <dsp:sp modelId="{5B732022-8AE4-FC47-870B-FC913D86CDBB}">
      <dsp:nvSpPr>
        <dsp:cNvPr id="0" name=""/>
        <dsp:cNvSpPr/>
      </dsp:nvSpPr>
      <dsp:spPr>
        <a:xfrm>
          <a:off x="1654500" y="2032462"/>
          <a:ext cx="5180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8049" y="4572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900574" y="2065231"/>
        <a:ext cx="25902" cy="25902"/>
      </dsp:txXfrm>
    </dsp:sp>
    <dsp:sp modelId="{CFDFA206-D3E4-BB4D-BBC9-42A2518C8400}">
      <dsp:nvSpPr>
        <dsp:cNvPr id="0" name=""/>
        <dsp:cNvSpPr/>
      </dsp:nvSpPr>
      <dsp:spPr>
        <a:xfrm>
          <a:off x="1654500" y="1091045"/>
          <a:ext cx="518049" cy="987136"/>
        </a:xfrm>
        <a:custGeom>
          <a:avLst/>
          <a:gdLst/>
          <a:ahLst/>
          <a:cxnLst/>
          <a:rect l="0" t="0" r="0" b="0"/>
          <a:pathLst>
            <a:path>
              <a:moveTo>
                <a:pt x="0" y="987136"/>
              </a:moveTo>
              <a:lnTo>
                <a:pt x="259024" y="987136"/>
              </a:lnTo>
              <a:lnTo>
                <a:pt x="259024" y="0"/>
              </a:lnTo>
              <a:lnTo>
                <a:pt x="518049" y="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85655" y="1556743"/>
        <a:ext cx="55740" cy="55740"/>
      </dsp:txXfrm>
    </dsp:sp>
    <dsp:sp modelId="{5525F063-71C6-2742-B342-7C4AEDD2E5A5}">
      <dsp:nvSpPr>
        <dsp:cNvPr id="0" name=""/>
        <dsp:cNvSpPr/>
      </dsp:nvSpPr>
      <dsp:spPr>
        <a:xfrm rot="16200000">
          <a:off x="-818536" y="1683327"/>
          <a:ext cx="4156365" cy="7897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vert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用户角度</a:t>
          </a:r>
          <a:endParaRPr lang="en-US" altLang="zh-CN" sz="3200" kern="1200" dirty="0"/>
        </a:p>
      </dsp:txBody>
      <dsp:txXfrm>
        <a:off x="-818536" y="1683327"/>
        <a:ext cx="4156365" cy="789709"/>
      </dsp:txXfrm>
    </dsp:sp>
    <dsp:sp modelId="{7C5B87B4-3C3B-FF45-A1D3-81027C681B31}">
      <dsp:nvSpPr>
        <dsp:cNvPr id="0" name=""/>
        <dsp:cNvSpPr/>
      </dsp:nvSpPr>
      <dsp:spPr>
        <a:xfrm>
          <a:off x="2172550" y="696191"/>
          <a:ext cx="5738069" cy="7897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i="0" kern="1200" dirty="0"/>
            <a:t>使用刚需低频服务时</a:t>
          </a:r>
          <a:endParaRPr lang="zh-CN" altLang="en-US" sz="2400" kern="1200" dirty="0"/>
        </a:p>
      </dsp:txBody>
      <dsp:txXfrm>
        <a:off x="2172550" y="696191"/>
        <a:ext cx="5738069" cy="789709"/>
      </dsp:txXfrm>
    </dsp:sp>
    <dsp:sp modelId="{380C03DB-8809-5144-A872-50E37C5CA659}">
      <dsp:nvSpPr>
        <dsp:cNvPr id="0" name=""/>
        <dsp:cNvSpPr/>
      </dsp:nvSpPr>
      <dsp:spPr>
        <a:xfrm>
          <a:off x="2172550" y="1683327"/>
          <a:ext cx="5760294" cy="7897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i="0" kern="1200" dirty="0"/>
            <a:t>使用线下的服务时</a:t>
          </a:r>
          <a:endParaRPr lang="zh-CN" altLang="en-US" sz="2400" kern="1200" dirty="0"/>
        </a:p>
      </dsp:txBody>
      <dsp:txXfrm>
        <a:off x="2172550" y="1683327"/>
        <a:ext cx="5760294" cy="789709"/>
      </dsp:txXfrm>
    </dsp:sp>
    <dsp:sp modelId="{4D58BB86-BAE4-214C-8478-A4329325A813}">
      <dsp:nvSpPr>
        <dsp:cNvPr id="0" name=""/>
        <dsp:cNvSpPr/>
      </dsp:nvSpPr>
      <dsp:spPr>
        <a:xfrm>
          <a:off x="2172550" y="2670464"/>
          <a:ext cx="5760294" cy="7897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i="0" kern="1200" dirty="0"/>
            <a:t>满足特殊场景下的个性化需求时</a:t>
          </a:r>
          <a:endParaRPr lang="zh-CN" altLang="en-US" sz="2400" kern="1200" dirty="0"/>
        </a:p>
      </dsp:txBody>
      <dsp:txXfrm>
        <a:off x="2172550" y="2670464"/>
        <a:ext cx="5760294" cy="7897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ED4B6B-498D-EF4C-9A19-32F389080DCA}">
      <dsp:nvSpPr>
        <dsp:cNvPr id="0" name=""/>
        <dsp:cNvSpPr/>
      </dsp:nvSpPr>
      <dsp:spPr>
        <a:xfrm>
          <a:off x="1659858" y="2078182"/>
          <a:ext cx="517038" cy="985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8519" y="0"/>
              </a:lnTo>
              <a:lnTo>
                <a:pt x="258519" y="985209"/>
              </a:lnTo>
              <a:lnTo>
                <a:pt x="517038" y="985209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90561" y="2542971"/>
        <a:ext cx="55631" cy="55631"/>
      </dsp:txXfrm>
    </dsp:sp>
    <dsp:sp modelId="{5B732022-8AE4-FC47-870B-FC913D86CDBB}">
      <dsp:nvSpPr>
        <dsp:cNvPr id="0" name=""/>
        <dsp:cNvSpPr/>
      </dsp:nvSpPr>
      <dsp:spPr>
        <a:xfrm>
          <a:off x="1659858" y="1880825"/>
          <a:ext cx="517038" cy="197357"/>
        </a:xfrm>
        <a:custGeom>
          <a:avLst/>
          <a:gdLst/>
          <a:ahLst/>
          <a:cxnLst/>
          <a:rect l="0" t="0" r="0" b="0"/>
          <a:pathLst>
            <a:path>
              <a:moveTo>
                <a:pt x="0" y="197357"/>
              </a:moveTo>
              <a:lnTo>
                <a:pt x="258519" y="197357"/>
              </a:lnTo>
              <a:lnTo>
                <a:pt x="258519" y="0"/>
              </a:lnTo>
              <a:lnTo>
                <a:pt x="517038" y="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904541" y="1965668"/>
        <a:ext cx="27671" cy="27671"/>
      </dsp:txXfrm>
    </dsp:sp>
    <dsp:sp modelId="{CFDFA206-D3E4-BB4D-BBC9-42A2518C8400}">
      <dsp:nvSpPr>
        <dsp:cNvPr id="0" name=""/>
        <dsp:cNvSpPr/>
      </dsp:nvSpPr>
      <dsp:spPr>
        <a:xfrm>
          <a:off x="1659858" y="895615"/>
          <a:ext cx="517038" cy="1182566"/>
        </a:xfrm>
        <a:custGeom>
          <a:avLst/>
          <a:gdLst/>
          <a:ahLst/>
          <a:cxnLst/>
          <a:rect l="0" t="0" r="0" b="0"/>
          <a:pathLst>
            <a:path>
              <a:moveTo>
                <a:pt x="0" y="1182566"/>
              </a:moveTo>
              <a:lnTo>
                <a:pt x="258519" y="1182566"/>
              </a:lnTo>
              <a:lnTo>
                <a:pt x="258519" y="0"/>
              </a:lnTo>
              <a:lnTo>
                <a:pt x="517038" y="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86110" y="1454632"/>
        <a:ext cx="64532" cy="64532"/>
      </dsp:txXfrm>
    </dsp:sp>
    <dsp:sp modelId="{5525F063-71C6-2742-B342-7C4AEDD2E5A5}">
      <dsp:nvSpPr>
        <dsp:cNvPr id="0" name=""/>
        <dsp:cNvSpPr/>
      </dsp:nvSpPr>
      <dsp:spPr>
        <a:xfrm rot="16200000">
          <a:off x="-808351" y="1684098"/>
          <a:ext cx="4148251" cy="78816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vert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3300" b="1" i="0" kern="1200" dirty="0"/>
            <a:t>APP</a:t>
          </a:r>
          <a:r>
            <a:rPr lang="zh-CN" altLang="en-US" sz="3300" b="1" i="0" kern="1200" dirty="0"/>
            <a:t>角度</a:t>
          </a:r>
          <a:endParaRPr lang="en-US" altLang="zh-CN" sz="3300" kern="1200" dirty="0"/>
        </a:p>
      </dsp:txBody>
      <dsp:txXfrm>
        <a:off x="-808351" y="1684098"/>
        <a:ext cx="4148251" cy="788167"/>
      </dsp:txXfrm>
    </dsp:sp>
    <dsp:sp modelId="{7C5B87B4-3C3B-FF45-A1D3-81027C681B31}">
      <dsp:nvSpPr>
        <dsp:cNvPr id="0" name=""/>
        <dsp:cNvSpPr/>
      </dsp:nvSpPr>
      <dsp:spPr>
        <a:xfrm>
          <a:off x="2176896" y="501531"/>
          <a:ext cx="5726868" cy="78816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i="0" kern="1200" dirty="0"/>
            <a:t>对于低频率使用还没发展起来的</a:t>
          </a:r>
          <a:r>
            <a:rPr lang="en" sz="2400" b="1" i="0" kern="1200" dirty="0"/>
            <a:t>APP</a:t>
          </a:r>
          <a:r>
            <a:rPr lang="zh-CN" altLang="en-US" sz="2400" b="1" i="0" kern="1200" dirty="0"/>
            <a:t>来说</a:t>
          </a:r>
          <a:endParaRPr lang="zh-CN" altLang="en-US" sz="2400" kern="1200" dirty="0"/>
        </a:p>
      </dsp:txBody>
      <dsp:txXfrm>
        <a:off x="2176896" y="501531"/>
        <a:ext cx="5726868" cy="788167"/>
      </dsp:txXfrm>
    </dsp:sp>
    <dsp:sp modelId="{380C03DB-8809-5144-A872-50E37C5CA659}">
      <dsp:nvSpPr>
        <dsp:cNvPr id="0" name=""/>
        <dsp:cNvSpPr/>
      </dsp:nvSpPr>
      <dsp:spPr>
        <a:xfrm>
          <a:off x="2176896" y="1486741"/>
          <a:ext cx="5749049" cy="78816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i="0" kern="1200" dirty="0"/>
            <a:t>对于高频率使用的</a:t>
          </a:r>
          <a:r>
            <a:rPr lang="en" sz="2400" b="1" i="0" kern="1200" dirty="0"/>
            <a:t>APP </a:t>
          </a:r>
          <a:r>
            <a:rPr lang="zh-CN" altLang="en-US" sz="2400" b="1" i="0" kern="1200" dirty="0"/>
            <a:t>来说</a:t>
          </a:r>
          <a:endParaRPr lang="zh-CN" altLang="en-US" sz="2400" kern="1200" dirty="0"/>
        </a:p>
      </dsp:txBody>
      <dsp:txXfrm>
        <a:off x="2176896" y="1486741"/>
        <a:ext cx="5749049" cy="788167"/>
      </dsp:txXfrm>
    </dsp:sp>
    <dsp:sp modelId="{4D58BB86-BAE4-214C-8478-A4329325A813}">
      <dsp:nvSpPr>
        <dsp:cNvPr id="0" name=""/>
        <dsp:cNvSpPr/>
      </dsp:nvSpPr>
      <dsp:spPr>
        <a:xfrm>
          <a:off x="2176896" y="2471951"/>
          <a:ext cx="5749049" cy="118288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i="0" kern="1200" dirty="0">
              <a:solidFill>
                <a:prstClr val="white"/>
              </a:solidFill>
              <a:latin typeface="Tw Cen MT" panose="020B0602020104020603"/>
              <a:ea typeface="宋体" panose="02010600030101010101" pitchFamily="2" charset="-122"/>
              <a:cs typeface="+mn-cs"/>
            </a:rPr>
            <a:t>而对于中间的夹层</a:t>
          </a:r>
          <a:endParaRPr lang="en-US" altLang="zh-CN" sz="2400" b="1" i="0" kern="1200" dirty="0">
            <a:solidFill>
              <a:prstClr val="white"/>
            </a:solidFill>
            <a:latin typeface="Tw Cen MT" panose="020B0602020104020603"/>
            <a:ea typeface="宋体" panose="02010600030101010101" pitchFamily="2" charset="-122"/>
            <a:cs typeface="+mn-cs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i="0" kern="1200" dirty="0"/>
            <a:t>(</a:t>
          </a:r>
          <a:r>
            <a:rPr lang="zh-CN" altLang="en-US" sz="2400" b="1" i="0" kern="1200" dirty="0"/>
            <a:t>使用频次一般，简单的、工具类</a:t>
          </a:r>
          <a:r>
            <a:rPr lang="en" sz="2400" b="1" i="0" kern="1200" dirty="0"/>
            <a:t>APP)</a:t>
          </a:r>
          <a:endParaRPr lang="zh-CN" altLang="en-US" sz="2400" b="1" i="0" kern="1200" dirty="0">
            <a:solidFill>
              <a:prstClr val="white"/>
            </a:solidFill>
            <a:latin typeface="Tw Cen MT" panose="020B0602020104020603"/>
            <a:ea typeface="宋体" panose="02010600030101010101" pitchFamily="2" charset="-122"/>
            <a:cs typeface="+mn-cs"/>
          </a:endParaRPr>
        </a:p>
      </dsp:txBody>
      <dsp:txXfrm>
        <a:off x="2176896" y="2471951"/>
        <a:ext cx="5749049" cy="11828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83B42-44E3-8743-A6AD-59A89D58F5BB}">
      <dsp:nvSpPr>
        <dsp:cNvPr id="0" name=""/>
        <dsp:cNvSpPr/>
      </dsp:nvSpPr>
      <dsp:spPr>
        <a:xfrm>
          <a:off x="1654500" y="2078182"/>
          <a:ext cx="518049" cy="1480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9024" y="0"/>
              </a:lnTo>
              <a:lnTo>
                <a:pt x="259024" y="1480705"/>
              </a:lnTo>
              <a:lnTo>
                <a:pt x="518049" y="1480705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1874307" y="2779317"/>
        <a:ext cx="78435" cy="78435"/>
      </dsp:txXfrm>
    </dsp:sp>
    <dsp:sp modelId="{55ED4B6B-498D-EF4C-9A19-32F389080DCA}">
      <dsp:nvSpPr>
        <dsp:cNvPr id="0" name=""/>
        <dsp:cNvSpPr/>
      </dsp:nvSpPr>
      <dsp:spPr>
        <a:xfrm>
          <a:off x="1654500" y="2078182"/>
          <a:ext cx="518049" cy="493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9024" y="0"/>
              </a:lnTo>
              <a:lnTo>
                <a:pt x="259024" y="493568"/>
              </a:lnTo>
              <a:lnTo>
                <a:pt x="518049" y="493568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95637" y="2307078"/>
        <a:ext cx="35776" cy="35776"/>
      </dsp:txXfrm>
    </dsp:sp>
    <dsp:sp modelId="{5B732022-8AE4-FC47-870B-FC913D86CDBB}">
      <dsp:nvSpPr>
        <dsp:cNvPr id="0" name=""/>
        <dsp:cNvSpPr/>
      </dsp:nvSpPr>
      <dsp:spPr>
        <a:xfrm>
          <a:off x="1654500" y="1584614"/>
          <a:ext cx="518049" cy="493568"/>
        </a:xfrm>
        <a:custGeom>
          <a:avLst/>
          <a:gdLst/>
          <a:ahLst/>
          <a:cxnLst/>
          <a:rect l="0" t="0" r="0" b="0"/>
          <a:pathLst>
            <a:path>
              <a:moveTo>
                <a:pt x="0" y="493568"/>
              </a:moveTo>
              <a:lnTo>
                <a:pt x="259024" y="493568"/>
              </a:lnTo>
              <a:lnTo>
                <a:pt x="259024" y="0"/>
              </a:lnTo>
              <a:lnTo>
                <a:pt x="518049" y="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95637" y="1813510"/>
        <a:ext cx="35776" cy="35776"/>
      </dsp:txXfrm>
    </dsp:sp>
    <dsp:sp modelId="{CFDFA206-D3E4-BB4D-BBC9-42A2518C8400}">
      <dsp:nvSpPr>
        <dsp:cNvPr id="0" name=""/>
        <dsp:cNvSpPr/>
      </dsp:nvSpPr>
      <dsp:spPr>
        <a:xfrm>
          <a:off x="1654500" y="597477"/>
          <a:ext cx="518049" cy="1480705"/>
        </a:xfrm>
        <a:custGeom>
          <a:avLst/>
          <a:gdLst/>
          <a:ahLst/>
          <a:cxnLst/>
          <a:rect l="0" t="0" r="0" b="0"/>
          <a:pathLst>
            <a:path>
              <a:moveTo>
                <a:pt x="0" y="1480705"/>
              </a:moveTo>
              <a:lnTo>
                <a:pt x="259024" y="1480705"/>
              </a:lnTo>
              <a:lnTo>
                <a:pt x="259024" y="0"/>
              </a:lnTo>
              <a:lnTo>
                <a:pt x="518049" y="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1874307" y="1298612"/>
        <a:ext cx="78435" cy="78435"/>
      </dsp:txXfrm>
    </dsp:sp>
    <dsp:sp modelId="{5525F063-71C6-2742-B342-7C4AEDD2E5A5}">
      <dsp:nvSpPr>
        <dsp:cNvPr id="0" name=""/>
        <dsp:cNvSpPr/>
      </dsp:nvSpPr>
      <dsp:spPr>
        <a:xfrm rot="16200000">
          <a:off x="-818536" y="1683327"/>
          <a:ext cx="4156365" cy="7897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vert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b="1" i="0" kern="1200" dirty="0"/>
            <a:t>线下商家角度</a:t>
          </a:r>
          <a:endParaRPr lang="en-US" altLang="zh-CN" sz="3200" kern="1200" dirty="0"/>
        </a:p>
      </dsp:txBody>
      <dsp:txXfrm>
        <a:off x="-818536" y="1683327"/>
        <a:ext cx="4156365" cy="789709"/>
      </dsp:txXfrm>
    </dsp:sp>
    <dsp:sp modelId="{7C5B87B4-3C3B-FF45-A1D3-81027C681B31}">
      <dsp:nvSpPr>
        <dsp:cNvPr id="0" name=""/>
        <dsp:cNvSpPr/>
      </dsp:nvSpPr>
      <dsp:spPr>
        <a:xfrm>
          <a:off x="2172550" y="202622"/>
          <a:ext cx="5738069" cy="7897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400" b="1" i="0" kern="1200" dirty="0"/>
            <a:t>O2O</a:t>
          </a:r>
          <a:r>
            <a:rPr lang="zh-CN" altLang="en-US" sz="2400" b="1" i="0" kern="1200" dirty="0"/>
            <a:t>服务小程序</a:t>
          </a:r>
          <a:endParaRPr lang="zh-CN" altLang="en-US" sz="2400" kern="1200" dirty="0"/>
        </a:p>
      </dsp:txBody>
      <dsp:txXfrm>
        <a:off x="2172550" y="202622"/>
        <a:ext cx="5738069" cy="789709"/>
      </dsp:txXfrm>
    </dsp:sp>
    <dsp:sp modelId="{380C03DB-8809-5144-A872-50E37C5CA659}">
      <dsp:nvSpPr>
        <dsp:cNvPr id="0" name=""/>
        <dsp:cNvSpPr/>
      </dsp:nvSpPr>
      <dsp:spPr>
        <a:xfrm>
          <a:off x="2172550" y="1189759"/>
          <a:ext cx="5760294" cy="7897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i="0" kern="1200" dirty="0"/>
            <a:t>公众号</a:t>
          </a:r>
          <a:r>
            <a:rPr lang="en-US" altLang="zh-CN" sz="2400" b="1" i="0" kern="1200" dirty="0"/>
            <a:t>+</a:t>
          </a:r>
          <a:r>
            <a:rPr lang="zh-CN" altLang="en-US" sz="2400" b="1" i="0" kern="1200" dirty="0"/>
            <a:t>小程序</a:t>
          </a:r>
          <a:endParaRPr lang="zh-CN" altLang="en-US" sz="2400" b="0" i="0" kern="1200" dirty="0"/>
        </a:p>
      </dsp:txBody>
      <dsp:txXfrm>
        <a:off x="2172550" y="1189759"/>
        <a:ext cx="5760294" cy="789709"/>
      </dsp:txXfrm>
    </dsp:sp>
    <dsp:sp modelId="{4D58BB86-BAE4-214C-8478-A4329325A813}">
      <dsp:nvSpPr>
        <dsp:cNvPr id="0" name=""/>
        <dsp:cNvSpPr/>
      </dsp:nvSpPr>
      <dsp:spPr>
        <a:xfrm>
          <a:off x="2172550" y="2176896"/>
          <a:ext cx="5760294" cy="7897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i="0" kern="1200" dirty="0"/>
            <a:t>工具类小程序</a:t>
          </a:r>
          <a:endParaRPr lang="zh-CN" altLang="en-US" sz="2400" b="1" i="0" kern="1200" dirty="0">
            <a:solidFill>
              <a:prstClr val="white"/>
            </a:solidFill>
            <a:latin typeface="Tw Cen MT" panose="020B0602020104020603"/>
            <a:ea typeface="宋体" panose="02010600030101010101" pitchFamily="2" charset="-122"/>
            <a:cs typeface="+mn-cs"/>
          </a:endParaRPr>
        </a:p>
      </dsp:txBody>
      <dsp:txXfrm>
        <a:off x="2172550" y="2176896"/>
        <a:ext cx="5760294" cy="789709"/>
      </dsp:txXfrm>
    </dsp:sp>
    <dsp:sp modelId="{1C18E642-2A65-954E-A5F3-7A36F6A96B77}">
      <dsp:nvSpPr>
        <dsp:cNvPr id="0" name=""/>
        <dsp:cNvSpPr/>
      </dsp:nvSpPr>
      <dsp:spPr>
        <a:xfrm>
          <a:off x="2172550" y="3164032"/>
          <a:ext cx="5741437" cy="7897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i="0" kern="1200" dirty="0">
              <a:solidFill>
                <a:prstClr val="white"/>
              </a:solidFill>
              <a:latin typeface="Tw Cen MT" panose="020B0602020104020603"/>
              <a:ea typeface="宋体" panose="02010600030101010101" pitchFamily="2" charset="-122"/>
              <a:cs typeface="+mn-cs"/>
            </a:rPr>
            <a:t>生活服务类小程序</a:t>
          </a:r>
          <a:endParaRPr lang="en" sz="2400" b="1" i="0" kern="1200" dirty="0">
            <a:solidFill>
              <a:prstClr val="white"/>
            </a:solidFill>
            <a:latin typeface="Tw Cen MT" panose="020B0602020104020603"/>
            <a:ea typeface="宋体" panose="02010600030101010101" pitchFamily="2" charset="-122"/>
            <a:cs typeface="+mn-cs"/>
          </a:endParaRPr>
        </a:p>
      </dsp:txBody>
      <dsp:txXfrm>
        <a:off x="2172550" y="3164032"/>
        <a:ext cx="5741437" cy="78970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00699-7EDE-0A42-A28E-55777B3D516A}">
      <dsp:nvSpPr>
        <dsp:cNvPr id="0" name=""/>
        <dsp:cNvSpPr/>
      </dsp:nvSpPr>
      <dsp:spPr>
        <a:xfrm>
          <a:off x="0" y="2909115"/>
          <a:ext cx="10307782" cy="63644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100" kern="1200" dirty="0"/>
            <a:t>最后新建个项目，填上</a:t>
          </a:r>
          <a:r>
            <a:rPr lang="en" altLang="zh-CN" sz="2100" b="1" kern="1200" dirty="0" err="1"/>
            <a:t>AppID</a:t>
          </a:r>
          <a:r>
            <a:rPr lang="zh-CN" altLang="en-US" sz="2100" b="1" kern="1200" dirty="0"/>
            <a:t>完成</a:t>
          </a:r>
          <a:endParaRPr kumimoji="1" lang="en-US" altLang="zh-CN" sz="2100" kern="1200" dirty="0"/>
        </a:p>
      </dsp:txBody>
      <dsp:txXfrm>
        <a:off x="0" y="2909115"/>
        <a:ext cx="10307782" cy="636443"/>
      </dsp:txXfrm>
    </dsp:sp>
    <dsp:sp modelId="{8F353433-E130-D14D-9FCE-77EDB5664B1F}">
      <dsp:nvSpPr>
        <dsp:cNvPr id="0" name=""/>
        <dsp:cNvSpPr/>
      </dsp:nvSpPr>
      <dsp:spPr>
        <a:xfrm rot="10800000">
          <a:off x="0" y="1939812"/>
          <a:ext cx="10307782" cy="978849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hlinkClick xmlns:r="http://schemas.openxmlformats.org/officeDocument/2006/relationships" r:id="rId1"/>
            </a:rPr>
            <a:t>安装开发工具</a:t>
          </a:r>
          <a:endParaRPr lang="zh-CN" altLang="en-US" sz="2100" kern="1200" dirty="0"/>
        </a:p>
      </dsp:txBody>
      <dsp:txXfrm rot="10800000">
        <a:off x="0" y="1939812"/>
        <a:ext cx="10307782" cy="636027"/>
      </dsp:txXfrm>
    </dsp:sp>
    <dsp:sp modelId="{56D8F5AE-648D-B542-AB8A-71416B40C3DC}">
      <dsp:nvSpPr>
        <dsp:cNvPr id="0" name=""/>
        <dsp:cNvSpPr/>
      </dsp:nvSpPr>
      <dsp:spPr>
        <a:xfrm rot="10800000">
          <a:off x="0" y="970509"/>
          <a:ext cx="10307782" cy="978849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然后在菜单 “设置”</a:t>
          </a:r>
          <a:r>
            <a:rPr lang="en-US" altLang="zh-CN" sz="2100" kern="1200" dirty="0"/>
            <a:t>-“</a:t>
          </a:r>
          <a:r>
            <a:rPr lang="zh-CN" altLang="en-US" sz="2100" kern="1200" dirty="0"/>
            <a:t>开发设置” 看到小程序的 </a:t>
          </a:r>
          <a:r>
            <a:rPr lang="en" altLang="zh-CN" sz="2100" b="1" kern="1200" dirty="0" err="1"/>
            <a:t>AppID</a:t>
          </a:r>
          <a:r>
            <a:rPr lang="en" altLang="zh-CN" sz="2100" kern="1200" dirty="0"/>
            <a:t> </a:t>
          </a:r>
          <a:r>
            <a:rPr lang="zh-CN" altLang="en-US" sz="2100" kern="1200" dirty="0"/>
            <a:t>了 </a:t>
          </a:r>
        </a:p>
      </dsp:txBody>
      <dsp:txXfrm rot="10800000">
        <a:off x="0" y="970509"/>
        <a:ext cx="10307782" cy="636027"/>
      </dsp:txXfrm>
    </dsp:sp>
    <dsp:sp modelId="{1F7A3BBC-F5D9-A244-83F9-F9FF12492C02}">
      <dsp:nvSpPr>
        <dsp:cNvPr id="0" name=""/>
        <dsp:cNvSpPr/>
      </dsp:nvSpPr>
      <dsp:spPr>
        <a:xfrm rot="10800000">
          <a:off x="0" y="1205"/>
          <a:ext cx="10307782" cy="978849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100" kern="1200" dirty="0"/>
            <a:t>首先要拥有个自己的</a:t>
          </a:r>
          <a:r>
            <a:rPr kumimoji="1" lang="zh-CN" altLang="en-US" sz="2100" kern="1200" dirty="0">
              <a:hlinkClick xmlns:r="http://schemas.openxmlformats.org/officeDocument/2006/relationships" r:id="rId2"/>
            </a:rPr>
            <a:t>小程序账号</a:t>
          </a:r>
          <a:endParaRPr kumimoji="1" lang="en-US" altLang="zh-CN" sz="2100" kern="1200" dirty="0"/>
        </a:p>
      </dsp:txBody>
      <dsp:txXfrm rot="10800000">
        <a:off x="0" y="1205"/>
        <a:ext cx="10307782" cy="636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eui.io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F3B3A-C57D-914E-9EAD-920FBBD04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小程序技术分享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D722D2-14E7-8442-AF3E-91E2C8473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1487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2FDFD4-6D74-5C46-B7C6-8BC12F8122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471055"/>
            <a:ext cx="10363826" cy="5320144"/>
          </a:xfrm>
        </p:spPr>
        <p:txBody>
          <a:bodyPr>
            <a:normAutofit/>
          </a:bodyPr>
          <a:lstStyle/>
          <a:p>
            <a:r>
              <a:rPr lang="en-US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8.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事件</a:t>
            </a:r>
          </a:p>
          <a:p>
            <a:pPr marL="457200" lvl="1" indent="0">
              <a:buNone/>
            </a:pPr>
            <a:r>
              <a:rPr lang="en-US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	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冒泡事件：当一个组件上的事件被触发后，该事件会向父节点传递。</a:t>
            </a:r>
          </a:p>
          <a:p>
            <a:pPr marL="457200" lvl="1" indent="0">
              <a:buNone/>
            </a:pPr>
            <a:r>
              <a:rPr lang="en-US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	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非冒泡事件：当一个组件上的事件被触发后，该事件不会向父节点传递 。 </a:t>
            </a:r>
          </a:p>
          <a:p>
            <a:pPr marL="457200" lvl="1" indent="0">
              <a:buNone/>
            </a:pPr>
            <a:r>
              <a:rPr lang="en-US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	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常用事件</a:t>
            </a:r>
            <a:r>
              <a:rPr lang="en" altLang="zh-CN" cap="none" dirty="0" err="1">
                <a:latin typeface="Songti SC" panose="02010600040101010101" pitchFamily="2" charset="-122"/>
                <a:ea typeface="Songti SC" panose="02010600040101010101" pitchFamily="2" charset="-122"/>
              </a:rPr>
              <a:t>bindtap</a:t>
            </a: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en" altLang="zh-CN" cap="none" dirty="0" err="1">
                <a:latin typeface="Songti SC" panose="02010600040101010101" pitchFamily="2" charset="-122"/>
                <a:ea typeface="Songti SC" panose="02010600040101010101" pitchFamily="2" charset="-122"/>
              </a:rPr>
              <a:t>catchtap</a:t>
            </a: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 dataset</a:t>
            </a:r>
          </a:p>
          <a:p>
            <a:pPr marL="457200" lvl="1" indent="0">
              <a:buNone/>
            </a:pP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	bind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事件绑定不会阻止冒泡事件向上冒泡，</a:t>
            </a: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catch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事件绑定可以阻止冒泡事件向上冒泡。</a:t>
            </a:r>
          </a:p>
          <a:p>
            <a:pPr marL="457200" lvl="1" indent="0">
              <a:buNone/>
            </a:pP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	dataset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在组件中可以定义数据，这些数据将会通过事件传递给 </a:t>
            </a: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service</a:t>
            </a:r>
            <a:r>
              <a:rPr lang="zh-CN" altLang="e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。</a:t>
            </a:r>
          </a:p>
          <a:p>
            <a:pPr marL="457200" lvl="1" indent="0">
              <a:buNone/>
            </a:pPr>
            <a:endParaRPr lang="en" altLang="zh-CN" cap="none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9.live-pusher</a:t>
            </a:r>
            <a:r>
              <a:rPr lang="zh-CN" altLang="e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（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实时音视频录制。）</a:t>
            </a:r>
          </a:p>
          <a:p>
            <a:pPr lvl="1"/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tip: live-pusher 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组件是由客户端创建的原生组件，它的层级是最高的，不能通过 </a:t>
            </a: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z-index 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控制层级。可使用 </a:t>
            </a: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cover-view cover-image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覆盖在上面。</a:t>
            </a:r>
          </a:p>
          <a:p>
            <a:pPr lvl="1"/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live-pusher </a:t>
            </a:r>
            <a:r>
              <a:rPr lang="en" altLang="zh-CN" cap="none" dirty="0" err="1">
                <a:latin typeface="Songti SC" panose="02010600040101010101" pitchFamily="2" charset="-122"/>
                <a:ea typeface="Songti SC" panose="02010600040101010101" pitchFamily="2" charset="-122"/>
              </a:rPr>
              <a:t>ios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上面不支持点击事件</a:t>
            </a:r>
            <a:r>
              <a:rPr lang="en-US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,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所以要设置在</a:t>
            </a: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cover-view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上面</a:t>
            </a:r>
          </a:p>
          <a:p>
            <a:pPr lvl="1"/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tip: 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请勿在 </a:t>
            </a: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scroll-view</a:t>
            </a:r>
            <a:r>
              <a:rPr lang="zh-CN" altLang="e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" altLang="zh-CN" cap="none" dirty="0" err="1">
                <a:latin typeface="Songti SC" panose="02010600040101010101" pitchFamily="2" charset="-122"/>
                <a:ea typeface="Songti SC" panose="02010600040101010101" pitchFamily="2" charset="-122"/>
              </a:rPr>
              <a:t>swiper</a:t>
            </a:r>
            <a:r>
              <a:rPr lang="zh-CN" altLang="e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picker-view</a:t>
            </a:r>
            <a:r>
              <a:rPr lang="zh-CN" altLang="e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movable-view 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中使用 </a:t>
            </a: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live-pusher 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组件。</a:t>
            </a:r>
          </a:p>
          <a:p>
            <a:pPr lvl="1"/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tip: </a:t>
            </a:r>
            <a:r>
              <a:rPr lang="en" altLang="zh-CN" cap="none" dirty="0" err="1">
                <a:latin typeface="Songti SC" panose="02010600040101010101" pitchFamily="2" charset="-122"/>
                <a:ea typeface="Songti SC" panose="02010600040101010101" pitchFamily="2" charset="-122"/>
              </a:rPr>
              <a:t>css</a:t>
            </a: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 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动画对 </a:t>
            </a: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live-pusher 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组件无效。</a:t>
            </a:r>
          </a:p>
          <a:p>
            <a:pPr marL="0" indent="0">
              <a:buNone/>
            </a:pPr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919804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B8DBC0-9864-5E4A-8ED2-DD0CD45153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665018"/>
            <a:ext cx="10363826" cy="5126181"/>
          </a:xfrm>
        </p:spPr>
        <p:txBody>
          <a:bodyPr/>
          <a:lstStyle/>
          <a:p>
            <a:r>
              <a:rPr lang="en-US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9.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小程序限制</a:t>
            </a:r>
          </a:p>
          <a:p>
            <a:pPr marL="457200" lvl="1" indent="0">
              <a:buNone/>
            </a:pPr>
            <a:r>
              <a:rPr lang="en-US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1.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文件大小限制</a:t>
            </a:r>
          </a:p>
          <a:p>
            <a:pPr marL="457200" lvl="1" indent="0">
              <a:buNone/>
            </a:pPr>
            <a:r>
              <a:rPr lang="en-US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	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源代码打包后大小限制为</a:t>
            </a:r>
            <a:r>
              <a:rPr lang="en-US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2</a:t>
            </a: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m,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单次通过 </a:t>
            </a:r>
            <a:r>
              <a:rPr lang="en" altLang="zh-CN" cap="none" dirty="0" err="1">
                <a:latin typeface="Songti SC" panose="02010600040101010101" pitchFamily="2" charset="-122"/>
                <a:ea typeface="Songti SC" panose="02010600040101010101" pitchFamily="2" charset="-122"/>
              </a:rPr>
              <a:t>wx.request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传输的数据最大也是</a:t>
            </a:r>
            <a:r>
              <a:rPr lang="en-US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1</a:t>
            </a: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m</a:t>
            </a:r>
            <a:r>
              <a:rPr lang="zh-CN" altLang="e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。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尽量不要把图片打包进去，可以用链接代替</a:t>
            </a:r>
            <a:endParaRPr lang="en" altLang="zh-CN" cap="none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457200" lvl="1" indent="0">
              <a:buNone/>
            </a:pP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2.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数据传输长度最大限制</a:t>
            </a:r>
          </a:p>
          <a:p>
            <a:pPr marL="457200" lvl="1" indent="0">
              <a:buNone/>
            </a:pPr>
            <a:r>
              <a:rPr lang="en-US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	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解决不要挂载在</a:t>
            </a: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page/data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下，在</a:t>
            </a: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page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外面设置全局变量，在</a:t>
            </a: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page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直接写变量名引入</a:t>
            </a:r>
          </a:p>
          <a:p>
            <a:pPr marL="457200" lvl="1" indent="0">
              <a:buNone/>
            </a:pP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在</a:t>
            </a: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page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里面设置局部变量</a:t>
            </a:r>
          </a:p>
          <a:p>
            <a:r>
              <a:rPr lang="en-US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10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小程序的更新机制</a:t>
            </a:r>
          </a:p>
          <a:p>
            <a:pPr marL="457200" lvl="1" indent="0">
              <a:buNone/>
            </a:pPr>
            <a:r>
              <a:rPr lang="en-US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	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小程序不像比的开发，每次开发迭代，在引入</a:t>
            </a:r>
            <a:r>
              <a:rPr lang="en" altLang="zh-CN" cap="none" dirty="0" err="1">
                <a:latin typeface="Songti SC" panose="02010600040101010101" pitchFamily="2" charset="-122"/>
                <a:ea typeface="Songti SC" panose="02010600040101010101" pitchFamily="2" charset="-122"/>
              </a:rPr>
              <a:t>js</a:t>
            </a: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/</a:t>
            </a:r>
            <a:r>
              <a:rPr lang="en" altLang="zh-CN" cap="none" dirty="0" err="1">
                <a:latin typeface="Songti SC" panose="02010600040101010101" pitchFamily="2" charset="-122"/>
                <a:ea typeface="Songti SC" panose="02010600040101010101" pitchFamily="2" charset="-122"/>
              </a:rPr>
              <a:t>css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时候在后面就参数就可以完美的结局跟新上线</a:t>
            </a:r>
          </a:p>
          <a:p>
            <a:pPr marL="457200" lvl="1" indent="0">
              <a:buNone/>
            </a:pPr>
            <a:r>
              <a:rPr lang="en-US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	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解决办法：这里用到了</a:t>
            </a:r>
            <a:r>
              <a:rPr lang="en" altLang="zh-CN" cap="none" dirty="0" err="1">
                <a:latin typeface="Songti SC" panose="02010600040101010101" pitchFamily="2" charset="-122"/>
                <a:ea typeface="Songti SC" panose="02010600040101010101" pitchFamily="2" charset="-122"/>
              </a:rPr>
              <a:t>wx.getupdatemanager</a:t>
            </a: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()</a:t>
            </a:r>
          </a:p>
          <a:p>
            <a:pPr marL="457200" lvl="1" indent="0">
              <a:buNone/>
            </a:pPr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385208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B8DBC0-9864-5E4A-8ED2-DD0CD45153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665018"/>
            <a:ext cx="10363826" cy="5126181"/>
          </a:xfrm>
        </p:spPr>
        <p:txBody>
          <a:bodyPr>
            <a:normAutofit fontScale="92500"/>
          </a:bodyPr>
          <a:lstStyle/>
          <a:p>
            <a:r>
              <a:rPr lang="en-US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11.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小程序组件化</a:t>
            </a:r>
          </a:p>
          <a:p>
            <a:pPr marL="457200" lvl="1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其核心思想：</a:t>
            </a:r>
          </a:p>
          <a:p>
            <a:pPr marL="457200" lvl="1" indent="0">
              <a:buNone/>
            </a:pPr>
            <a:r>
              <a:rPr lang="en-US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1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、组件页面 ，依赖组件的页面</a:t>
            </a:r>
            <a:r>
              <a:rPr lang="en-US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&lt;</a:t>
            </a: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import&gt;</a:t>
            </a:r>
          </a:p>
          <a:p>
            <a:pPr marL="457200" lvl="1" indent="0">
              <a:buNone/>
            </a:pP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2</a:t>
            </a:r>
            <a:r>
              <a:rPr lang="zh-CN" altLang="e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@import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组件样式</a:t>
            </a:r>
          </a:p>
          <a:p>
            <a:pPr marL="457200" lvl="1" indent="0">
              <a:buNone/>
            </a:pPr>
            <a:r>
              <a:rPr lang="en-US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3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、组件逻辑： </a:t>
            </a:r>
          </a:p>
          <a:p>
            <a:pPr marL="457200" lvl="1" indent="0">
              <a:buNone/>
            </a:pP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在子组件中</a:t>
            </a:r>
            <a:r>
              <a:rPr lang="en-US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,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把数据</a:t>
            </a:r>
            <a:r>
              <a:rPr lang="en-US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/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组件事件</a:t>
            </a:r>
            <a:r>
              <a:rPr lang="en-US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/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调用方法，统一在复制放入一个函数当前页的实例中，改变</a:t>
            </a: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this 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的指向</a:t>
            </a:r>
          </a:p>
          <a:p>
            <a:pPr marL="457200" lvl="1" indent="0">
              <a:buNone/>
            </a:pP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数据要多嵌套一层，避免跟父组件冲突，并统一命名方便后续解构赋值</a:t>
            </a:r>
          </a:p>
          <a:p>
            <a:pPr marL="457200" lvl="1" indent="0">
              <a:buNone/>
            </a:pP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暴露函数名</a:t>
            </a:r>
          </a:p>
          <a:p>
            <a:pPr marL="457200" lvl="1" indent="0">
              <a:buNone/>
            </a:pP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在父组件中引入</a:t>
            </a:r>
            <a:r>
              <a:rPr lang="en" altLang="zh-CN" cap="none" dirty="0" err="1">
                <a:latin typeface="Songti SC" panose="02010600040101010101" pitchFamily="2" charset="-122"/>
                <a:ea typeface="Songti SC" panose="02010600040101010101" pitchFamily="2" charset="-122"/>
              </a:rPr>
              <a:t>js</a:t>
            </a:r>
            <a:r>
              <a:rPr lang="zh-CN" altLang="e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，</a:t>
            </a:r>
            <a:r>
              <a:rPr lang="en" altLang="zh-CN" cap="none" dirty="0" err="1">
                <a:latin typeface="Songti SC" panose="02010600040101010101" pitchFamily="2" charset="-122"/>
                <a:ea typeface="Songti SC" panose="02010600040101010101" pitchFamily="2" charset="-122"/>
              </a:rPr>
              <a:t>css</a:t>
            </a:r>
            <a:r>
              <a:rPr lang="zh-CN" altLang="e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，</a:t>
            </a:r>
            <a:r>
              <a:rPr lang="en" altLang="zh-CN" cap="none" dirty="0" err="1">
                <a:latin typeface="Songti SC" panose="02010600040101010101" pitchFamily="2" charset="-122"/>
                <a:ea typeface="Songti SC" panose="02010600040101010101" pitchFamily="2" charset="-122"/>
              </a:rPr>
              <a:t>wxml</a:t>
            </a: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(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注</a:t>
            </a:r>
            <a:r>
              <a:rPr lang="en-US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:</a:t>
            </a:r>
            <a:r>
              <a:rPr lang="en" altLang="zh-CN" cap="none" dirty="0" err="1">
                <a:latin typeface="Songti SC" panose="02010600040101010101" pitchFamily="2" charset="-122"/>
                <a:ea typeface="Songti SC" panose="02010600040101010101" pitchFamily="2" charset="-122"/>
              </a:rPr>
              <a:t>wxml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引入需要用到</a:t>
            </a: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import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的组件样式</a:t>
            </a:r>
            <a:r>
              <a:rPr lang="en-US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)</a:t>
            </a:r>
            <a:endParaRPr lang="zh-CN" altLang="en-US" cap="none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457200" lvl="1" indent="0">
              <a:buNone/>
            </a:pP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子组件设置</a:t>
            </a: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name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父组件设置</a:t>
            </a: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is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一致并在后面</a:t>
            </a: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data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设置解构赋值</a:t>
            </a:r>
          </a:p>
          <a:p>
            <a:pPr marL="457200" lvl="1" indent="0">
              <a:buNone/>
            </a:pPr>
            <a:r>
              <a:rPr lang="en-US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4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、组件通信： </a:t>
            </a:r>
          </a:p>
          <a:p>
            <a:pPr marL="457200" lvl="1" indent="0">
              <a:buNone/>
            </a:pP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父传子 直接修改就可以，因为已经把指针合并了，所以</a:t>
            </a: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this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的指向相同，不信哈，你可你</a:t>
            </a: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console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的啊</a:t>
            </a:r>
          </a:p>
          <a:p>
            <a:pPr marL="457200" lvl="1" indent="0">
              <a:buNone/>
            </a:pP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子传夫 同理</a:t>
            </a:r>
          </a:p>
          <a:p>
            <a:pPr marL="457200" lvl="1" indent="0">
              <a:buNone/>
            </a:pPr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700617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28DC3-025F-1346-8307-CE88A99B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34" y="274187"/>
            <a:ext cx="10364451" cy="1596177"/>
          </a:xfrm>
        </p:spPr>
        <p:txBody>
          <a:bodyPr/>
          <a:lstStyle/>
          <a:p>
            <a:pPr lvl="0"/>
            <a:r>
              <a:rPr lang="zh-CN" altLang="en-US" dirty="0"/>
              <a:t>小程序的延伸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747BE0-1736-3A41-8C04-453005E0FE1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92534" y="1618904"/>
            <a:ext cx="10363826" cy="4862945"/>
          </a:xfrm>
        </p:spPr>
        <p:txBody>
          <a:bodyPr/>
          <a:lstStyle/>
          <a:p>
            <a:r>
              <a:rPr kumimoji="1" lang="en-US" altLang="zh-CN" cap="none" dirty="0"/>
              <a:t>1.</a:t>
            </a:r>
            <a:r>
              <a:rPr lang="zh-CN" altLang="en-US" b="1" dirty="0"/>
              <a:t>可以用</a:t>
            </a:r>
            <a:r>
              <a:rPr lang="en" altLang="zh-CN" b="1" dirty="0" err="1"/>
              <a:t>vue</a:t>
            </a:r>
            <a:r>
              <a:rPr lang="zh-CN" altLang="en-US" b="1" dirty="0"/>
              <a:t>开发小程序了！</a:t>
            </a:r>
            <a:endParaRPr lang="en-US" altLang="zh-CN" b="1" dirty="0"/>
          </a:p>
          <a:p>
            <a:pPr marL="457200" lvl="1" indent="0">
              <a:buNone/>
            </a:pPr>
            <a:r>
              <a:rPr lang="en" altLang="zh-CN" sz="2000" cap="none" dirty="0" err="1">
                <a:latin typeface="Songti SC" panose="02010600040101010101" pitchFamily="2" charset="-122"/>
                <a:ea typeface="Songti SC" panose="02010600040101010101" pitchFamily="2" charset="-122"/>
              </a:rPr>
              <a:t>mpvue</a:t>
            </a:r>
            <a:r>
              <a:rPr lang="en" altLang="zh-CN" sz="2000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zh-CN" altLang="en-US" sz="2000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是一款基于 </a:t>
            </a:r>
            <a:r>
              <a:rPr lang="en" altLang="zh-CN" sz="2000" cap="none" dirty="0" err="1">
                <a:latin typeface="Songti SC" panose="02010600040101010101" pitchFamily="2" charset="-122"/>
                <a:ea typeface="Songti SC" panose="02010600040101010101" pitchFamily="2" charset="-122"/>
              </a:rPr>
              <a:t>vue.js</a:t>
            </a:r>
            <a:r>
              <a:rPr lang="en" altLang="zh-CN" sz="2000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zh-CN" altLang="en-US" sz="2000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的小程序开发框架，从底层支持 </a:t>
            </a:r>
            <a:r>
              <a:rPr lang="en" altLang="zh-CN" sz="2000" cap="none" dirty="0" err="1">
                <a:latin typeface="Songti SC" panose="02010600040101010101" pitchFamily="2" charset="-122"/>
                <a:ea typeface="Songti SC" panose="02010600040101010101" pitchFamily="2" charset="-122"/>
              </a:rPr>
              <a:t>vue.js</a:t>
            </a:r>
            <a:r>
              <a:rPr lang="en" altLang="zh-CN" sz="2000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zh-CN" altLang="en-US" sz="2000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语法和构建工具体系</a:t>
            </a:r>
            <a:endParaRPr lang="en-US" altLang="zh-CN" sz="2000" cap="none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457200" lvl="1" indent="0">
              <a:buNone/>
            </a:pPr>
            <a:endParaRPr lang="en-US" altLang="zh-CN" sz="2000" cap="none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457200" lvl="1" indent="0">
              <a:buNone/>
            </a:pPr>
            <a:r>
              <a:rPr lang="en" altLang="zh-CN" cap="none" dirty="0" err="1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mpvue</a:t>
            </a:r>
            <a:r>
              <a:rPr lang="en" altLang="zh-CN" cap="none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zh-CN" altLang="en-US" cap="none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特性</a:t>
            </a:r>
            <a:endParaRPr lang="zh-CN" altLang="en-US" sz="2000" cap="none" dirty="0">
              <a:solidFill>
                <a:srgbClr val="FF0000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lvl="1" latinLnBrk="1"/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彻底的组件化开发能力：提高代码</a:t>
            </a:r>
          </a:p>
          <a:p>
            <a:pPr lvl="1" latinLnBrk="1"/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完整的 </a:t>
            </a:r>
            <a:r>
              <a:rPr lang="en" altLang="zh-CN" cap="none" dirty="0" err="1">
                <a:latin typeface="Songti SC" panose="02010600040101010101" pitchFamily="2" charset="-122"/>
                <a:ea typeface="Songti SC" panose="02010600040101010101" pitchFamily="2" charset="-122"/>
              </a:rPr>
              <a:t>vue.js</a:t>
            </a: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开发体验</a:t>
            </a:r>
          </a:p>
          <a:p>
            <a:pPr lvl="1" latinLnBrk="1"/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方便的 </a:t>
            </a:r>
            <a:r>
              <a:rPr lang="en" altLang="zh-CN" cap="none" dirty="0" err="1">
                <a:latin typeface="Songti SC" panose="02010600040101010101" pitchFamily="2" charset="-122"/>
                <a:ea typeface="Songti SC" panose="02010600040101010101" pitchFamily="2" charset="-122"/>
              </a:rPr>
              <a:t>vuex</a:t>
            </a: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数据管理方案：方便构建复杂应用</a:t>
            </a:r>
          </a:p>
          <a:p>
            <a:pPr lvl="1" latinLnBrk="1"/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快捷的 </a:t>
            </a: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webpack 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构建机制：自定义构建策略、</a:t>
            </a:r>
            <a:endParaRPr lang="en-US" altLang="zh-CN" cap="none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457200" lvl="1" indent="0" latinLnBrk="1">
              <a:buNone/>
            </a:pP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    开发阶段 </a:t>
            </a:r>
            <a:r>
              <a:rPr lang="en" altLang="zh-CN" cap="none" dirty="0" err="1">
                <a:latin typeface="Songti SC" panose="02010600040101010101" pitchFamily="2" charset="-122"/>
                <a:ea typeface="Songti SC" panose="02010600040101010101" pitchFamily="2" charset="-122"/>
              </a:rPr>
              <a:t>hotreload</a:t>
            </a:r>
            <a:endParaRPr lang="en" altLang="zh-CN" cap="none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lvl="1" latinLnBrk="1"/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支持使用 </a:t>
            </a:r>
            <a:r>
              <a:rPr lang="en" altLang="zh-CN" cap="none" dirty="0" err="1">
                <a:latin typeface="Songti SC" panose="02010600040101010101" pitchFamily="2" charset="-122"/>
                <a:ea typeface="Songti SC" panose="02010600040101010101" pitchFamily="2" charset="-122"/>
              </a:rPr>
              <a:t>npm</a:t>
            </a: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外部依赖</a:t>
            </a:r>
          </a:p>
          <a:p>
            <a:pPr lvl="1" latinLnBrk="1"/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使用 </a:t>
            </a:r>
            <a:r>
              <a:rPr lang="en" altLang="zh-CN" cap="none" dirty="0" err="1">
                <a:latin typeface="Songti SC" panose="02010600040101010101" pitchFamily="2" charset="-122"/>
                <a:ea typeface="Songti SC" panose="02010600040101010101" pitchFamily="2" charset="-122"/>
              </a:rPr>
              <a:t>vue.js</a:t>
            </a: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命令行工具 </a:t>
            </a:r>
            <a:r>
              <a:rPr lang="en" altLang="zh-CN" cap="none" dirty="0" err="1">
                <a:latin typeface="Songti SC" panose="02010600040101010101" pitchFamily="2" charset="-122"/>
                <a:ea typeface="Songti SC" panose="02010600040101010101" pitchFamily="2" charset="-122"/>
              </a:rPr>
              <a:t>vue</a:t>
            </a: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-cli 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快速初始化项目</a:t>
            </a:r>
          </a:p>
          <a:p>
            <a:pPr lvl="1" latinLnBrk="1"/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h5 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代码转换编译成小程序目标代码的能力</a:t>
            </a:r>
          </a:p>
          <a:p>
            <a:pPr marL="457200" lvl="1" indent="0">
              <a:buNone/>
            </a:pPr>
            <a:endParaRPr kumimoji="1" lang="zh-CN" altLang="en-US" cap="none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4536B9-13B2-894B-B234-EA7984867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290" y="3215081"/>
            <a:ext cx="5044440" cy="303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0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747BE0-1736-3A41-8C04-453005E0FE1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92534" y="800100"/>
            <a:ext cx="10363826" cy="5681749"/>
          </a:xfrm>
        </p:spPr>
        <p:txBody>
          <a:bodyPr>
            <a:normAutofit/>
          </a:bodyPr>
          <a:lstStyle/>
          <a:p>
            <a:r>
              <a:rPr kumimoji="1" lang="en-US" altLang="zh-CN" b="1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2.</a:t>
            </a:r>
            <a:r>
              <a:rPr lang="zh-CN" altLang="en-US" b="1" dirty="0">
                <a:latin typeface="Songti SC" panose="02010600040101010101" pitchFamily="2" charset="-122"/>
                <a:ea typeface="Songti SC" panose="02010600040101010101" pitchFamily="2" charset="-122"/>
              </a:rPr>
              <a:t>可以用</a:t>
            </a:r>
            <a:r>
              <a:rPr lang="en-US" altLang="zh-CN" b="1" cap="none" dirty="0">
                <a:latin typeface="Songti SC" panose="02010600040101010101" pitchFamily="2" charset="-122"/>
                <a:ea typeface="Songti SC" panose="02010600040101010101" pitchFamily="2" charset="-122"/>
                <a:hlinkClick r:id="rId2"/>
              </a:rPr>
              <a:t>weui</a:t>
            </a:r>
            <a:r>
              <a:rPr lang="zh-CN" altLang="en-US" b="1" dirty="0">
                <a:latin typeface="Songti SC" panose="02010600040101010101" pitchFamily="2" charset="-122"/>
                <a:ea typeface="Songti SC" panose="02010600040101010101" pitchFamily="2" charset="-122"/>
              </a:rPr>
              <a:t>完善页面</a:t>
            </a:r>
            <a:endParaRPr kumimoji="1" lang="en-US" altLang="zh-CN" b="1" cap="none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457200" lvl="1" indent="0">
              <a:buNone/>
            </a:pPr>
            <a:r>
              <a:rPr lang="en-US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	</a:t>
            </a:r>
            <a:r>
              <a:rPr lang="en-US" altLang="zh-CN" cap="none" dirty="0" err="1">
                <a:latin typeface="Songti SC" panose="02010600040101010101" pitchFamily="2" charset="-122"/>
                <a:ea typeface="Songti SC" panose="02010600040101010101" pitchFamily="2" charset="-122"/>
              </a:rPr>
              <a:t>weui</a:t>
            </a:r>
            <a:r>
              <a:rPr lang="zh-CN" altLang="en-US" dirty="0"/>
              <a:t>是一套同微信原生视觉体验一致的基础样式库，由微信官方设计团队为微信内</a:t>
            </a:r>
            <a:r>
              <a:rPr lang="en-US" altLang="zh-CN" dirty="0"/>
              <a:t>	</a:t>
            </a:r>
            <a:r>
              <a:rPr lang="zh-CN" altLang="en-US" dirty="0"/>
              <a:t>网页和微信小程序量身设计，令用户的使用感知更加统一。</a:t>
            </a:r>
            <a:endParaRPr lang="en-US" altLang="zh-CN" b="1" dirty="0"/>
          </a:p>
          <a:p>
            <a:r>
              <a:rPr lang="en-US" altLang="zh-CN" b="1" dirty="0">
                <a:latin typeface="Songti SC" panose="02010600040101010101" pitchFamily="2" charset="-122"/>
                <a:ea typeface="Songti SC" panose="02010600040101010101" pitchFamily="2" charset="-122"/>
              </a:rPr>
              <a:t>3.</a:t>
            </a:r>
            <a:r>
              <a:rPr lang="zh-CN" altLang="en-US" b="1" dirty="0">
                <a:latin typeface="Songti SC" panose="02010600040101010101" pitchFamily="2" charset="-122"/>
                <a:ea typeface="Songti SC" panose="02010600040101010101" pitchFamily="2" charset="-122"/>
              </a:rPr>
              <a:t>链接能力</a:t>
            </a:r>
            <a:endParaRPr lang="en-US" altLang="zh-CN" b="1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457200" lvl="1" indent="0" latinLnBrk="1">
              <a:buNone/>
            </a:pPr>
            <a:r>
              <a:rPr lang="zh-CN" altLang="en-US" dirty="0"/>
              <a:t>① 一个公众号最多可关联 </a:t>
            </a:r>
            <a:r>
              <a:rPr lang="en-US" altLang="zh-CN" dirty="0"/>
              <a:t>10 </a:t>
            </a:r>
            <a:r>
              <a:rPr lang="zh-CN" altLang="en-US" dirty="0"/>
              <a:t>个与公众号主体相同的小程序；</a:t>
            </a:r>
          </a:p>
          <a:p>
            <a:pPr marL="457200" lvl="1" indent="0" latinLnBrk="1">
              <a:buNone/>
            </a:pPr>
            <a:r>
              <a:rPr lang="zh-CN" altLang="en-US" dirty="0"/>
              <a:t>② 小程序可关联 </a:t>
            </a:r>
            <a:r>
              <a:rPr lang="en-US" altLang="zh-CN" dirty="0"/>
              <a:t>500 </a:t>
            </a:r>
            <a:r>
              <a:rPr lang="zh-CN" altLang="en-US" dirty="0"/>
              <a:t>个公众号；</a:t>
            </a:r>
          </a:p>
          <a:p>
            <a:pPr marL="457200" lvl="1" indent="0" latinLnBrk="1">
              <a:buNone/>
            </a:pPr>
            <a:r>
              <a:rPr lang="zh-CN" altLang="en-US" dirty="0"/>
              <a:t>③ 可以从门店小程序跳转关联小程序；</a:t>
            </a:r>
          </a:p>
          <a:p>
            <a:pPr marL="457200" lvl="1" indent="0" latinLnBrk="1">
              <a:buNone/>
            </a:pPr>
            <a:r>
              <a:rPr lang="zh-CN" altLang="en-US" dirty="0"/>
              <a:t>④ 增小程序的快捷入口，在微信搜索框下方；</a:t>
            </a:r>
          </a:p>
          <a:p>
            <a:pPr marL="457200" lvl="1" indent="0" latinLnBrk="1">
              <a:buNone/>
            </a:pPr>
            <a:r>
              <a:rPr lang="zh-CN" altLang="en-US" dirty="0"/>
              <a:t>⑤ 公众号自定义菜单跳转小程序；</a:t>
            </a:r>
          </a:p>
          <a:p>
            <a:pPr marL="457200" lvl="1" indent="0" latinLnBrk="1">
              <a:buNone/>
            </a:pPr>
            <a:r>
              <a:rPr lang="zh-CN" altLang="en-US" dirty="0"/>
              <a:t>⑥ 公众号模版消息跳转小程序；</a:t>
            </a:r>
          </a:p>
          <a:p>
            <a:pPr marL="457200" lvl="1" indent="0" latinLnBrk="1">
              <a:buNone/>
            </a:pPr>
            <a:r>
              <a:rPr lang="zh-CN" altLang="en-US" dirty="0"/>
              <a:t>⑦ 公众号文章底部广告位支持推广小程序；</a:t>
            </a:r>
          </a:p>
          <a:p>
            <a:pPr marL="457200" lvl="1" indent="0" latinLnBrk="1">
              <a:buNone/>
            </a:pPr>
            <a:r>
              <a:rPr lang="zh-CN" altLang="en-US" dirty="0"/>
              <a:t>⑧ 文字链接或图片链接可跳转到小程序；</a:t>
            </a:r>
          </a:p>
          <a:p>
            <a:pPr marL="457200" lvl="1" indent="0" latinLnBrk="1">
              <a:buNone/>
            </a:pPr>
            <a:r>
              <a:rPr lang="zh-CN" altLang="en-US" dirty="0"/>
              <a:t>⑨ 星标可以常用小程序固定在小程序历史列表的顶部。</a:t>
            </a:r>
          </a:p>
          <a:p>
            <a:pPr lvl="1"/>
            <a:endParaRPr lang="en" altLang="zh-CN" b="1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1367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1F3C0-D340-F745-8E21-02CB8929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35" y="2687347"/>
            <a:ext cx="10364451" cy="1596177"/>
          </a:xfrm>
        </p:spPr>
        <p:txBody>
          <a:bodyPr/>
          <a:lstStyle/>
          <a:p>
            <a:r>
              <a:rPr kumimoji="1" lang="zh-CN" altLang="en-US" dirty="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54654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内容占位符 10">
            <a:extLst>
              <a:ext uri="{FF2B5EF4-FFF2-40B4-BE49-F238E27FC236}">
                <a16:creationId xmlns:a16="http://schemas.microsoft.com/office/drawing/2014/main" id="{DBF3F050-DA04-6747-9372-11D70C88A5E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778479029"/>
              </p:ext>
            </p:extLst>
          </p:nvPr>
        </p:nvGraphicFramePr>
        <p:xfrm>
          <a:off x="857250" y="809625"/>
          <a:ext cx="10363200" cy="534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075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C22BD-73D9-7C46-957A-BC5E1780B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关于小程序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BBB91-AD03-D742-B31E-88111F2152E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57364"/>
            <a:ext cx="10363826" cy="4033836"/>
          </a:xfrm>
        </p:spPr>
        <p:txBody>
          <a:bodyPr/>
          <a:lstStyle/>
          <a:p>
            <a:r>
              <a:rPr lang="zh-CN" altLang="en-US" dirty="0"/>
              <a:t>小程序是一种</a:t>
            </a:r>
            <a:r>
              <a:rPr lang="zh-CN" altLang="en-US" dirty="0">
                <a:solidFill>
                  <a:srgbClr val="FF0000"/>
                </a:solidFill>
              </a:rPr>
              <a:t>不需要下载安装</a:t>
            </a:r>
            <a:r>
              <a:rPr lang="zh-CN" altLang="en-US" dirty="0"/>
              <a:t>即可使用的应用，它实现了应用“</a:t>
            </a:r>
            <a:r>
              <a:rPr lang="zh-CN" altLang="en-US" dirty="0">
                <a:solidFill>
                  <a:srgbClr val="FF0000"/>
                </a:solidFill>
              </a:rPr>
              <a:t>触手可及</a:t>
            </a:r>
            <a:r>
              <a:rPr lang="zh-CN" altLang="en-US" dirty="0"/>
              <a:t>”的梦想，用户扫一扫或者搜一下即可打开应用。也体现了“</a:t>
            </a:r>
            <a:r>
              <a:rPr lang="zh-CN" altLang="en-US" dirty="0">
                <a:solidFill>
                  <a:srgbClr val="FF0000"/>
                </a:solidFill>
              </a:rPr>
              <a:t>用完即走</a:t>
            </a:r>
            <a:r>
              <a:rPr lang="zh-CN" altLang="en-US" dirty="0"/>
              <a:t>”的理念，用户不用关心是否安装太多应用的问题。应用将无处不在，随时可用，但又无需安装卸载。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</a:t>
            </a:r>
            <a:endParaRPr kumimoji="1" lang="zh-CN" altLang="en-US" dirty="0"/>
          </a:p>
        </p:txBody>
      </p:sp>
      <p:graphicFrame>
        <p:nvGraphicFramePr>
          <p:cNvPr id="6" name="内容占位符 3">
            <a:extLst>
              <a:ext uri="{FF2B5EF4-FFF2-40B4-BE49-F238E27FC236}">
                <a16:creationId xmlns:a16="http://schemas.microsoft.com/office/drawing/2014/main" id="{BE989CD6-D08E-554C-8AB1-5A714F7CC3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5339190"/>
              </p:ext>
            </p:extLst>
          </p:nvPr>
        </p:nvGraphicFramePr>
        <p:xfrm>
          <a:off x="6844144" y="3589067"/>
          <a:ext cx="4433456" cy="2770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内容占位符 3">
            <a:extLst>
              <a:ext uri="{FF2B5EF4-FFF2-40B4-BE49-F238E27FC236}">
                <a16:creationId xmlns:a16="http://schemas.microsoft.com/office/drawing/2014/main" id="{F88659D0-E628-A446-BCBE-7C8342CC30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8341170"/>
              </p:ext>
            </p:extLst>
          </p:nvPr>
        </p:nvGraphicFramePr>
        <p:xfrm>
          <a:off x="913148" y="3589068"/>
          <a:ext cx="4433456" cy="2770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D44ED919-5A5E-CB40-BB52-09D18EE1401A}"/>
              </a:ext>
            </a:extLst>
          </p:cNvPr>
          <p:cNvSpPr txBox="1"/>
          <p:nvPr/>
        </p:nvSpPr>
        <p:spPr>
          <a:xfrm>
            <a:off x="2360948" y="3219735"/>
            <a:ext cx="153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特点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26C714-6771-4340-9839-C8A4904A2EB1}"/>
              </a:ext>
            </a:extLst>
          </p:cNvPr>
          <p:cNvSpPr txBox="1"/>
          <p:nvPr/>
        </p:nvSpPr>
        <p:spPr>
          <a:xfrm>
            <a:off x="8756072" y="3219735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价值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525CB3D-7020-914E-B4D7-43457068EFDE}"/>
              </a:ext>
            </a:extLst>
          </p:cNvPr>
          <p:cNvSpPr txBox="1"/>
          <p:nvPr/>
        </p:nvSpPr>
        <p:spPr>
          <a:xfrm>
            <a:off x="6040582" y="-6373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69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内容占位符 10">
            <a:extLst>
              <a:ext uri="{FF2B5EF4-FFF2-40B4-BE49-F238E27FC236}">
                <a16:creationId xmlns:a16="http://schemas.microsoft.com/office/drawing/2014/main" id="{D1E1F658-3021-104C-B85C-B96EF9A8D9E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43237384"/>
              </p:ext>
            </p:extLst>
          </p:nvPr>
        </p:nvGraphicFramePr>
        <p:xfrm>
          <a:off x="1510146" y="1648689"/>
          <a:ext cx="8797636" cy="4156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860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内容占位符 10">
            <a:extLst>
              <a:ext uri="{FF2B5EF4-FFF2-40B4-BE49-F238E27FC236}">
                <a16:creationId xmlns:a16="http://schemas.microsoft.com/office/drawing/2014/main" id="{D1E1F658-3021-104C-B85C-B96EF9A8D9E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90467152"/>
              </p:ext>
            </p:extLst>
          </p:nvPr>
        </p:nvGraphicFramePr>
        <p:xfrm>
          <a:off x="1510146" y="1648689"/>
          <a:ext cx="8797636" cy="4156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534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内容占位符 10">
            <a:extLst>
              <a:ext uri="{FF2B5EF4-FFF2-40B4-BE49-F238E27FC236}">
                <a16:creationId xmlns:a16="http://schemas.microsoft.com/office/drawing/2014/main" id="{D1E1F658-3021-104C-B85C-B96EF9A8D9E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22311033"/>
              </p:ext>
            </p:extLst>
          </p:nvPr>
        </p:nvGraphicFramePr>
        <p:xfrm>
          <a:off x="1510146" y="1648689"/>
          <a:ext cx="8797636" cy="4156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7210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8784A815-DA99-6947-A676-CB60906FE74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30597461"/>
              </p:ext>
            </p:extLst>
          </p:nvPr>
        </p:nvGraphicFramePr>
        <p:xfrm>
          <a:off x="914400" y="2244435"/>
          <a:ext cx="10307782" cy="3546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1">
            <a:extLst>
              <a:ext uri="{FF2B5EF4-FFF2-40B4-BE49-F238E27FC236}">
                <a16:creationId xmlns:a16="http://schemas.microsoft.com/office/drawing/2014/main" id="{B18848BD-C24E-5B42-9A4A-C920ED5E4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560" y="833305"/>
            <a:ext cx="10017461" cy="1064767"/>
          </a:xfrm>
        </p:spPr>
        <p:txBody>
          <a:bodyPr/>
          <a:lstStyle/>
          <a:p>
            <a:r>
              <a:rPr kumimoji="1" lang="zh-CN" altLang="en-US" dirty="0"/>
              <a:t>开发一个属于自己的小程序</a:t>
            </a:r>
          </a:p>
        </p:txBody>
      </p:sp>
    </p:spTree>
    <p:extLst>
      <p:ext uri="{BB962C8B-B14F-4D97-AF65-F5344CB8AC3E}">
        <p14:creationId xmlns:p14="http://schemas.microsoft.com/office/powerpoint/2010/main" val="3614231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28DC3-025F-1346-8307-CE88A99B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小程序的问题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747BE0-1736-3A41-8C04-453005E0FE1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70364"/>
            <a:ext cx="10363826" cy="4862945"/>
          </a:xfrm>
        </p:spPr>
        <p:txBody>
          <a:bodyPr/>
          <a:lstStyle/>
          <a:p>
            <a:r>
              <a:rPr kumimoji="1" lang="en-US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1.</a:t>
            </a:r>
            <a:r>
              <a:rPr kumimoji="1"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图片问题</a:t>
            </a:r>
            <a:endParaRPr kumimoji="1" lang="en-US" altLang="zh-CN" cap="none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457200" lvl="1" indent="0">
              <a:buNone/>
            </a:pPr>
            <a:r>
              <a:rPr lang="en-US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	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小程序没法在</a:t>
            </a:r>
            <a:r>
              <a:rPr lang="en" altLang="zh-CN" cap="none" dirty="0" err="1">
                <a:latin typeface="Songti SC" panose="02010600040101010101" pitchFamily="2" charset="-122"/>
                <a:ea typeface="Songti SC" panose="02010600040101010101" pitchFamily="2" charset="-122"/>
              </a:rPr>
              <a:t>wxss</a:t>
            </a:r>
            <a:r>
              <a:rPr lang="zh-CN" altLang="e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（</a:t>
            </a:r>
            <a:r>
              <a:rPr lang="en" altLang="zh-CN" cap="none" dirty="0" err="1">
                <a:latin typeface="Songti SC" panose="02010600040101010101" pitchFamily="2" charset="-122"/>
                <a:ea typeface="Songti SC" panose="02010600040101010101" pitchFamily="2" charset="-122"/>
              </a:rPr>
              <a:t>css</a:t>
            </a:r>
            <a:r>
              <a:rPr lang="zh-CN" altLang="e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）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中设置背景图的相对路径，必须改成网址或者</a:t>
            </a: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base64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格  式，或者在</a:t>
            </a:r>
            <a:r>
              <a:rPr lang="en" altLang="zh-CN" cap="none" dirty="0" err="1">
                <a:latin typeface="Songti SC" panose="02010600040101010101" pitchFamily="2" charset="-122"/>
                <a:ea typeface="Songti SC" panose="02010600040101010101" pitchFamily="2" charset="-122"/>
              </a:rPr>
              <a:t>wxml</a:t>
            </a:r>
            <a:r>
              <a:rPr lang="zh-CN" altLang="e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（</a:t>
            </a: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html</a:t>
            </a:r>
            <a:r>
              <a:rPr lang="zh-CN" altLang="e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）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中显示</a:t>
            </a:r>
          </a:p>
          <a:p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2.onload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和</a:t>
            </a:r>
            <a:r>
              <a:rPr lang="en" altLang="zh-CN" cap="none" dirty="0" err="1">
                <a:latin typeface="Songti SC" panose="02010600040101010101" pitchFamily="2" charset="-122"/>
                <a:ea typeface="Songti SC" panose="02010600040101010101" pitchFamily="2" charset="-122"/>
              </a:rPr>
              <a:t>onshow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的区别</a:t>
            </a:r>
          </a:p>
          <a:p>
            <a:pPr marL="457200" lvl="1" indent="0">
              <a:buNone/>
            </a:pP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	onload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可以看成进入页面初次事件加载</a:t>
            </a:r>
            <a:endParaRPr lang="en-US" altLang="zh-CN" cap="none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457200" lvl="1" indent="0">
              <a:buNone/>
            </a:pPr>
            <a:r>
              <a:rPr lang="en-US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	</a:t>
            </a:r>
            <a:r>
              <a:rPr lang="en" altLang="zh-CN" cap="none" dirty="0" err="1">
                <a:latin typeface="Songti SC" panose="02010600040101010101" pitchFamily="2" charset="-122"/>
                <a:ea typeface="Songti SC" panose="02010600040101010101" pitchFamily="2" charset="-122"/>
              </a:rPr>
              <a:t>onshow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的可以当作页面发生变化进行事件加载（最主要的是，退出小程序，再次进入页面逻辑进行更改）</a:t>
            </a:r>
            <a:endParaRPr lang="en-US" altLang="zh-CN" cap="none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457200" lvl="1" indent="0">
              <a:buNone/>
            </a:pPr>
            <a:r>
              <a:rPr lang="en-US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	</a:t>
            </a:r>
            <a:r>
              <a:rPr lang="en" altLang="zh-CN" cap="none" dirty="0" err="1">
                <a:latin typeface="Songti SC" panose="02010600040101010101" pitchFamily="2" charset="-122"/>
                <a:ea typeface="Songti SC" panose="02010600040101010101" pitchFamily="2" charset="-122"/>
              </a:rPr>
              <a:t>onhide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指退出前出发事件</a:t>
            </a:r>
          </a:p>
          <a:p>
            <a:r>
              <a:rPr kumimoji="1" lang="en-US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3.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传参</a:t>
            </a:r>
            <a:endParaRPr lang="en-US" altLang="zh-CN" cap="none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457200" lvl="1" indent="0">
              <a:buNone/>
            </a:pPr>
            <a:r>
              <a:rPr lang="en-US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	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父传子：在父级</a:t>
            </a:r>
            <a:r>
              <a:rPr lang="en" altLang="zh-CN" cap="none" dirty="0" err="1">
                <a:latin typeface="Songti SC" panose="02010600040101010101" pitchFamily="2" charset="-122"/>
                <a:ea typeface="Songti SC" panose="02010600040101010101" pitchFamily="2" charset="-122"/>
              </a:rPr>
              <a:t>url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挂在数据，在子级</a:t>
            </a: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loading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中，可以设置形参获取</a:t>
            </a:r>
          </a:p>
          <a:p>
            <a:pPr marL="457200" lvl="1" indent="0">
              <a:buNone/>
            </a:pPr>
            <a:endParaRPr lang="zh-CN" altLang="en-US" cap="none" dirty="0"/>
          </a:p>
          <a:p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074722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2FDFD4-6D74-5C46-B7C6-8BC12F8122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471055"/>
            <a:ext cx="10363826" cy="53201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4.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挂载数据和获取数据</a:t>
            </a:r>
          </a:p>
          <a:p>
            <a:pPr marL="457200" lvl="1" indent="0">
              <a:buNone/>
            </a:pPr>
            <a:r>
              <a:rPr lang="en-US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	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区别于</a:t>
            </a:r>
            <a:r>
              <a:rPr lang="en" altLang="zh-CN" cap="none" dirty="0" err="1">
                <a:latin typeface="Songti SC" panose="02010600040101010101" pitchFamily="2" charset="-122"/>
                <a:ea typeface="Songti SC" panose="02010600040101010101" pitchFamily="2" charset="-122"/>
              </a:rPr>
              <a:t>vue</a:t>
            </a:r>
            <a:r>
              <a:rPr lang="zh-CN" altLang="e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：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挂载数据用到</a:t>
            </a:r>
            <a:r>
              <a:rPr lang="en" altLang="zh-CN" cap="none" dirty="0" err="1">
                <a:latin typeface="Songti SC" panose="02010600040101010101" pitchFamily="2" charset="-122"/>
                <a:ea typeface="Songti SC" panose="02010600040101010101" pitchFamily="2" charset="-122"/>
              </a:rPr>
              <a:t>this.setdata</a:t>
            </a: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({"</a:t>
            </a:r>
            <a:r>
              <a:rPr lang="en" altLang="zh-CN" cap="none" dirty="0" err="1">
                <a:latin typeface="Songti SC" panose="02010600040101010101" pitchFamily="2" charset="-122"/>
                <a:ea typeface="Songti SC" panose="02010600040101010101" pitchFamily="2" charset="-122"/>
              </a:rPr>
              <a:t>name":"jack</a:t>
            </a: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"}) 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获取数据</a:t>
            </a:r>
            <a:r>
              <a:rPr lang="en" altLang="zh-CN" cap="none" dirty="0" err="1">
                <a:latin typeface="Songti SC" panose="02010600040101010101" pitchFamily="2" charset="-122"/>
                <a:ea typeface="Songti SC" panose="02010600040101010101" pitchFamily="2" charset="-122"/>
              </a:rPr>
              <a:t>this.data.name</a:t>
            </a:r>
            <a:endParaRPr lang="en" altLang="zh-CN" cap="none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lang="en-US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5.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跳转导航</a:t>
            </a:r>
            <a:endParaRPr lang="en-US" altLang="zh-CN" cap="none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457200" lvl="1" indent="0">
              <a:buNone/>
            </a:pPr>
            <a:r>
              <a:rPr lang="en-US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	</a:t>
            </a:r>
            <a:r>
              <a:rPr lang="en" altLang="zh-CN" cap="none" dirty="0" err="1">
                <a:latin typeface="Songti SC" panose="02010600040101010101" pitchFamily="2" charset="-122"/>
                <a:ea typeface="Songti SC" panose="02010600040101010101" pitchFamily="2" charset="-122"/>
              </a:rPr>
              <a:t>wx.navigateto</a:t>
            </a: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保留当前页面，跳转到应用内的某个页面</a:t>
            </a:r>
            <a:r>
              <a:rPr lang="en-US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,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可以返回到原页面，路径不销毁</a:t>
            </a:r>
          </a:p>
          <a:p>
            <a:pPr marL="457200" lvl="1" indent="0">
              <a:buNone/>
            </a:pP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	</a:t>
            </a:r>
            <a:r>
              <a:rPr lang="en" altLang="zh-CN" cap="none" dirty="0" err="1">
                <a:latin typeface="Songti SC" panose="02010600040101010101" pitchFamily="2" charset="-122"/>
                <a:ea typeface="Songti SC" panose="02010600040101010101" pitchFamily="2" charset="-122"/>
              </a:rPr>
              <a:t>wx.redirectto</a:t>
            </a: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关闭当前页面，跳转到应用内的某个页面</a:t>
            </a:r>
          </a:p>
          <a:p>
            <a:pPr marL="457200" lvl="1" indent="0">
              <a:buNone/>
            </a:pP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	</a:t>
            </a:r>
            <a:r>
              <a:rPr lang="en" altLang="zh-CN" cap="none" dirty="0" err="1">
                <a:latin typeface="Songti SC" panose="02010600040101010101" pitchFamily="2" charset="-122"/>
                <a:ea typeface="Songti SC" panose="02010600040101010101" pitchFamily="2" charset="-122"/>
              </a:rPr>
              <a:t>wx.navigateback</a:t>
            </a: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关闭当前页面，返回上一页面或多级页面</a:t>
            </a:r>
          </a:p>
          <a:p>
            <a:r>
              <a:rPr lang="en-US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6.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跨域即白名单 </a:t>
            </a:r>
            <a:endParaRPr lang="en-US" altLang="zh-CN" cap="none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457200" lvl="1" indent="0">
              <a:buNone/>
            </a:pPr>
            <a:r>
              <a:rPr lang="en-US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	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在请求后端接口是可以详情勾选不设置合法域名解决跨域，也可以在小程序后台设置白名单（每月</a:t>
            </a:r>
            <a:r>
              <a:rPr lang="en-US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5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次）</a:t>
            </a:r>
          </a:p>
          <a:p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7.wxml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问题</a:t>
            </a:r>
            <a:endParaRPr lang="en-US" altLang="zh-CN" cap="none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457200" lvl="1" indent="0">
              <a:buNone/>
            </a:pP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	text 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只能嵌套</a:t>
            </a: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text</a:t>
            </a:r>
          </a:p>
          <a:p>
            <a:pPr marL="457200" lvl="1" indent="0">
              <a:buNone/>
            </a:pP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	</a:t>
            </a:r>
            <a:r>
              <a:rPr lang="en" altLang="zh-CN" cap="none" dirty="0" err="1">
                <a:latin typeface="Songti SC" panose="02010600040101010101" pitchFamily="2" charset="-122"/>
                <a:ea typeface="Songti SC" panose="02010600040101010101" pitchFamily="2" charset="-122"/>
              </a:rPr>
              <a:t>textarea</a:t>
            </a: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设置</a:t>
            </a:r>
            <a:r>
              <a:rPr lang="en" altLang="zh-CN" cap="none" dirty="0" err="1">
                <a:latin typeface="Songti SC" panose="02010600040101010101" pitchFamily="2" charset="-122"/>
                <a:ea typeface="Songti SC" panose="02010600040101010101" pitchFamily="2" charset="-122"/>
              </a:rPr>
              <a:t>maxlength</a:t>
            </a: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="-1"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不限制最大长度</a:t>
            </a:r>
          </a:p>
          <a:p>
            <a:pPr marL="457200" lvl="1" indent="0">
              <a:buNone/>
            </a:pP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	scroll-view 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可现实下拉加载</a:t>
            </a:r>
          </a:p>
          <a:p>
            <a:pPr marL="457200" lvl="1" indent="0">
              <a:buNone/>
            </a:pP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	input 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调起键盘遮住内容：</a:t>
            </a:r>
            <a:r>
              <a:rPr lang="en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adjust-position</a:t>
            </a:r>
            <a:r>
              <a:rPr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＝</a:t>
            </a:r>
            <a:r>
              <a:rPr lang="en-US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true</a:t>
            </a:r>
            <a:endParaRPr lang="zh-CN" altLang="en-US" cap="none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096572023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6437</TotalTime>
  <Words>546</Words>
  <Application>Microsoft Macintosh PowerPoint</Application>
  <PresentationFormat>宽屏</PresentationFormat>
  <Paragraphs>117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Songti SC</vt:lpstr>
      <vt:lpstr>Arial</vt:lpstr>
      <vt:lpstr>Tw Cen MT</vt:lpstr>
      <vt:lpstr>水滴</vt:lpstr>
      <vt:lpstr>小程序技术分享</vt:lpstr>
      <vt:lpstr>PowerPoint 演示文稿</vt:lpstr>
      <vt:lpstr>关于小程序 </vt:lpstr>
      <vt:lpstr>PowerPoint 演示文稿</vt:lpstr>
      <vt:lpstr>PowerPoint 演示文稿</vt:lpstr>
      <vt:lpstr>PowerPoint 演示文稿</vt:lpstr>
      <vt:lpstr>开发一个属于自己的小程序</vt:lpstr>
      <vt:lpstr>小程序的问题</vt:lpstr>
      <vt:lpstr>PowerPoint 演示文稿</vt:lpstr>
      <vt:lpstr>PowerPoint 演示文稿</vt:lpstr>
      <vt:lpstr>PowerPoint 演示文稿</vt:lpstr>
      <vt:lpstr>PowerPoint 演示文稿</vt:lpstr>
      <vt:lpstr>小程序的延伸</vt:lpstr>
      <vt:lpstr>PowerPoint 演示文稿</vt:lpstr>
      <vt:lpstr>谢谢观看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小程序技术分享</dc:title>
  <dc:creator>Microsoft Office User</dc:creator>
  <cp:lastModifiedBy>Microsoft Office User</cp:lastModifiedBy>
  <cp:revision>31</cp:revision>
  <dcterms:created xsi:type="dcterms:W3CDTF">2018-07-13T02:13:34Z</dcterms:created>
  <dcterms:modified xsi:type="dcterms:W3CDTF">2018-07-20T09:44:29Z</dcterms:modified>
</cp:coreProperties>
</file>