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1" r:id="rId4"/>
    <p:sldId id="262" r:id="rId5"/>
    <p:sldId id="263"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ak can fazla" initials="bcf" lastIdx="1" clrIdx="0">
    <p:extLst>
      <p:ext uri="{19B8F6BF-5375-455C-9EA6-DF929625EA0E}">
        <p15:presenceInfo xmlns:p15="http://schemas.microsoft.com/office/powerpoint/2012/main" userId="060be5cf4ff60a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186525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23588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6812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1324979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285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3191734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2414372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54231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344651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790059-D79C-4802-AF58-D4BD08559290}" type="datetimeFigureOut">
              <a:rPr lang="tr-TR" smtClean="0"/>
              <a:t>21.01.2020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131284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8790059-D79C-4802-AF58-D4BD08559290}" type="datetimeFigureOut">
              <a:rPr lang="tr-TR" smtClean="0"/>
              <a:t>21.01.2020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394153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8790059-D79C-4802-AF58-D4BD08559290}" type="datetimeFigureOut">
              <a:rPr lang="tr-TR" smtClean="0"/>
              <a:t>21.01.2020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77801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8790059-D79C-4802-AF58-D4BD08559290}" type="datetimeFigureOut">
              <a:rPr lang="tr-TR" smtClean="0"/>
              <a:t>21.01.2020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151499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90059-D79C-4802-AF58-D4BD08559290}" type="datetimeFigureOut">
              <a:rPr lang="tr-TR" smtClean="0"/>
              <a:t>21.01.2020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424540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8790059-D79C-4802-AF58-D4BD08559290}" type="datetimeFigureOut">
              <a:rPr lang="tr-TR" smtClean="0"/>
              <a:t>21.01.2020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223226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8790059-D79C-4802-AF58-D4BD08559290}" type="datetimeFigureOut">
              <a:rPr lang="tr-TR" smtClean="0"/>
              <a:t>21.01.2020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F4B334-D233-4D00-A2E7-CE3287B1E99E}" type="slidenum">
              <a:rPr lang="tr-TR" smtClean="0"/>
              <a:t>‹#›</a:t>
            </a:fld>
            <a:endParaRPr lang="tr-TR"/>
          </a:p>
        </p:txBody>
      </p:sp>
    </p:spTree>
    <p:extLst>
      <p:ext uri="{BB962C8B-B14F-4D97-AF65-F5344CB8AC3E}">
        <p14:creationId xmlns:p14="http://schemas.microsoft.com/office/powerpoint/2010/main" val="43860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790059-D79C-4802-AF58-D4BD08559290}" type="datetimeFigureOut">
              <a:rPr lang="tr-TR" smtClean="0"/>
              <a:t>21.01.2020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F4B334-D233-4D00-A2E7-CE3287B1E99E}" type="slidenum">
              <a:rPr lang="tr-TR" smtClean="0"/>
              <a:t>‹#›</a:t>
            </a:fld>
            <a:endParaRPr lang="tr-TR"/>
          </a:p>
        </p:txBody>
      </p:sp>
    </p:spTree>
    <p:extLst>
      <p:ext uri="{BB962C8B-B14F-4D97-AF65-F5344CB8AC3E}">
        <p14:creationId xmlns:p14="http://schemas.microsoft.com/office/powerpoint/2010/main" val="27277734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7681EA-BB1D-4583-B6A1-A2CB0912ECE9}"/>
              </a:ext>
            </a:extLst>
          </p:cNvPr>
          <p:cNvSpPr>
            <a:spLocks noGrp="1"/>
          </p:cNvSpPr>
          <p:nvPr>
            <p:ph type="ctrTitle"/>
          </p:nvPr>
        </p:nvSpPr>
        <p:spPr>
          <a:xfrm>
            <a:off x="1390388" y="1765365"/>
            <a:ext cx="9411222" cy="1327759"/>
          </a:xfrm>
        </p:spPr>
        <p:txBody>
          <a:bodyPr>
            <a:normAutofit/>
          </a:bodyPr>
          <a:lstStyle/>
          <a:p>
            <a:pPr algn="ctr"/>
            <a:r>
              <a:rPr lang="tr-TR" sz="3500" b="1" dirty="0"/>
              <a:t>FLAPPY BAT GAME</a:t>
            </a:r>
            <a:br>
              <a:rPr lang="tr-TR" sz="3500" b="1" dirty="0"/>
            </a:br>
            <a:r>
              <a:rPr lang="tr-TR" sz="3500" b="1" dirty="0"/>
              <a:t>VHDL PROJECT</a:t>
            </a:r>
          </a:p>
        </p:txBody>
      </p:sp>
      <p:sp>
        <p:nvSpPr>
          <p:cNvPr id="3" name="Alt Başlık 2">
            <a:extLst>
              <a:ext uri="{FF2B5EF4-FFF2-40B4-BE49-F238E27FC236}">
                <a16:creationId xmlns:a16="http://schemas.microsoft.com/office/drawing/2014/main" id="{EFBC9A64-7286-460F-9E33-4B7563C1C03A}"/>
              </a:ext>
            </a:extLst>
          </p:cNvPr>
          <p:cNvSpPr>
            <a:spLocks noGrp="1"/>
          </p:cNvSpPr>
          <p:nvPr>
            <p:ph type="subTitle" idx="1"/>
          </p:nvPr>
        </p:nvSpPr>
        <p:spPr>
          <a:xfrm>
            <a:off x="3544478" y="3764876"/>
            <a:ext cx="4664245" cy="1655762"/>
          </a:xfrm>
        </p:spPr>
        <p:txBody>
          <a:bodyPr>
            <a:normAutofit/>
          </a:bodyPr>
          <a:lstStyle/>
          <a:p>
            <a:pPr algn="ctr"/>
            <a:r>
              <a:rPr lang="tr-TR" b="1" dirty="0" err="1"/>
              <a:t>Group</a:t>
            </a:r>
            <a:r>
              <a:rPr lang="tr-TR" b="1" dirty="0"/>
              <a:t> </a:t>
            </a:r>
            <a:r>
              <a:rPr lang="tr-TR" b="1" dirty="0" err="1"/>
              <a:t>Members</a:t>
            </a:r>
            <a:r>
              <a:rPr lang="tr-TR" b="1" dirty="0"/>
              <a:t> </a:t>
            </a:r>
          </a:p>
          <a:p>
            <a:pPr algn="ctr"/>
            <a:r>
              <a:rPr lang="tr-TR" dirty="0"/>
              <a:t>Alim Kerem ERDOĞMUŞ - 151220132027 </a:t>
            </a:r>
          </a:p>
          <a:p>
            <a:pPr algn="ctr"/>
            <a:r>
              <a:rPr lang="tr-TR" dirty="0"/>
              <a:t>Burak Can FAZLA </a:t>
            </a:r>
            <a:r>
              <a:rPr lang="tr-TR"/>
              <a:t>- 151220144035</a:t>
            </a:r>
            <a:endParaRPr lang="tr-TR" dirty="0"/>
          </a:p>
        </p:txBody>
      </p:sp>
      <p:pic>
        <p:nvPicPr>
          <p:cNvPr id="5" name="Resim 4">
            <a:extLst>
              <a:ext uri="{FF2B5EF4-FFF2-40B4-BE49-F238E27FC236}">
                <a16:creationId xmlns:a16="http://schemas.microsoft.com/office/drawing/2014/main" id="{E9B36D1D-333B-4B0D-A2A3-8A019D587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88589">
            <a:off x="1682663" y="2970756"/>
            <a:ext cx="1327759" cy="1327759"/>
          </a:xfrm>
          <a:prstGeom prst="rect">
            <a:avLst/>
          </a:prstGeom>
        </p:spPr>
      </p:pic>
      <p:pic>
        <p:nvPicPr>
          <p:cNvPr id="6" name="Resim 5">
            <a:extLst>
              <a:ext uri="{FF2B5EF4-FFF2-40B4-BE49-F238E27FC236}">
                <a16:creationId xmlns:a16="http://schemas.microsoft.com/office/drawing/2014/main" id="{59CA35D6-1739-4DDC-8554-C8883BFF1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3178">
            <a:off x="9421845" y="3132814"/>
            <a:ext cx="1264124" cy="1264124"/>
          </a:xfrm>
          <a:prstGeom prst="rect">
            <a:avLst/>
          </a:prstGeom>
        </p:spPr>
      </p:pic>
    </p:spTree>
    <p:extLst>
      <p:ext uri="{BB962C8B-B14F-4D97-AF65-F5344CB8AC3E}">
        <p14:creationId xmlns:p14="http://schemas.microsoft.com/office/powerpoint/2010/main" val="239842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FB228-60E3-4795-99F5-833E267F8B1A}"/>
              </a:ext>
            </a:extLst>
          </p:cNvPr>
          <p:cNvSpPr>
            <a:spLocks noGrp="1"/>
          </p:cNvSpPr>
          <p:nvPr>
            <p:ph type="title"/>
          </p:nvPr>
        </p:nvSpPr>
        <p:spPr/>
        <p:txBody>
          <a:bodyPr>
            <a:normAutofit/>
          </a:bodyPr>
          <a:lstStyle/>
          <a:p>
            <a:r>
              <a:rPr lang="tr-TR" sz="3000" dirty="0"/>
              <a:t>THE PURPOSE OF PROJECT</a:t>
            </a:r>
          </a:p>
        </p:txBody>
      </p:sp>
      <p:sp>
        <p:nvSpPr>
          <p:cNvPr id="3" name="İçerik Yer Tutucusu 2">
            <a:extLst>
              <a:ext uri="{FF2B5EF4-FFF2-40B4-BE49-F238E27FC236}">
                <a16:creationId xmlns:a16="http://schemas.microsoft.com/office/drawing/2014/main" id="{A13B8805-6FEA-43AA-B338-50F5451BADAB}"/>
              </a:ext>
            </a:extLst>
          </p:cNvPr>
          <p:cNvSpPr>
            <a:spLocks noGrp="1"/>
          </p:cNvSpPr>
          <p:nvPr>
            <p:ph idx="1"/>
          </p:nvPr>
        </p:nvSpPr>
        <p:spPr/>
        <p:txBody>
          <a:bodyPr/>
          <a:lstStyle/>
          <a:p>
            <a:pPr algn="ctr"/>
            <a:r>
              <a:rPr lang="en-US" dirty="0"/>
              <a:t>Flappy</a:t>
            </a:r>
            <a:r>
              <a:rPr lang="tr-TR" dirty="0"/>
              <a:t> </a:t>
            </a:r>
            <a:r>
              <a:rPr lang="en-US" dirty="0"/>
              <a:t>Bat is designed as a different version of the game known as Flappy Bird on the market. The flappy bird is replaced by a bat. One-touch gameplay in normal play is arranged as up / down movement in this game. </a:t>
            </a:r>
            <a:endParaRPr lang="tr-TR" dirty="0"/>
          </a:p>
        </p:txBody>
      </p:sp>
      <p:pic>
        <p:nvPicPr>
          <p:cNvPr id="7" name="Resim 6">
            <a:extLst>
              <a:ext uri="{FF2B5EF4-FFF2-40B4-BE49-F238E27FC236}">
                <a16:creationId xmlns:a16="http://schemas.microsoft.com/office/drawing/2014/main" id="{63E54E99-725C-46EC-9F2C-C707369FA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285" y="3429000"/>
            <a:ext cx="3187430" cy="3187430"/>
          </a:xfrm>
          <a:prstGeom prst="rect">
            <a:avLst/>
          </a:prstGeom>
        </p:spPr>
      </p:pic>
    </p:spTree>
    <p:extLst>
      <p:ext uri="{BB962C8B-B14F-4D97-AF65-F5344CB8AC3E}">
        <p14:creationId xmlns:p14="http://schemas.microsoft.com/office/powerpoint/2010/main" val="310624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151B6A0-13ED-4D65-873E-BAD75B3FF525}"/>
              </a:ext>
            </a:extLst>
          </p:cNvPr>
          <p:cNvSpPr>
            <a:spLocks noGrp="1"/>
          </p:cNvSpPr>
          <p:nvPr>
            <p:ph idx="1"/>
          </p:nvPr>
        </p:nvSpPr>
        <p:spPr>
          <a:xfrm>
            <a:off x="838200" y="1923068"/>
            <a:ext cx="4685907" cy="4253895"/>
          </a:xfrm>
        </p:spPr>
        <p:txBody>
          <a:bodyPr>
            <a:normAutofit/>
          </a:bodyPr>
          <a:lstStyle/>
          <a:p>
            <a:pPr algn="just"/>
            <a:r>
              <a:rPr lang="en-US" sz="2200" dirty="0"/>
              <a:t>In addition to the overcoming obstacles mission, insects have been added to allow points to be won when defeated. Other game rules are the same as Flappy Bird. </a:t>
            </a:r>
            <a:endParaRPr lang="tr-TR" sz="2200" dirty="0"/>
          </a:p>
        </p:txBody>
      </p:sp>
      <p:pic>
        <p:nvPicPr>
          <p:cNvPr id="6" name="Resim 5">
            <a:extLst>
              <a:ext uri="{FF2B5EF4-FFF2-40B4-BE49-F238E27FC236}">
                <a16:creationId xmlns:a16="http://schemas.microsoft.com/office/drawing/2014/main" id="{461459C0-4465-429D-999E-DBA9A9BF6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356" y="1636310"/>
            <a:ext cx="4393504" cy="3585379"/>
          </a:xfrm>
          <a:prstGeom prst="rect">
            <a:avLst/>
          </a:prstGeom>
        </p:spPr>
      </p:pic>
    </p:spTree>
    <p:extLst>
      <p:ext uri="{BB962C8B-B14F-4D97-AF65-F5344CB8AC3E}">
        <p14:creationId xmlns:p14="http://schemas.microsoft.com/office/powerpoint/2010/main" val="218232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9B1DE6-23B2-47CE-BD26-023BA3E0FE5D}"/>
              </a:ext>
            </a:extLst>
          </p:cNvPr>
          <p:cNvSpPr>
            <a:spLocks noGrp="1"/>
          </p:cNvSpPr>
          <p:nvPr>
            <p:ph idx="1"/>
          </p:nvPr>
        </p:nvSpPr>
        <p:spPr>
          <a:xfrm>
            <a:off x="6193410" y="2545237"/>
            <a:ext cx="5160390" cy="3631726"/>
          </a:xfrm>
        </p:spPr>
        <p:txBody>
          <a:bodyPr>
            <a:normAutofit/>
          </a:bodyPr>
          <a:lstStyle/>
          <a:p>
            <a:pPr algn="just"/>
            <a:r>
              <a:rPr lang="en-US" sz="2100" dirty="0"/>
              <a:t>When the obstacles are hit, the game is over and each obstacle passed will earn one point. The obstacles come from right to left, over the bat in random positions, and we are expected to overcome these obstacles with the bat under our control. </a:t>
            </a:r>
            <a:endParaRPr lang="tr-TR" sz="2100" dirty="0"/>
          </a:p>
        </p:txBody>
      </p:sp>
      <p:pic>
        <p:nvPicPr>
          <p:cNvPr id="5" name="Resim 4">
            <a:extLst>
              <a:ext uri="{FF2B5EF4-FFF2-40B4-BE49-F238E27FC236}">
                <a16:creationId xmlns:a16="http://schemas.microsoft.com/office/drawing/2014/main" id="{CC071014-3F7E-444C-98F5-328659505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404" y="1378464"/>
            <a:ext cx="4162897" cy="4101072"/>
          </a:xfrm>
          <a:prstGeom prst="rect">
            <a:avLst/>
          </a:prstGeom>
        </p:spPr>
      </p:pic>
    </p:spTree>
    <p:extLst>
      <p:ext uri="{BB962C8B-B14F-4D97-AF65-F5344CB8AC3E}">
        <p14:creationId xmlns:p14="http://schemas.microsoft.com/office/powerpoint/2010/main" val="32162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E8716D8-9DB0-481C-948E-E01B2E83D43B}"/>
              </a:ext>
            </a:extLst>
          </p:cNvPr>
          <p:cNvSpPr>
            <a:spLocks noGrp="1"/>
          </p:cNvSpPr>
          <p:nvPr>
            <p:ph idx="1"/>
          </p:nvPr>
        </p:nvSpPr>
        <p:spPr>
          <a:xfrm>
            <a:off x="838200" y="3112851"/>
            <a:ext cx="9201346" cy="3064112"/>
          </a:xfrm>
        </p:spPr>
        <p:txBody>
          <a:bodyPr/>
          <a:lstStyle/>
          <a:p>
            <a:r>
              <a:rPr lang="en-US" dirty="0"/>
              <a:t>The main goal of the game is to earn as high points as you can with these obstacle overcoming and insect eating actions.</a:t>
            </a:r>
            <a:endParaRPr lang="tr-TR" dirty="0"/>
          </a:p>
        </p:txBody>
      </p:sp>
    </p:spTree>
    <p:extLst>
      <p:ext uri="{BB962C8B-B14F-4D97-AF65-F5344CB8AC3E}">
        <p14:creationId xmlns:p14="http://schemas.microsoft.com/office/powerpoint/2010/main" val="332054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9D794A-58EA-431A-8FD1-1E4F56C7495D}"/>
              </a:ext>
            </a:extLst>
          </p:cNvPr>
          <p:cNvSpPr>
            <a:spLocks noGrp="1"/>
          </p:cNvSpPr>
          <p:nvPr>
            <p:ph type="title"/>
          </p:nvPr>
        </p:nvSpPr>
        <p:spPr>
          <a:xfrm>
            <a:off x="527136" y="926185"/>
            <a:ext cx="4147159" cy="1325563"/>
          </a:xfrm>
        </p:spPr>
        <p:txBody>
          <a:bodyPr>
            <a:normAutofit/>
          </a:bodyPr>
          <a:lstStyle/>
          <a:p>
            <a:pPr algn="ctr"/>
            <a:r>
              <a:rPr lang="tr-TR" sz="3000" b="1" dirty="0"/>
              <a:t>FLAPPY</a:t>
            </a:r>
            <a:r>
              <a:rPr lang="tr-TR" sz="3000" dirty="0"/>
              <a:t> </a:t>
            </a:r>
            <a:r>
              <a:rPr lang="tr-TR" sz="3000" b="1" dirty="0"/>
              <a:t>BIRD</a:t>
            </a:r>
          </a:p>
        </p:txBody>
      </p:sp>
      <p:sp>
        <p:nvSpPr>
          <p:cNvPr id="6" name="Metin kutusu 5">
            <a:extLst>
              <a:ext uri="{FF2B5EF4-FFF2-40B4-BE49-F238E27FC236}">
                <a16:creationId xmlns:a16="http://schemas.microsoft.com/office/drawing/2014/main" id="{A037C38C-C806-42B8-AF14-23E0A1F1DF93}"/>
              </a:ext>
            </a:extLst>
          </p:cNvPr>
          <p:cNvSpPr txBox="1"/>
          <p:nvPr/>
        </p:nvSpPr>
        <p:spPr>
          <a:xfrm>
            <a:off x="6534541" y="1020874"/>
            <a:ext cx="3770334" cy="553998"/>
          </a:xfrm>
          <a:prstGeom prst="rect">
            <a:avLst/>
          </a:prstGeom>
          <a:noFill/>
        </p:spPr>
        <p:txBody>
          <a:bodyPr wrap="square" rtlCol="0">
            <a:spAutoFit/>
          </a:bodyPr>
          <a:lstStyle/>
          <a:p>
            <a:pPr algn="ctr"/>
            <a:r>
              <a:rPr lang="tr-TR" sz="3000" b="1" dirty="0">
                <a:solidFill>
                  <a:schemeClr val="accent1"/>
                </a:solidFill>
                <a:latin typeface="+mj-lt"/>
              </a:rPr>
              <a:t>FLAPPY BAT</a:t>
            </a:r>
          </a:p>
        </p:txBody>
      </p:sp>
      <p:pic>
        <p:nvPicPr>
          <p:cNvPr id="8" name="Resim 7">
            <a:extLst>
              <a:ext uri="{FF2B5EF4-FFF2-40B4-BE49-F238E27FC236}">
                <a16:creationId xmlns:a16="http://schemas.microsoft.com/office/drawing/2014/main" id="{F9D999F9-7EE4-48D2-9E9D-3AFEAD19E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64" y="2251748"/>
            <a:ext cx="4393504" cy="3585379"/>
          </a:xfrm>
          <a:prstGeom prst="rect">
            <a:avLst/>
          </a:prstGeom>
        </p:spPr>
      </p:pic>
      <p:pic>
        <p:nvPicPr>
          <p:cNvPr id="10" name="Resim 9">
            <a:extLst>
              <a:ext uri="{FF2B5EF4-FFF2-40B4-BE49-F238E27FC236}">
                <a16:creationId xmlns:a16="http://schemas.microsoft.com/office/drawing/2014/main" id="{99E52CDE-5ED6-4608-AF38-34D4E0CDD472}"/>
              </a:ext>
            </a:extLst>
          </p:cNvPr>
          <p:cNvPicPr>
            <a:picLocks noChangeAspect="1"/>
          </p:cNvPicPr>
          <p:nvPr/>
        </p:nvPicPr>
        <p:blipFill rotWithShape="1">
          <a:blip r:embed="rId3">
            <a:extLst>
              <a:ext uri="{28A0092B-C50C-407E-A947-70E740481C1C}">
                <a14:useLocalDpi xmlns:a14="http://schemas.microsoft.com/office/drawing/2010/main" val="0"/>
              </a:ext>
            </a:extLst>
          </a:blip>
          <a:srcRect l="11082" r="20877"/>
          <a:stretch/>
        </p:blipFill>
        <p:spPr>
          <a:xfrm>
            <a:off x="6096000" y="2251747"/>
            <a:ext cx="4647416" cy="3585379"/>
          </a:xfrm>
          <a:prstGeom prst="rect">
            <a:avLst/>
          </a:prstGeom>
        </p:spPr>
      </p:pic>
    </p:spTree>
    <p:extLst>
      <p:ext uri="{BB962C8B-B14F-4D97-AF65-F5344CB8AC3E}">
        <p14:creationId xmlns:p14="http://schemas.microsoft.com/office/powerpoint/2010/main" val="32265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6D5712-B2C7-474D-BD20-AC3C78AFF6DB}"/>
              </a:ext>
            </a:extLst>
          </p:cNvPr>
          <p:cNvSpPr>
            <a:spLocks noGrp="1"/>
          </p:cNvSpPr>
          <p:nvPr>
            <p:ph type="title"/>
          </p:nvPr>
        </p:nvSpPr>
        <p:spPr>
          <a:xfrm>
            <a:off x="758869" y="291121"/>
            <a:ext cx="5337131" cy="1515650"/>
          </a:xfrm>
        </p:spPr>
        <p:txBody>
          <a:bodyPr>
            <a:normAutofit/>
          </a:bodyPr>
          <a:lstStyle/>
          <a:p>
            <a:br>
              <a:rPr lang="tr-TR" sz="3500" dirty="0"/>
            </a:br>
            <a:r>
              <a:rPr lang="tr-TR" sz="3000" dirty="0"/>
              <a:t>FEATURES OF THE GAME</a:t>
            </a:r>
          </a:p>
        </p:txBody>
      </p:sp>
      <p:sp>
        <p:nvSpPr>
          <p:cNvPr id="3" name="İçerik Yer Tutucusu 2">
            <a:extLst>
              <a:ext uri="{FF2B5EF4-FFF2-40B4-BE49-F238E27FC236}">
                <a16:creationId xmlns:a16="http://schemas.microsoft.com/office/drawing/2014/main" id="{4FDA0DCF-A7B7-48C5-A13E-48E1B3DA271B}"/>
              </a:ext>
            </a:extLst>
          </p:cNvPr>
          <p:cNvSpPr>
            <a:spLocks noGrp="1"/>
          </p:cNvSpPr>
          <p:nvPr>
            <p:ph idx="1"/>
          </p:nvPr>
        </p:nvSpPr>
        <p:spPr>
          <a:xfrm>
            <a:off x="838200" y="2375796"/>
            <a:ext cx="6136532" cy="4351338"/>
          </a:xfrm>
        </p:spPr>
        <p:txBody>
          <a:bodyPr>
            <a:normAutofit/>
          </a:bodyPr>
          <a:lstStyle/>
          <a:p>
            <a:r>
              <a:rPr lang="tr-TR" sz="2200" dirty="0" err="1"/>
              <a:t>Two</a:t>
            </a:r>
            <a:r>
              <a:rPr lang="tr-TR" sz="2200" dirty="0"/>
              <a:t> </a:t>
            </a:r>
            <a:r>
              <a:rPr lang="tr-TR" sz="2200" dirty="0" err="1"/>
              <a:t>buttons</a:t>
            </a:r>
            <a:r>
              <a:rPr lang="tr-TR" sz="2200" dirty="0"/>
              <a:t> </a:t>
            </a:r>
            <a:r>
              <a:rPr lang="tr-TR" sz="2200" dirty="0" err="1"/>
              <a:t>for</a:t>
            </a:r>
            <a:r>
              <a:rPr lang="tr-TR" sz="2200" dirty="0"/>
              <a:t> </a:t>
            </a:r>
            <a:r>
              <a:rPr lang="tr-TR" sz="2200" dirty="0" err="1"/>
              <a:t>up</a:t>
            </a:r>
            <a:r>
              <a:rPr lang="tr-TR" sz="2200" dirty="0"/>
              <a:t> </a:t>
            </a:r>
            <a:r>
              <a:rPr lang="tr-TR" sz="2200" dirty="0" err="1"/>
              <a:t>and</a:t>
            </a:r>
            <a:r>
              <a:rPr lang="tr-TR" sz="2200" dirty="0"/>
              <a:t> </a:t>
            </a:r>
            <a:r>
              <a:rPr lang="tr-TR" sz="2200" dirty="0" err="1"/>
              <a:t>down</a:t>
            </a:r>
            <a:r>
              <a:rPr lang="tr-TR" sz="2200" dirty="0"/>
              <a:t> </a:t>
            </a:r>
            <a:r>
              <a:rPr lang="tr-TR" sz="2200" dirty="0" err="1"/>
              <a:t>move</a:t>
            </a:r>
            <a:r>
              <a:rPr lang="tr-TR" sz="2200" dirty="0"/>
              <a:t> of bat.</a:t>
            </a:r>
          </a:p>
          <a:p>
            <a:r>
              <a:rPr lang="tr-TR" sz="2200" dirty="0"/>
              <a:t>Bat, </a:t>
            </a:r>
            <a:r>
              <a:rPr lang="tr-TR" sz="2200" dirty="0" err="1"/>
              <a:t>boxes</a:t>
            </a:r>
            <a:r>
              <a:rPr lang="tr-TR" sz="2200" dirty="0"/>
              <a:t> </a:t>
            </a:r>
            <a:r>
              <a:rPr lang="tr-TR" sz="2200" dirty="0" err="1"/>
              <a:t>and</a:t>
            </a:r>
            <a:r>
              <a:rPr lang="tr-TR" sz="2200" dirty="0"/>
              <a:t> </a:t>
            </a:r>
            <a:r>
              <a:rPr lang="tr-TR" sz="2200" dirty="0" err="1"/>
              <a:t>bug</a:t>
            </a:r>
            <a:r>
              <a:rPr lang="tr-TR" sz="2200" dirty="0"/>
              <a:t> </a:t>
            </a:r>
            <a:r>
              <a:rPr lang="tr-TR" sz="2200" dirty="0" err="1"/>
              <a:t>will</a:t>
            </a:r>
            <a:r>
              <a:rPr lang="tr-TR" sz="2200" dirty="0"/>
              <a:t> </a:t>
            </a:r>
            <a:r>
              <a:rPr lang="tr-TR" sz="2200" dirty="0" err="1"/>
              <a:t>shown</a:t>
            </a:r>
            <a:r>
              <a:rPr lang="tr-TR" sz="2200" dirty="0"/>
              <a:t> on VGA </a:t>
            </a:r>
            <a:r>
              <a:rPr lang="tr-TR" sz="2200" dirty="0" err="1"/>
              <a:t>screen</a:t>
            </a:r>
            <a:r>
              <a:rPr lang="tr-TR" sz="2200" dirty="0"/>
              <a:t>.</a:t>
            </a:r>
          </a:p>
          <a:p>
            <a:r>
              <a:rPr lang="tr-TR" sz="2200" dirty="0" err="1"/>
              <a:t>Movement</a:t>
            </a:r>
            <a:r>
              <a:rPr lang="tr-TR" sz="2200" dirty="0"/>
              <a:t> of </a:t>
            </a:r>
            <a:r>
              <a:rPr lang="tr-TR" sz="2200" dirty="0" err="1"/>
              <a:t>boxes</a:t>
            </a:r>
            <a:r>
              <a:rPr lang="tr-TR" sz="2200" dirty="0"/>
              <a:t> </a:t>
            </a:r>
            <a:r>
              <a:rPr lang="tr-TR" sz="2200" dirty="0" err="1"/>
              <a:t>and</a:t>
            </a:r>
            <a:r>
              <a:rPr lang="tr-TR" sz="2200" dirty="0"/>
              <a:t> </a:t>
            </a:r>
            <a:r>
              <a:rPr lang="tr-TR" sz="2200" dirty="0" err="1"/>
              <a:t>bug</a:t>
            </a:r>
            <a:r>
              <a:rPr lang="tr-TR" sz="2200" dirty="0"/>
              <a:t>.</a:t>
            </a:r>
          </a:p>
          <a:p>
            <a:r>
              <a:rPr lang="tr-TR" sz="2200" dirty="0" err="1"/>
              <a:t>Crashing</a:t>
            </a:r>
            <a:r>
              <a:rPr lang="tr-TR" sz="2200" dirty="0"/>
              <a:t> </a:t>
            </a:r>
            <a:r>
              <a:rPr lang="tr-TR" sz="2200" dirty="0" err="1"/>
              <a:t>event</a:t>
            </a:r>
            <a:r>
              <a:rPr lang="tr-TR" sz="2200" dirty="0"/>
              <a:t> </a:t>
            </a:r>
            <a:r>
              <a:rPr lang="tr-TR" sz="2200" dirty="0" err="1"/>
              <a:t>between</a:t>
            </a:r>
            <a:r>
              <a:rPr lang="tr-TR" sz="2200" dirty="0"/>
              <a:t> bat </a:t>
            </a:r>
            <a:r>
              <a:rPr lang="tr-TR" sz="2200" dirty="0" err="1"/>
              <a:t>and</a:t>
            </a:r>
            <a:r>
              <a:rPr lang="tr-TR" sz="2200" dirty="0"/>
              <a:t> </a:t>
            </a:r>
            <a:r>
              <a:rPr lang="tr-TR" sz="2200" dirty="0" err="1"/>
              <a:t>boxes</a:t>
            </a:r>
            <a:r>
              <a:rPr lang="tr-TR" sz="2200" dirty="0"/>
              <a:t> </a:t>
            </a:r>
            <a:r>
              <a:rPr lang="tr-TR" sz="2200" dirty="0" err="1"/>
              <a:t>and</a:t>
            </a:r>
            <a:r>
              <a:rPr lang="tr-TR" sz="2200" dirty="0"/>
              <a:t> </a:t>
            </a:r>
            <a:r>
              <a:rPr lang="tr-TR" sz="2200" dirty="0" err="1"/>
              <a:t>between</a:t>
            </a:r>
            <a:r>
              <a:rPr lang="tr-TR" sz="2200" dirty="0"/>
              <a:t> bat </a:t>
            </a:r>
            <a:r>
              <a:rPr lang="tr-TR" sz="2200" dirty="0" err="1"/>
              <a:t>and</a:t>
            </a:r>
            <a:r>
              <a:rPr lang="tr-TR" sz="2200" dirty="0"/>
              <a:t> </a:t>
            </a:r>
            <a:r>
              <a:rPr lang="tr-TR" sz="2200" dirty="0" err="1"/>
              <a:t>bug</a:t>
            </a:r>
            <a:r>
              <a:rPr lang="tr-TR" sz="2200" dirty="0"/>
              <a:t>.</a:t>
            </a:r>
          </a:p>
          <a:p>
            <a:r>
              <a:rPr lang="tr-TR" sz="2200" dirty="0" err="1"/>
              <a:t>Showing</a:t>
            </a:r>
            <a:r>
              <a:rPr lang="tr-TR" sz="2200" dirty="0"/>
              <a:t> </a:t>
            </a:r>
            <a:r>
              <a:rPr lang="tr-TR" sz="2200" dirty="0" err="1"/>
              <a:t>score</a:t>
            </a:r>
            <a:r>
              <a:rPr lang="tr-TR" sz="2200" dirty="0"/>
              <a:t> </a:t>
            </a:r>
            <a:r>
              <a:rPr lang="tr-TR" sz="2200" dirty="0" err="1"/>
              <a:t>with</a:t>
            </a:r>
            <a:r>
              <a:rPr lang="tr-TR" sz="2200" dirty="0"/>
              <a:t> </a:t>
            </a:r>
            <a:r>
              <a:rPr lang="tr-TR" sz="2200" dirty="0" err="1"/>
              <a:t>leds</a:t>
            </a:r>
            <a:r>
              <a:rPr lang="tr-TR" sz="2200" dirty="0"/>
              <a:t>.</a:t>
            </a:r>
          </a:p>
        </p:txBody>
      </p:sp>
      <p:pic>
        <p:nvPicPr>
          <p:cNvPr id="4" name="İçerik Yer Tutucusu 8">
            <a:extLst>
              <a:ext uri="{FF2B5EF4-FFF2-40B4-BE49-F238E27FC236}">
                <a16:creationId xmlns:a16="http://schemas.microsoft.com/office/drawing/2014/main" id="{1B18A509-9633-48F2-8D17-774B6DDC09E4}"/>
              </a:ext>
            </a:extLst>
          </p:cNvPr>
          <p:cNvPicPr>
            <a:picLocks noChangeAspect="1"/>
          </p:cNvPicPr>
          <p:nvPr/>
        </p:nvPicPr>
        <p:blipFill rotWithShape="1">
          <a:blip r:embed="rId2">
            <a:extLst>
              <a:ext uri="{28A0092B-C50C-407E-A947-70E740481C1C}">
                <a14:useLocalDpi xmlns:a14="http://schemas.microsoft.com/office/drawing/2010/main" val="0"/>
              </a:ext>
            </a:extLst>
          </a:blip>
          <a:srcRect l="11192" t="287" r="18047" b="-287"/>
          <a:stretch/>
        </p:blipFill>
        <p:spPr>
          <a:xfrm>
            <a:off x="7651267" y="516292"/>
            <a:ext cx="3294215" cy="2618665"/>
          </a:xfrm>
          <a:prstGeom prst="rect">
            <a:avLst/>
          </a:prstGeom>
        </p:spPr>
      </p:pic>
      <p:pic>
        <p:nvPicPr>
          <p:cNvPr id="6" name="Resim 5">
            <a:extLst>
              <a:ext uri="{FF2B5EF4-FFF2-40B4-BE49-F238E27FC236}">
                <a16:creationId xmlns:a16="http://schemas.microsoft.com/office/drawing/2014/main" id="{D69413C9-BF41-49B0-968A-FC7FB7182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96" y="3723044"/>
            <a:ext cx="4419955" cy="2245112"/>
          </a:xfrm>
          <a:prstGeom prst="rect">
            <a:avLst/>
          </a:prstGeom>
        </p:spPr>
      </p:pic>
    </p:spTree>
    <p:extLst>
      <p:ext uri="{BB962C8B-B14F-4D97-AF65-F5344CB8AC3E}">
        <p14:creationId xmlns:p14="http://schemas.microsoft.com/office/powerpoint/2010/main" val="724197108"/>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215</Words>
  <Application>Microsoft Office PowerPoint</Application>
  <PresentationFormat>Geniş ekran</PresentationFormat>
  <Paragraphs>17</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Trebuchet MS</vt:lpstr>
      <vt:lpstr>Wingdings 3</vt:lpstr>
      <vt:lpstr>Yüzeyler</vt:lpstr>
      <vt:lpstr>FLAPPY BAT GAME VHDL PROJECT</vt:lpstr>
      <vt:lpstr>THE PURPOSE OF PROJECT</vt:lpstr>
      <vt:lpstr>PowerPoint Sunusu</vt:lpstr>
      <vt:lpstr>PowerPoint Sunusu</vt:lpstr>
      <vt:lpstr>PowerPoint Sunusu</vt:lpstr>
      <vt:lpstr>FLAPPY BIRD</vt:lpstr>
      <vt:lpstr> FEATURES OF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BAT GAME</dc:title>
  <dc:creator>burak can fazla</dc:creator>
  <cp:lastModifiedBy>A.Kerem Erdogmus</cp:lastModifiedBy>
  <cp:revision>8</cp:revision>
  <dcterms:created xsi:type="dcterms:W3CDTF">2019-12-26T09:12:17Z</dcterms:created>
  <dcterms:modified xsi:type="dcterms:W3CDTF">2020-01-21T10:48:03Z</dcterms:modified>
</cp:coreProperties>
</file>