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1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3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42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85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8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4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8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1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3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8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2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AA36-180B-4CF3-EE14-F028477C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10" y="156964"/>
            <a:ext cx="9905998" cy="5930328"/>
          </a:xfrm>
        </p:spPr>
        <p:txBody>
          <a:bodyPr>
            <a:normAutofit/>
          </a:bodyPr>
          <a:lstStyle/>
          <a:p>
            <a:pPr algn="ctr"/>
            <a:r>
              <a:rPr lang="en-GB" sz="8000" i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Social networking</a:t>
            </a:r>
            <a:br>
              <a:rPr lang="en-IN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IN" sz="80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2591C-656A-E736-47C8-EDBE91B4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31" y="1124774"/>
            <a:ext cx="2322395" cy="13063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AD6ED2-4B21-EB34-1AA4-5B13D680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709851"/>
            <a:ext cx="9905999" cy="2081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28A9DE-B62D-EE65-FB5B-C88D9EC54364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030" name="Picture 6" descr="Google Says Many Searchers Search Visually But Aren't Looking For The Image">
            <a:extLst>
              <a:ext uri="{FF2B5EF4-FFF2-40B4-BE49-F238E27FC236}">
                <a16:creationId xmlns:a16="http://schemas.microsoft.com/office/drawing/2014/main" id="{E5801C24-7100-3902-A041-9BC4EAFBE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966" y="473766"/>
            <a:ext cx="3113903" cy="1459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5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03CF-7548-7826-D70C-0D2532F47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51E3-ABEF-E49A-2C2D-5E8B590B4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14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Tw Cen MT</vt:lpstr>
      <vt:lpstr>Circuit</vt:lpstr>
      <vt:lpstr>Social networking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networking </dc:title>
  <dc:creator>ADMIN</dc:creator>
  <cp:lastModifiedBy>ADMIN</cp:lastModifiedBy>
  <cp:revision>1</cp:revision>
  <dcterms:created xsi:type="dcterms:W3CDTF">2023-09-13T06:15:32Z</dcterms:created>
  <dcterms:modified xsi:type="dcterms:W3CDTF">2023-09-13T06:47:23Z</dcterms:modified>
</cp:coreProperties>
</file>