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2998" autoAdjust="0"/>
  </p:normalViewPr>
  <p:slideViewPr>
    <p:cSldViewPr snapToGrid="0">
      <p:cViewPr varScale="1">
        <p:scale>
          <a:sx n="69" d="100"/>
          <a:sy n="69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3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5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97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8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4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1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3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3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0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48AC-9E41-4F18-ADE5-8C5F5CBB86A8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EFC4-393D-432C-8756-82A23A1A1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07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7" y="1146221"/>
            <a:ext cx="7315199" cy="43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671513"/>
            <a:ext cx="7743825" cy="54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00052"/>
            <a:ext cx="85153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3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1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207818"/>
            <a:ext cx="9001125" cy="63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6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4" y="124691"/>
            <a:ext cx="9185564" cy="65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5" y="193964"/>
            <a:ext cx="8825346" cy="63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8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69273"/>
            <a:ext cx="9393382" cy="67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180109"/>
            <a:ext cx="8478982" cy="6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7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66254"/>
            <a:ext cx="8631382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2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62" y="695459"/>
            <a:ext cx="7791718" cy="54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0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1" y="152400"/>
            <a:ext cx="9421091" cy="63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45" y="429490"/>
            <a:ext cx="7633855" cy="592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2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35" y="746975"/>
            <a:ext cx="7366715" cy="54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8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0"/>
            <a:ext cx="8872538" cy="65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28600"/>
            <a:ext cx="90868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0"/>
            <a:ext cx="818673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6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142875"/>
            <a:ext cx="88868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800100"/>
            <a:ext cx="80010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8" y="0"/>
            <a:ext cx="7643813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Chaturvedi</dc:creator>
  <cp:lastModifiedBy>Anubhav Chaturvedi</cp:lastModifiedBy>
  <cp:revision>2</cp:revision>
  <dcterms:created xsi:type="dcterms:W3CDTF">2022-07-23T04:47:00Z</dcterms:created>
  <dcterms:modified xsi:type="dcterms:W3CDTF">2022-07-23T04:52:10Z</dcterms:modified>
</cp:coreProperties>
</file>