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2B34-377A-4255-A75C-57E64982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5067-89CB-4EEB-B770-CEEA1C116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C0268-873B-4FB2-B1F8-60F96CA4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3BA1-0134-4712-B669-332D522E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E5D1-CEFD-402D-8788-7662979C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463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0AE-C775-48CE-8158-FED1C9F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B93-E87B-49F1-B011-A6BDB364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33D2-2841-45BD-8F1B-815A705E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2043-F73E-4229-ACED-9AAE28A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C10B-4D40-46C6-85CF-F6C97172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898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89F4-1C47-4DDB-83E7-CDECC0E7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B541D-4650-4598-B6C4-B6C577F4C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72DF-978A-43EC-9EEB-7D9FCF1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7512-BC1D-4597-8DBF-66E362A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8C25-473A-437F-A3E5-4F386990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4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E918-FBF4-4AB2-A4D2-38544168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DC07-15C1-401A-9912-E6F5EC40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E979-C624-42E6-B580-4F2EAE96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774C-B3C6-41DE-9607-873383B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34D-9802-4413-A188-E0AF160F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2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D539-8503-4DBE-8C53-18D6E18F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C59D-68D2-4C6D-B3FD-8BAC197F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D0ED-5D69-40BA-866E-D2BB4B37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1B47-3C0D-418D-9717-BBFA4BEE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E662-5223-4E41-8836-0CFDF717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955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3CC1-08A7-40F5-8983-25238CA2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D957-FA27-4433-8E16-0DDD9335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8D9D-279C-42D9-B5C0-7D451CD0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9AD2-179B-4C18-B20D-B5E10D2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12895-CED5-449A-ACA0-C86C320E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D6A0-F5A0-452A-BC08-D9006E7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D364-AD48-4A7E-B174-D31C00F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0726-2BBE-4D8D-A18B-5E3E2DFB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98C9-B16C-47C6-8EC5-1F2BB3A7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CFBC-9086-4DCE-9DC0-F3D592F1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2F6CE-FDC1-4F6A-B70C-5061A495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C8E76-A8D0-46BA-B0EE-6B95E6B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82B6-16DF-48B4-A639-D633C16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0F5AA-5397-4452-84ED-E44C2E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08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8F8-2EAD-4BED-9A39-0E89C91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3F4FE-F48A-4C6B-9F4F-04B00E9D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D4974-DFE1-4825-A9C1-968CCC4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E14C-0A77-4FAD-A7DC-C9E86951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5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1B81A-9550-487B-9BB8-A5B1B0D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8DD22-2E9B-402A-8C15-DD16C27A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FEAA4-8ACD-4C51-AAD9-BA780CFE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9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8AF7-D10F-46E2-8FA1-8E4879D9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1299-F8B5-497B-B689-791496F6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E396-7F49-471E-851A-C4514E3C4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B8FF-40EC-4297-A435-067135C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78F0-F66C-4C6B-A45F-58B19809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0F45-713A-423D-B284-8DEF683A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20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3701-D0EB-4FA1-A8B1-6A487EE7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8B3EA-CCF3-4986-B1E2-92F93B928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0F8D-8E0D-4456-A4BE-92C9A63E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7A6A-A247-43D1-BBC3-6F7D91F3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1B86-7CE4-485F-9057-B16B562F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7CEA-5418-4DFA-8989-F5C815AD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2F93E-9A80-4E05-B665-6E7942AE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B6C6-6723-472D-B32D-758AF86B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12FA-AE6E-4130-9C02-6CBABA9B7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3C54-8732-42CE-B710-27F7BF3A9B76}" type="datetimeFigureOut">
              <a:rPr lang="en-CH" smtClean="0"/>
              <a:t>19/06/2017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335E-50DE-4420-8344-4E2EB2A9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A915-8C7D-4D92-9A52-71350E70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7745-9D43-46AD-97F5-62EF09A03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15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4111-9C09-44CD-9BC2-F1E3951B5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Treemily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63C29-5677-4EEC-BB0B-11187495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Présentation intermédiaire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7D5-1801-49E7-AC30-0AAAE650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Problèmes actuels dans la modélisation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C37D-D6C5-4C66-86BD-F77B3255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 propriétaire d’une relation devrait être les deux partis, pas seulement un Profil -&gt; TimedEntity la propriété d’un PeopleEntity plutôt que spécifiquement un profil?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L’Entité «ParentChild» devrait-elle être la propriété des deux ou trois partis? Définir le propriétaire d’un TimedEntity comme étant un TimedEntity à son tour n’a pas de sens.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Plusieurs propriétaires?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Regrouper ParentChild et PeopleEntity sous une troisième entité?</a:t>
            </a:r>
          </a:p>
        </p:txBody>
      </p:sp>
    </p:spTree>
    <p:extLst>
      <p:ext uri="{BB962C8B-B14F-4D97-AF65-F5344CB8AC3E}">
        <p14:creationId xmlns:p14="http://schemas.microsoft.com/office/powerpoint/2010/main" val="75310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DAA-6437-4910-9B3F-6C27B8DB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F220-BB35-4A0C-BB83-AEF0096B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Séparation de Components et Classes pour rendu graphique: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 exemple: Node et NodeVisualComponent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Les instances d’une personne, par exemple, créé depuis du code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typescript</a:t>
            </a:r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Les instances de NodeVisualComponent sont créés depuis le DOM en transmettant un attribut de type Node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Utilisation de SVG pour zoomer, dézoomer, déplacer l’arbre complet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Les composants visuels sont des cercles et lignes SVG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 services Angular2 «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wrappant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» certaines fonctions de l’API de D3.js utilisé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Permet d’adapter assez librement la vue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2CCE-868F-44EE-8C87-BB9CDFF5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Serveur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73BB-A36B-4842-8A45-72297FCE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RESTful API, points d’entrée liés directement à des contrôleurs</a:t>
            </a: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Exemple: POST /profile -&gt;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ProfileController.createProfile</a:t>
            </a:r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Exemple: GET /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family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/:id -&gt;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FamilyController.getFamily</a:t>
            </a:r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Permet de séparer toute requête comme un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Evenement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enclenchant une action</a:t>
            </a:r>
          </a:p>
          <a:p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Stateless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Le serveur sert à lire et écrire dans la Base de Données, rien de plus (à ce stade)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Intégration probable de JWT pour gérer l’authentification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2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BBD77-8A39-46D1-ACAF-54C715BF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6" y="2179376"/>
            <a:ext cx="9144000" cy="2387600"/>
          </a:xfrm>
        </p:spPr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Démo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5316-9529-435C-968C-C697E68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Programme de la présentation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D3AE-EB6B-4F9E-AA8A-478467B8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 brève du projet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Technologies, structure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Modélisation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Fonctionnement client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Fonctionnement serveur</a:t>
            </a: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Démo</a:t>
            </a:r>
          </a:p>
          <a:p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85E7-8C22-4722-9893-088F03E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 et fonctionnalités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CE1A-EF64-4189-9885-96455246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 web, arbre généalogique collaboratif</a:t>
            </a:r>
          </a:p>
          <a:p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Créer des profils, définir leurs relations, évènements et définir des droits et visibilités</a:t>
            </a:r>
          </a:p>
          <a:p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Récupérer un profil existant et l’associer à un nouveau compte</a:t>
            </a:r>
          </a:p>
          <a:p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Associer des médias aux évènements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4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C07-8932-4E98-8CB7-04E30857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Technologies utilisées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Image result for play framework">
            <a:extLst>
              <a:ext uri="{FF2B5EF4-FFF2-40B4-BE49-F238E27FC236}">
                <a16:creationId xmlns:a16="http://schemas.microsoft.com/office/drawing/2014/main" id="{3A0B658C-27A3-4FF4-A056-E9FB6630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02" y="3092885"/>
            <a:ext cx="2856502" cy="1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ql">
            <a:extLst>
              <a:ext uri="{FF2B5EF4-FFF2-40B4-BE49-F238E27FC236}">
                <a16:creationId xmlns:a16="http://schemas.microsoft.com/office/drawing/2014/main" id="{ABB10529-1189-4EFB-B4D4-966FC7A3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26" y="3708438"/>
            <a:ext cx="1905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ibernate">
            <a:extLst>
              <a:ext uri="{FF2B5EF4-FFF2-40B4-BE49-F238E27FC236}">
                <a16:creationId xmlns:a16="http://schemas.microsoft.com/office/drawing/2014/main" id="{CE68AC30-E194-4C21-BE0F-A580EC8B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99" y="4908960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3js">
            <a:extLst>
              <a:ext uri="{FF2B5EF4-FFF2-40B4-BE49-F238E27FC236}">
                <a16:creationId xmlns:a16="http://schemas.microsoft.com/office/drawing/2014/main" id="{4D7F2B35-D4E2-4B30-8AF7-CB27799C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6" y="4701876"/>
            <a:ext cx="1678743" cy="16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ypescript">
            <a:extLst>
              <a:ext uri="{FF2B5EF4-FFF2-40B4-BE49-F238E27FC236}">
                <a16:creationId xmlns:a16="http://schemas.microsoft.com/office/drawing/2014/main" id="{3DD4EDD5-A156-43DE-83B8-971D4D21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836"/>
            <a:ext cx="2729747" cy="162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html">
            <a:extLst>
              <a:ext uri="{FF2B5EF4-FFF2-40B4-BE49-F238E27FC236}">
                <a16:creationId xmlns:a16="http://schemas.microsoft.com/office/drawing/2014/main" id="{F83FF8CF-EF5E-45BE-B47C-710A9B4B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40" y="2560528"/>
            <a:ext cx="1661112" cy="16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ss">
            <a:extLst>
              <a:ext uri="{FF2B5EF4-FFF2-40B4-BE49-F238E27FC236}">
                <a16:creationId xmlns:a16="http://schemas.microsoft.com/office/drawing/2014/main" id="{F6AFDD57-1B92-4317-AC27-9F060157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7" y="4444733"/>
            <a:ext cx="2193028" cy="21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17A6B-187A-4196-8C14-44414FC287BE}"/>
              </a:ext>
            </a:extLst>
          </p:cNvPr>
          <p:cNvCxnSpPr/>
          <p:nvPr/>
        </p:nvCxnSpPr>
        <p:spPr>
          <a:xfrm>
            <a:off x="4437776" y="2055303"/>
            <a:ext cx="0" cy="442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33DF8-59A9-4ABB-910B-F6B145A1140E}"/>
              </a:ext>
            </a:extLst>
          </p:cNvPr>
          <p:cNvCxnSpPr/>
          <p:nvPr/>
        </p:nvCxnSpPr>
        <p:spPr>
          <a:xfrm>
            <a:off x="9036341" y="2055303"/>
            <a:ext cx="0" cy="442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12CEF-7581-49E1-9336-EB0F63C7A31E}"/>
              </a:ext>
            </a:extLst>
          </p:cNvPr>
          <p:cNvSpPr txBox="1"/>
          <p:nvPr/>
        </p:nvSpPr>
        <p:spPr>
          <a:xfrm>
            <a:off x="615800" y="1807124"/>
            <a:ext cx="302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131CF-92BF-481D-AD13-0CE4D44D3CFD}"/>
              </a:ext>
            </a:extLst>
          </p:cNvPr>
          <p:cNvSpPr txBox="1"/>
          <p:nvPr/>
        </p:nvSpPr>
        <p:spPr>
          <a:xfrm>
            <a:off x="9036341" y="1807123"/>
            <a:ext cx="302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 de données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4AD00-E0CA-4C3E-B10A-E2416D05F0C1}"/>
              </a:ext>
            </a:extLst>
          </p:cNvPr>
          <p:cNvSpPr txBox="1"/>
          <p:nvPr/>
        </p:nvSpPr>
        <p:spPr>
          <a:xfrm>
            <a:off x="5307080" y="1807123"/>
            <a:ext cx="302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Serveur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07CD-B984-4FA4-9F5C-96B7D65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Modélisation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7D075-F4D6-4D0D-8C4E-36205DDC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07" y="1142101"/>
            <a:ext cx="6993186" cy="56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AD3D-28B2-4725-AFAA-19C81B00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</a:t>
            </a:r>
            <a:r>
              <a:rPr lang="fr-CH" dirty="0"/>
              <a:t>é autour de </a:t>
            </a:r>
            <a:r>
              <a:rPr lang="fr-CH" dirty="0" err="1"/>
              <a:t>TimedEntities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8FB95-0661-4B18-AEF1-0A8FE21E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99" y="1690688"/>
            <a:ext cx="7171801" cy="338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A9F57-1901-4F64-A1DF-9F14CA664815}"/>
              </a:ext>
            </a:extLst>
          </p:cNvPr>
          <p:cNvSpPr txBox="1"/>
          <p:nvPr/>
        </p:nvSpPr>
        <p:spPr>
          <a:xfrm>
            <a:off x="209725" y="2625754"/>
            <a:ext cx="4810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Utile pour: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Gérer les propriétaires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Gérer la visibilité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2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2771-1895-4B7D-AB9B-6748399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Relations et Personnes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0170A-DF41-4F55-943A-9DE95FE4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94" y="1291904"/>
            <a:ext cx="6328487" cy="4794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D8BA3-3BA3-4FD4-85BA-A83D90BC1924}"/>
              </a:ext>
            </a:extLst>
          </p:cNvPr>
          <p:cNvSpPr txBox="1"/>
          <p:nvPr/>
        </p:nvSpPr>
        <p:spPr>
          <a:xfrm>
            <a:off x="394283" y="2950394"/>
            <a:ext cx="5386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Ghost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Profil créé par un autre utilisateur que la personne elle-même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PeopleEntity: Permet de représenter des Parents comme couple ou Personne seule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E521-F090-4A48-90A9-1CB9B12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Evènements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3519-3910-4990-BAE9-42C5AE4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64" y="763398"/>
            <a:ext cx="4804912" cy="531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EFC9D-37ED-474F-81D8-21E0D9C4F5A4}"/>
              </a:ext>
            </a:extLst>
          </p:cNvPr>
          <p:cNvSpPr txBox="1"/>
          <p:nvPr/>
        </p:nvSpPr>
        <p:spPr>
          <a:xfrm>
            <a:off x="444617" y="2404948"/>
            <a:ext cx="58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Héritent de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Permet de regrouper les concepts de commentaires et visibilité pour Media et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Evenements</a:t>
            </a:r>
            <a:endParaRPr lang="fr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Plusieurs sous-types, entre autres pour distinguer les évènements situés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naissance et la mort d’un individu sont représentées par un LocatedEvent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9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0F49-4EF4-447E-9CB9-5C174A63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Accès et visibilité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78A27-BFBC-4BD2-B885-F3367A16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42" y="1690688"/>
            <a:ext cx="9210675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317A5-41AB-4287-AFBB-179948D6AE97}"/>
              </a:ext>
            </a:extLst>
          </p:cNvPr>
          <p:cNvSpPr txBox="1"/>
          <p:nvPr/>
        </p:nvSpPr>
        <p:spPr>
          <a:xfrm>
            <a:off x="1191237" y="4253218"/>
            <a:ext cx="1016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Chaque TimedEntity a une visibilité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Publique: Tout utilisateur, enregistré ou non, a le droit de le voir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Privée: seulement les personnes impliquées ont le droit de le voir (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Posts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tagged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fr-CH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pendingTagged</a:t>
            </a: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également)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Limitée: On peut préciser les Groupes et Personnes qui peuvent le voir et qui ne peuvent pas le voir</a:t>
            </a:r>
            <a:endParaRPr lang="en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443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 Light</vt:lpstr>
      <vt:lpstr>Office Theme</vt:lpstr>
      <vt:lpstr>Treemily</vt:lpstr>
      <vt:lpstr>Programme de la présentation</vt:lpstr>
      <vt:lpstr>Description et fonctionnalités</vt:lpstr>
      <vt:lpstr>Technologies utilisées</vt:lpstr>
      <vt:lpstr>Modélisation</vt:lpstr>
      <vt:lpstr>Basé autour de TimedEntities</vt:lpstr>
      <vt:lpstr>Relations et Personnes</vt:lpstr>
      <vt:lpstr>Evènements</vt:lpstr>
      <vt:lpstr>Accès et visibilité</vt:lpstr>
      <vt:lpstr>Problèmes actuels dans la modélisation</vt:lpstr>
      <vt:lpstr>Client</vt:lpstr>
      <vt:lpstr>Serveur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Treemily</dc:title>
  <dc:creator>Henrik</dc:creator>
  <cp:lastModifiedBy>Henrik</cp:lastModifiedBy>
  <cp:revision>10</cp:revision>
  <dcterms:created xsi:type="dcterms:W3CDTF">2017-06-19T05:54:24Z</dcterms:created>
  <dcterms:modified xsi:type="dcterms:W3CDTF">2017-06-19T07:25:23Z</dcterms:modified>
</cp:coreProperties>
</file>