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7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/>
          <p:cNvGrpSpPr/>
          <p:nvPr/>
        </p:nvGrpSpPr>
        <p:grpSpPr>
          <a:xfrm>
            <a:off x="0" y="1131570"/>
            <a:ext cx="12183745" cy="4358005"/>
            <a:chOff x="0" y="1782"/>
            <a:chExt cx="19187" cy="6863"/>
          </a:xfrm>
        </p:grpSpPr>
        <p:sp>
          <p:nvSpPr>
            <p:cNvPr id="198" name="椭圆 197"/>
            <p:cNvSpPr/>
            <p:nvPr/>
          </p:nvSpPr>
          <p:spPr>
            <a:xfrm>
              <a:off x="13519" y="1782"/>
              <a:ext cx="5669" cy="607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0" y="3090"/>
              <a:ext cx="1134" cy="1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0" y="4397"/>
              <a:ext cx="1134" cy="1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0" y="5704"/>
              <a:ext cx="1134" cy="1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30" y="1783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30" y="3090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30" y="4397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630" y="5704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30" y="7011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76" y="1783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76" y="3090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976" y="4397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76" y="5704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76" y="7011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endCxn id="7" idx="2"/>
            </p:cNvCxnSpPr>
            <p:nvPr/>
          </p:nvCxnSpPr>
          <p:spPr>
            <a:xfrm flipV="1">
              <a:off x="1134" y="2208"/>
              <a:ext cx="496" cy="144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8" idx="2"/>
            </p:cNvCxnSpPr>
            <p:nvPr/>
          </p:nvCxnSpPr>
          <p:spPr>
            <a:xfrm flipV="1">
              <a:off x="1134" y="3515"/>
              <a:ext cx="496" cy="14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9" idx="2"/>
            </p:cNvCxnSpPr>
            <p:nvPr/>
          </p:nvCxnSpPr>
          <p:spPr>
            <a:xfrm>
              <a:off x="1134" y="3657"/>
              <a:ext cx="496" cy="116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0" idx="2"/>
            </p:cNvCxnSpPr>
            <p:nvPr/>
          </p:nvCxnSpPr>
          <p:spPr>
            <a:xfrm>
              <a:off x="1158" y="3637"/>
              <a:ext cx="472" cy="249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1" idx="2"/>
            </p:cNvCxnSpPr>
            <p:nvPr/>
          </p:nvCxnSpPr>
          <p:spPr>
            <a:xfrm>
              <a:off x="1158" y="3688"/>
              <a:ext cx="472" cy="374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134" y="2241"/>
              <a:ext cx="483" cy="272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134" y="3586"/>
              <a:ext cx="500" cy="137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9" idx="2"/>
            </p:cNvCxnSpPr>
            <p:nvPr/>
          </p:nvCxnSpPr>
          <p:spPr>
            <a:xfrm flipV="1">
              <a:off x="1134" y="4822"/>
              <a:ext cx="496" cy="14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0" idx="2"/>
            </p:cNvCxnSpPr>
            <p:nvPr/>
          </p:nvCxnSpPr>
          <p:spPr>
            <a:xfrm>
              <a:off x="1192" y="4947"/>
              <a:ext cx="438" cy="118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11" idx="2"/>
            </p:cNvCxnSpPr>
            <p:nvPr/>
          </p:nvCxnSpPr>
          <p:spPr>
            <a:xfrm>
              <a:off x="1175" y="4947"/>
              <a:ext cx="455" cy="248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7" idx="2"/>
            </p:cNvCxnSpPr>
            <p:nvPr/>
          </p:nvCxnSpPr>
          <p:spPr>
            <a:xfrm flipV="1">
              <a:off x="1134" y="2208"/>
              <a:ext cx="496" cy="40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158" y="3515"/>
              <a:ext cx="472" cy="272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9" idx="2"/>
            </p:cNvCxnSpPr>
            <p:nvPr/>
          </p:nvCxnSpPr>
          <p:spPr>
            <a:xfrm flipV="1">
              <a:off x="1175" y="4822"/>
              <a:ext cx="455" cy="140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10" idx="2"/>
            </p:cNvCxnSpPr>
            <p:nvPr/>
          </p:nvCxnSpPr>
          <p:spPr>
            <a:xfrm flipV="1">
              <a:off x="1106" y="6129"/>
              <a:ext cx="524" cy="1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endCxn id="11" idx="2"/>
            </p:cNvCxnSpPr>
            <p:nvPr/>
          </p:nvCxnSpPr>
          <p:spPr>
            <a:xfrm>
              <a:off x="1192" y="6275"/>
              <a:ext cx="438" cy="116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6"/>
              <a:endCxn id="13" idx="2"/>
            </p:cNvCxnSpPr>
            <p:nvPr/>
          </p:nvCxnSpPr>
          <p:spPr>
            <a:xfrm>
              <a:off x="2480" y="2208"/>
              <a:ext cx="496" cy="130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12" idx="2"/>
            </p:cNvCxnSpPr>
            <p:nvPr/>
          </p:nvCxnSpPr>
          <p:spPr>
            <a:xfrm flipV="1">
              <a:off x="2502" y="2208"/>
              <a:ext cx="474" cy="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4" idx="2"/>
            </p:cNvCxnSpPr>
            <p:nvPr/>
          </p:nvCxnSpPr>
          <p:spPr>
            <a:xfrm>
              <a:off x="2485" y="2241"/>
              <a:ext cx="491" cy="258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7" idx="6"/>
              <a:endCxn id="15" idx="2"/>
            </p:cNvCxnSpPr>
            <p:nvPr/>
          </p:nvCxnSpPr>
          <p:spPr>
            <a:xfrm>
              <a:off x="2480" y="2208"/>
              <a:ext cx="496" cy="39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16" idx="2"/>
            </p:cNvCxnSpPr>
            <p:nvPr/>
          </p:nvCxnSpPr>
          <p:spPr>
            <a:xfrm>
              <a:off x="2519" y="2207"/>
              <a:ext cx="457" cy="522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1" idx="6"/>
            </p:cNvCxnSpPr>
            <p:nvPr/>
          </p:nvCxnSpPr>
          <p:spPr>
            <a:xfrm>
              <a:off x="2480" y="7436"/>
              <a:ext cx="55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1" idx="6"/>
              <a:endCxn id="15" idx="2"/>
            </p:cNvCxnSpPr>
            <p:nvPr/>
          </p:nvCxnSpPr>
          <p:spPr>
            <a:xfrm flipV="1">
              <a:off x="2480" y="6129"/>
              <a:ext cx="496" cy="130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1" idx="6"/>
              <a:endCxn id="14" idx="2"/>
            </p:cNvCxnSpPr>
            <p:nvPr/>
          </p:nvCxnSpPr>
          <p:spPr>
            <a:xfrm flipV="1">
              <a:off x="2480" y="4822"/>
              <a:ext cx="496" cy="261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1" idx="6"/>
              <a:endCxn id="13" idx="2"/>
            </p:cNvCxnSpPr>
            <p:nvPr/>
          </p:nvCxnSpPr>
          <p:spPr>
            <a:xfrm flipV="1">
              <a:off x="2480" y="3515"/>
              <a:ext cx="496" cy="39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6"/>
              <a:endCxn id="12" idx="2"/>
            </p:cNvCxnSpPr>
            <p:nvPr/>
          </p:nvCxnSpPr>
          <p:spPr>
            <a:xfrm flipV="1">
              <a:off x="2480" y="2208"/>
              <a:ext cx="496" cy="522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8" idx="6"/>
            </p:cNvCxnSpPr>
            <p:nvPr/>
          </p:nvCxnSpPr>
          <p:spPr>
            <a:xfrm flipV="1">
              <a:off x="2480" y="2224"/>
              <a:ext cx="499" cy="12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8" idx="6"/>
              <a:endCxn id="13" idx="2"/>
            </p:cNvCxnSpPr>
            <p:nvPr/>
          </p:nvCxnSpPr>
          <p:spPr>
            <a:xfrm>
              <a:off x="2480" y="3515"/>
              <a:ext cx="49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8" idx="6"/>
            </p:cNvCxnSpPr>
            <p:nvPr/>
          </p:nvCxnSpPr>
          <p:spPr>
            <a:xfrm>
              <a:off x="2480" y="3515"/>
              <a:ext cx="482" cy="133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485" y="3535"/>
              <a:ext cx="494" cy="263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434" y="3535"/>
              <a:ext cx="545" cy="391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9" idx="6"/>
            </p:cNvCxnSpPr>
            <p:nvPr/>
          </p:nvCxnSpPr>
          <p:spPr>
            <a:xfrm>
              <a:off x="2480" y="4822"/>
              <a:ext cx="482" cy="135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9" idx="6"/>
            </p:cNvCxnSpPr>
            <p:nvPr/>
          </p:nvCxnSpPr>
          <p:spPr>
            <a:xfrm flipV="1">
              <a:off x="2480" y="3535"/>
              <a:ext cx="465" cy="128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2485" y="2224"/>
              <a:ext cx="477" cy="258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468" y="4845"/>
              <a:ext cx="51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502" y="4828"/>
              <a:ext cx="494" cy="12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02" y="4828"/>
              <a:ext cx="494" cy="260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0" idx="6"/>
            </p:cNvCxnSpPr>
            <p:nvPr/>
          </p:nvCxnSpPr>
          <p:spPr>
            <a:xfrm flipV="1">
              <a:off x="2480" y="4811"/>
              <a:ext cx="499" cy="131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10" idx="6"/>
            </p:cNvCxnSpPr>
            <p:nvPr/>
          </p:nvCxnSpPr>
          <p:spPr>
            <a:xfrm flipV="1">
              <a:off x="2480" y="3518"/>
              <a:ext cx="516" cy="261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10" idx="6"/>
              <a:endCxn id="12" idx="2"/>
            </p:cNvCxnSpPr>
            <p:nvPr/>
          </p:nvCxnSpPr>
          <p:spPr>
            <a:xfrm flipV="1">
              <a:off x="2480" y="2208"/>
              <a:ext cx="496" cy="39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0" idx="6"/>
            </p:cNvCxnSpPr>
            <p:nvPr/>
          </p:nvCxnSpPr>
          <p:spPr>
            <a:xfrm>
              <a:off x="2480" y="6129"/>
              <a:ext cx="516" cy="132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451" y="6190"/>
              <a:ext cx="49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4711" y="3825"/>
              <a:ext cx="1020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剪去同侧角的矩形 67"/>
            <p:cNvSpPr/>
            <p:nvPr/>
          </p:nvSpPr>
          <p:spPr>
            <a:xfrm rot="5400000">
              <a:off x="1626" y="4426"/>
              <a:ext cx="5286" cy="850"/>
            </a:xfrm>
            <a:prstGeom prst="snip2SameRect">
              <a:avLst>
                <a:gd name="adj1" fmla="val 25131"/>
                <a:gd name="adj2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2400" b="1">
                  <a:latin typeface="Calibri Bold" panose="020F0502020204030204" charset="0"/>
                  <a:cs typeface="Calibri Bold" panose="020F0502020204030204" charset="0"/>
                </a:rPr>
                <a:t>GP</a:t>
              </a:r>
              <a:endParaRPr lang="en-US" altLang="zh-CN" sz="2400" b="1">
                <a:latin typeface="Calibri Bold" panose="020F0502020204030204" charset="0"/>
                <a:cs typeface="Calibri Bold" panose="020F0502020204030204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711" y="5102"/>
              <a:ext cx="1020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378" y="3090"/>
              <a:ext cx="1134" cy="1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378" y="4397"/>
              <a:ext cx="1134" cy="1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378" y="5704"/>
              <a:ext cx="1134" cy="11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362" y="1783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8362" y="3090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8362" y="4397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8362" y="5704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8362" y="7011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062" y="1782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062" y="3089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0062" y="4396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0062" y="5703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062" y="7010"/>
              <a:ext cx="850" cy="8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11797" y="3824"/>
              <a:ext cx="1020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剪去同侧角的矩形 124"/>
            <p:cNvSpPr/>
            <p:nvPr/>
          </p:nvSpPr>
          <p:spPr>
            <a:xfrm rot="5400000">
              <a:off x="8712" y="4425"/>
              <a:ext cx="5286" cy="850"/>
            </a:xfrm>
            <a:prstGeom prst="snip2SameRect">
              <a:avLst>
                <a:gd name="adj1" fmla="val 25131"/>
                <a:gd name="adj2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2400" b="1">
                  <a:latin typeface="Calibri Bold" panose="020F0502020204030204" charset="0"/>
                  <a:cs typeface="Calibri Bold" panose="020F0502020204030204" charset="0"/>
                </a:rPr>
                <a:t>GP</a:t>
              </a:r>
              <a:endParaRPr lang="en-US" altLang="zh-CN" sz="2400" b="1">
                <a:latin typeface="Calibri Bold" panose="020F0502020204030204" charset="0"/>
                <a:cs typeface="Calibri Bold" panose="020F0502020204030204" charset="0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11797" y="5101"/>
              <a:ext cx="1020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剪去同侧角的矩形 126"/>
            <p:cNvSpPr/>
            <p:nvPr/>
          </p:nvSpPr>
          <p:spPr>
            <a:xfrm rot="5400000">
              <a:off x="5294" y="4442"/>
              <a:ext cx="5286" cy="850"/>
            </a:xfrm>
            <a:prstGeom prst="snip2SameRect">
              <a:avLst>
                <a:gd name="adj1" fmla="val 25131"/>
                <a:gd name="adj2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2400" b="1">
                  <a:latin typeface="Calibri Bold" panose="020F0502020204030204" charset="0"/>
                  <a:cs typeface="Calibri Bold" panose="020F0502020204030204" charset="0"/>
                </a:rPr>
                <a:t>GP</a:t>
              </a:r>
              <a:endParaRPr lang="en-US" altLang="zh-CN" sz="2400" b="1">
                <a:latin typeface="Calibri Bold" panose="020F0502020204030204" charset="0"/>
                <a:cs typeface="Calibri Bold" panose="020F0502020204030204" charset="0"/>
              </a:endParaRPr>
            </a:p>
          </p:txBody>
        </p:sp>
        <p:sp>
          <p:nvSpPr>
            <p:cNvPr id="128" name="剪去同侧角的矩形 127"/>
            <p:cNvSpPr/>
            <p:nvPr/>
          </p:nvSpPr>
          <p:spPr>
            <a:xfrm rot="5400000">
              <a:off x="6994" y="4442"/>
              <a:ext cx="5286" cy="850"/>
            </a:xfrm>
            <a:prstGeom prst="snip2SameRect">
              <a:avLst>
                <a:gd name="adj1" fmla="val 25131"/>
                <a:gd name="adj2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2400" b="1">
                  <a:latin typeface="Calibri Bold" panose="020F0502020204030204" charset="0"/>
                  <a:cs typeface="Calibri Bold" panose="020F0502020204030204" charset="0"/>
                </a:rPr>
                <a:t>GP</a:t>
              </a:r>
              <a:endParaRPr lang="en-US" altLang="zh-CN" sz="2400" b="1">
                <a:latin typeface="Calibri Bold" panose="020F0502020204030204" charset="0"/>
                <a:cs typeface="Calibri Bold" panose="020F0502020204030204" charset="0"/>
              </a:endParaRPr>
            </a:p>
          </p:txBody>
        </p:sp>
        <p:grpSp>
          <p:nvGrpSpPr>
            <p:cNvPr id="197" name="组合 196"/>
            <p:cNvGrpSpPr>
              <a:grpSpLocks noChangeAspect="1"/>
            </p:cNvGrpSpPr>
            <p:nvPr/>
          </p:nvGrpSpPr>
          <p:grpSpPr>
            <a:xfrm rot="0">
              <a:off x="14007" y="2211"/>
              <a:ext cx="4525" cy="5287"/>
              <a:chOff x="13527" y="1782"/>
              <a:chExt cx="5203" cy="6078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3527" y="3089"/>
                <a:ext cx="1134" cy="1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3527" y="4396"/>
                <a:ext cx="1134" cy="1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13527" y="5703"/>
                <a:ext cx="1134" cy="11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5157" y="1782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5157" y="3089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15157" y="4396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5157" y="5703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15157" y="7010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6503" y="1782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6503" y="3089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6503" y="4396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16503" y="5703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16503" y="7010"/>
                <a:ext cx="850" cy="8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/>
              <p:cNvCxnSpPr>
                <a:endCxn id="132" idx="2"/>
              </p:cNvCxnSpPr>
              <p:nvPr/>
            </p:nvCxnSpPr>
            <p:spPr>
              <a:xfrm flipV="1">
                <a:off x="14661" y="2207"/>
                <a:ext cx="496" cy="144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endCxn id="133" idx="2"/>
              </p:cNvCxnSpPr>
              <p:nvPr/>
            </p:nvCxnSpPr>
            <p:spPr>
              <a:xfrm flipV="1">
                <a:off x="14661" y="3514"/>
                <a:ext cx="496" cy="142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>
                <a:endCxn id="134" idx="2"/>
              </p:cNvCxnSpPr>
              <p:nvPr/>
            </p:nvCxnSpPr>
            <p:spPr>
              <a:xfrm>
                <a:off x="14661" y="3656"/>
                <a:ext cx="496" cy="1165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endCxn id="135" idx="2"/>
              </p:cNvCxnSpPr>
              <p:nvPr/>
            </p:nvCxnSpPr>
            <p:spPr>
              <a:xfrm>
                <a:off x="14685" y="3636"/>
                <a:ext cx="472" cy="2492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endCxn id="136" idx="2"/>
              </p:cNvCxnSpPr>
              <p:nvPr/>
            </p:nvCxnSpPr>
            <p:spPr>
              <a:xfrm>
                <a:off x="14685" y="3687"/>
                <a:ext cx="472" cy="374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flipV="1">
                <a:off x="14661" y="2240"/>
                <a:ext cx="483" cy="2723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V="1">
                <a:off x="14661" y="3585"/>
                <a:ext cx="500" cy="137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endCxn id="134" idx="2"/>
              </p:cNvCxnSpPr>
              <p:nvPr/>
            </p:nvCxnSpPr>
            <p:spPr>
              <a:xfrm flipV="1">
                <a:off x="14661" y="4821"/>
                <a:ext cx="496" cy="142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endCxn id="135" idx="2"/>
              </p:cNvCxnSpPr>
              <p:nvPr/>
            </p:nvCxnSpPr>
            <p:spPr>
              <a:xfrm>
                <a:off x="14719" y="4946"/>
                <a:ext cx="438" cy="1182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endCxn id="136" idx="2"/>
              </p:cNvCxnSpPr>
              <p:nvPr/>
            </p:nvCxnSpPr>
            <p:spPr>
              <a:xfrm>
                <a:off x="14702" y="4946"/>
                <a:ext cx="455" cy="248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endCxn id="132" idx="2"/>
              </p:cNvCxnSpPr>
              <p:nvPr/>
            </p:nvCxnSpPr>
            <p:spPr>
              <a:xfrm flipV="1">
                <a:off x="14661" y="2207"/>
                <a:ext cx="496" cy="4063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endCxn id="133" idx="2"/>
              </p:cNvCxnSpPr>
              <p:nvPr/>
            </p:nvCxnSpPr>
            <p:spPr>
              <a:xfrm flipV="1">
                <a:off x="14685" y="3514"/>
                <a:ext cx="472" cy="2726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endCxn id="134" idx="2"/>
              </p:cNvCxnSpPr>
              <p:nvPr/>
            </p:nvCxnSpPr>
            <p:spPr>
              <a:xfrm flipV="1">
                <a:off x="14702" y="4821"/>
                <a:ext cx="455" cy="1402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endCxn id="135" idx="2"/>
              </p:cNvCxnSpPr>
              <p:nvPr/>
            </p:nvCxnSpPr>
            <p:spPr>
              <a:xfrm flipV="1">
                <a:off x="14633" y="6128"/>
                <a:ext cx="524" cy="12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endCxn id="136" idx="2"/>
              </p:cNvCxnSpPr>
              <p:nvPr/>
            </p:nvCxnSpPr>
            <p:spPr>
              <a:xfrm>
                <a:off x="14719" y="6274"/>
                <a:ext cx="438" cy="116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32" idx="6"/>
                <a:endCxn id="138" idx="2"/>
              </p:cNvCxnSpPr>
              <p:nvPr/>
            </p:nvCxnSpPr>
            <p:spPr>
              <a:xfrm>
                <a:off x="16007" y="2207"/>
                <a:ext cx="496" cy="130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endCxn id="137" idx="2"/>
              </p:cNvCxnSpPr>
              <p:nvPr/>
            </p:nvCxnSpPr>
            <p:spPr>
              <a:xfrm flipV="1">
                <a:off x="16029" y="2207"/>
                <a:ext cx="474" cy="16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endCxn id="139" idx="2"/>
              </p:cNvCxnSpPr>
              <p:nvPr/>
            </p:nvCxnSpPr>
            <p:spPr>
              <a:xfrm>
                <a:off x="16012" y="2240"/>
                <a:ext cx="491" cy="258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>
                <a:stCxn id="132" idx="6"/>
                <a:endCxn id="140" idx="2"/>
              </p:cNvCxnSpPr>
              <p:nvPr/>
            </p:nvCxnSpPr>
            <p:spPr>
              <a:xfrm>
                <a:off x="16007" y="2207"/>
                <a:ext cx="496" cy="392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endCxn id="141" idx="2"/>
              </p:cNvCxnSpPr>
              <p:nvPr/>
            </p:nvCxnSpPr>
            <p:spPr>
              <a:xfrm>
                <a:off x="16046" y="2206"/>
                <a:ext cx="457" cy="522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36" idx="6"/>
              </p:cNvCxnSpPr>
              <p:nvPr/>
            </p:nvCxnSpPr>
            <p:spPr>
              <a:xfrm>
                <a:off x="16007" y="7435"/>
                <a:ext cx="550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>
                <a:stCxn id="136" idx="6"/>
                <a:endCxn id="140" idx="2"/>
              </p:cNvCxnSpPr>
              <p:nvPr/>
            </p:nvCxnSpPr>
            <p:spPr>
              <a:xfrm flipV="1">
                <a:off x="16007" y="6128"/>
                <a:ext cx="496" cy="130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36" idx="6"/>
                <a:endCxn id="139" idx="2"/>
              </p:cNvCxnSpPr>
              <p:nvPr/>
            </p:nvCxnSpPr>
            <p:spPr>
              <a:xfrm flipV="1">
                <a:off x="16007" y="4821"/>
                <a:ext cx="496" cy="261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stCxn id="136" idx="6"/>
                <a:endCxn id="138" idx="2"/>
              </p:cNvCxnSpPr>
              <p:nvPr/>
            </p:nvCxnSpPr>
            <p:spPr>
              <a:xfrm flipV="1">
                <a:off x="16007" y="3514"/>
                <a:ext cx="496" cy="392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>
                <a:stCxn id="136" idx="6"/>
                <a:endCxn id="137" idx="2"/>
              </p:cNvCxnSpPr>
              <p:nvPr/>
            </p:nvCxnSpPr>
            <p:spPr>
              <a:xfrm flipV="1">
                <a:off x="16007" y="2207"/>
                <a:ext cx="496" cy="522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stCxn id="133" idx="6"/>
              </p:cNvCxnSpPr>
              <p:nvPr/>
            </p:nvCxnSpPr>
            <p:spPr>
              <a:xfrm flipV="1">
                <a:off x="16007" y="2223"/>
                <a:ext cx="499" cy="129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stCxn id="133" idx="6"/>
                <a:endCxn id="138" idx="2"/>
              </p:cNvCxnSpPr>
              <p:nvPr/>
            </p:nvCxnSpPr>
            <p:spPr>
              <a:xfrm>
                <a:off x="16007" y="3514"/>
                <a:ext cx="496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>
                <a:stCxn id="133" idx="6"/>
              </p:cNvCxnSpPr>
              <p:nvPr/>
            </p:nvCxnSpPr>
            <p:spPr>
              <a:xfrm>
                <a:off x="16007" y="3514"/>
                <a:ext cx="482" cy="133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6012" y="3534"/>
                <a:ext cx="494" cy="263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15961" y="3534"/>
                <a:ext cx="545" cy="391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>
                <a:stCxn id="134" idx="6"/>
              </p:cNvCxnSpPr>
              <p:nvPr/>
            </p:nvCxnSpPr>
            <p:spPr>
              <a:xfrm>
                <a:off x="16007" y="4821"/>
                <a:ext cx="482" cy="135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>
                <a:stCxn id="134" idx="6"/>
              </p:cNvCxnSpPr>
              <p:nvPr/>
            </p:nvCxnSpPr>
            <p:spPr>
              <a:xfrm flipV="1">
                <a:off x="16007" y="3534"/>
                <a:ext cx="465" cy="128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V="1">
                <a:off x="16012" y="2223"/>
                <a:ext cx="477" cy="258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15995" y="4844"/>
                <a:ext cx="511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6029" y="4827"/>
                <a:ext cx="494" cy="129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16029" y="4827"/>
                <a:ext cx="494" cy="260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>
                <a:stCxn id="135" idx="6"/>
              </p:cNvCxnSpPr>
              <p:nvPr/>
            </p:nvCxnSpPr>
            <p:spPr>
              <a:xfrm flipV="1">
                <a:off x="16007" y="4810"/>
                <a:ext cx="499" cy="131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>
                <a:stCxn id="135" idx="6"/>
              </p:cNvCxnSpPr>
              <p:nvPr/>
            </p:nvCxnSpPr>
            <p:spPr>
              <a:xfrm flipV="1">
                <a:off x="16007" y="3517"/>
                <a:ext cx="516" cy="261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35" idx="6"/>
                <a:endCxn id="137" idx="2"/>
              </p:cNvCxnSpPr>
              <p:nvPr/>
            </p:nvCxnSpPr>
            <p:spPr>
              <a:xfrm flipV="1">
                <a:off x="16207" y="2407"/>
                <a:ext cx="496" cy="392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>
                <a:stCxn id="135" idx="6"/>
              </p:cNvCxnSpPr>
              <p:nvPr/>
            </p:nvCxnSpPr>
            <p:spPr>
              <a:xfrm>
                <a:off x="16007" y="6128"/>
                <a:ext cx="516" cy="132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5978" y="6189"/>
                <a:ext cx="494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3" name="椭圆 182"/>
              <p:cNvSpPr/>
              <p:nvPr/>
            </p:nvSpPr>
            <p:spPr>
              <a:xfrm>
                <a:off x="17710" y="3824"/>
                <a:ext cx="1020" cy="10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7710" y="5101"/>
                <a:ext cx="1020" cy="10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/>
              <p:cNvCxnSpPr>
                <a:stCxn id="137" idx="6"/>
                <a:endCxn id="183" idx="2"/>
              </p:cNvCxnSpPr>
              <p:nvPr/>
            </p:nvCxnSpPr>
            <p:spPr>
              <a:xfrm>
                <a:off x="17353" y="2207"/>
                <a:ext cx="357" cy="212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>
                <a:stCxn id="137" idx="6"/>
                <a:endCxn id="185" idx="2"/>
              </p:cNvCxnSpPr>
              <p:nvPr/>
            </p:nvCxnSpPr>
            <p:spPr>
              <a:xfrm>
                <a:off x="17353" y="2207"/>
                <a:ext cx="357" cy="340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>
                <a:stCxn id="138" idx="6"/>
                <a:endCxn id="183" idx="2"/>
              </p:cNvCxnSpPr>
              <p:nvPr/>
            </p:nvCxnSpPr>
            <p:spPr>
              <a:xfrm>
                <a:off x="17353" y="3514"/>
                <a:ext cx="357" cy="82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>
                <a:stCxn id="138" idx="6"/>
                <a:endCxn id="185" idx="2"/>
              </p:cNvCxnSpPr>
              <p:nvPr/>
            </p:nvCxnSpPr>
            <p:spPr>
              <a:xfrm>
                <a:off x="17353" y="3514"/>
                <a:ext cx="357" cy="209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>
                <a:stCxn id="139" idx="6"/>
                <a:endCxn id="183" idx="2"/>
              </p:cNvCxnSpPr>
              <p:nvPr/>
            </p:nvCxnSpPr>
            <p:spPr>
              <a:xfrm flipV="1">
                <a:off x="17353" y="4334"/>
                <a:ext cx="357" cy="48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>
                <a:stCxn id="139" idx="6"/>
              </p:cNvCxnSpPr>
              <p:nvPr/>
            </p:nvCxnSpPr>
            <p:spPr>
              <a:xfrm>
                <a:off x="17353" y="4821"/>
                <a:ext cx="380" cy="77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140" idx="6"/>
              </p:cNvCxnSpPr>
              <p:nvPr/>
            </p:nvCxnSpPr>
            <p:spPr>
              <a:xfrm flipV="1">
                <a:off x="17353" y="4370"/>
                <a:ext cx="346" cy="175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>
                <a:stCxn id="140" idx="6"/>
                <a:endCxn id="185" idx="2"/>
              </p:cNvCxnSpPr>
              <p:nvPr/>
            </p:nvCxnSpPr>
            <p:spPr>
              <a:xfrm flipV="1">
                <a:off x="17353" y="5611"/>
                <a:ext cx="357" cy="517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>
                <a:stCxn id="141" idx="6"/>
                <a:endCxn id="185" idx="2"/>
              </p:cNvCxnSpPr>
              <p:nvPr/>
            </p:nvCxnSpPr>
            <p:spPr>
              <a:xfrm flipV="1">
                <a:off x="17353" y="5611"/>
                <a:ext cx="357" cy="182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>
                <a:stCxn id="141" idx="6"/>
              </p:cNvCxnSpPr>
              <p:nvPr/>
            </p:nvCxnSpPr>
            <p:spPr>
              <a:xfrm flipV="1">
                <a:off x="17353" y="4404"/>
                <a:ext cx="363" cy="303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0" name="矩形 199"/>
            <p:cNvSpPr/>
            <p:nvPr/>
          </p:nvSpPr>
          <p:spPr>
            <a:xfrm>
              <a:off x="695" y="8015"/>
              <a:ext cx="17225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Alex</cp:lastModifiedBy>
  <cp:revision>9</cp:revision>
  <dcterms:created xsi:type="dcterms:W3CDTF">2023-07-01T13:50:48Z</dcterms:created>
  <dcterms:modified xsi:type="dcterms:W3CDTF">2023-07-01T13:50:48Z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57694F40A54F0EBD8E17A064823D12CB_41</vt:lpwstr>
  </property>
</Properties>
</file>