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sldIdLst>
    <p:sldId id="271" r:id="rId2"/>
    <p:sldId id="258" r:id="rId3"/>
    <p:sldId id="259" r:id="rId4"/>
    <p:sldId id="261" r:id="rId5"/>
    <p:sldId id="262" r:id="rId6"/>
    <p:sldId id="263" r:id="rId7"/>
    <p:sldId id="266" r:id="rId8"/>
    <p:sldId id="265" r:id="rId9"/>
    <p:sldId id="267" r:id="rId10"/>
    <p:sldId id="268" r:id="rId11"/>
    <p:sldId id="272" r:id="rId12"/>
    <p:sldId id="273" r:id="rId13"/>
    <p:sldId id="274" r:id="rId14"/>
    <p:sldId id="275" r:id="rId15"/>
    <p:sldId id="269" r:id="rId16"/>
    <p:sldId id="270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woti Satapathy" userId="69fdea7f8e192b3f" providerId="LiveId" clId="{B52808AF-E91E-45ED-A5B8-8DB87D7B0FB7}"/>
    <pc:docChg chg="custSel addSld delSld modSld sldOrd">
      <pc:chgData name="Saswoti Satapathy" userId="69fdea7f8e192b3f" providerId="LiveId" clId="{B52808AF-E91E-45ED-A5B8-8DB87D7B0FB7}" dt="2021-01-08T10:24:51.832" v="6495" actId="20577"/>
      <pc:docMkLst>
        <pc:docMk/>
      </pc:docMkLst>
      <pc:sldChg chg="del">
        <pc:chgData name="Saswoti Satapathy" userId="69fdea7f8e192b3f" providerId="LiveId" clId="{B52808AF-E91E-45ED-A5B8-8DB87D7B0FB7}" dt="2021-01-08T04:28:44.593" v="0" actId="2696"/>
        <pc:sldMkLst>
          <pc:docMk/>
          <pc:sldMk cId="2002670687" sldId="256"/>
        </pc:sldMkLst>
      </pc:sldChg>
      <pc:sldChg chg="modSp mod">
        <pc:chgData name="Saswoti Satapathy" userId="69fdea7f8e192b3f" providerId="LiveId" clId="{B52808AF-E91E-45ED-A5B8-8DB87D7B0FB7}" dt="2021-01-08T05:59:10.206" v="2111" actId="20577"/>
        <pc:sldMkLst>
          <pc:docMk/>
          <pc:sldMk cId="3775298640" sldId="257"/>
        </pc:sldMkLst>
        <pc:spChg chg="mod">
          <ac:chgData name="Saswoti Satapathy" userId="69fdea7f8e192b3f" providerId="LiveId" clId="{B52808AF-E91E-45ED-A5B8-8DB87D7B0FB7}" dt="2021-01-08T05:59:10.206" v="2111" actId="20577"/>
          <ac:spMkLst>
            <pc:docMk/>
            <pc:sldMk cId="3775298640" sldId="257"/>
            <ac:spMk id="3" creationId="{5EED7FB0-1014-46E0-B869-300FE6B277FF}"/>
          </ac:spMkLst>
        </pc:spChg>
      </pc:sldChg>
      <pc:sldChg chg="modSp mod">
        <pc:chgData name="Saswoti Satapathy" userId="69fdea7f8e192b3f" providerId="LiveId" clId="{B52808AF-E91E-45ED-A5B8-8DB87D7B0FB7}" dt="2021-01-08T04:30:27.352" v="38" actId="20577"/>
        <pc:sldMkLst>
          <pc:docMk/>
          <pc:sldMk cId="4021875804" sldId="259"/>
        </pc:sldMkLst>
        <pc:spChg chg="mod">
          <ac:chgData name="Saswoti Satapathy" userId="69fdea7f8e192b3f" providerId="LiveId" clId="{B52808AF-E91E-45ED-A5B8-8DB87D7B0FB7}" dt="2021-01-08T04:30:27.352" v="38" actId="20577"/>
          <ac:spMkLst>
            <pc:docMk/>
            <pc:sldMk cId="4021875804" sldId="259"/>
            <ac:spMk id="3" creationId="{C50D143B-0BFE-42DF-90D5-298B456C3884}"/>
          </ac:spMkLst>
        </pc:spChg>
      </pc:sldChg>
      <pc:sldChg chg="new del">
        <pc:chgData name="Saswoti Satapathy" userId="69fdea7f8e192b3f" providerId="LiveId" clId="{B52808AF-E91E-45ED-A5B8-8DB87D7B0FB7}" dt="2021-01-08T10:24:31.832" v="6494" actId="2696"/>
        <pc:sldMkLst>
          <pc:docMk/>
          <pc:sldMk cId="3628833581" sldId="260"/>
        </pc:sldMkLst>
      </pc:sldChg>
      <pc:sldChg chg="addSp delSp modSp new mod ord">
        <pc:chgData name="Saswoti Satapathy" userId="69fdea7f8e192b3f" providerId="LiveId" clId="{B52808AF-E91E-45ED-A5B8-8DB87D7B0FB7}" dt="2021-01-08T06:34:40.614" v="3225" actId="478"/>
        <pc:sldMkLst>
          <pc:docMk/>
          <pc:sldMk cId="1177420313" sldId="261"/>
        </pc:sldMkLst>
        <pc:spChg chg="mod">
          <ac:chgData name="Saswoti Satapathy" userId="69fdea7f8e192b3f" providerId="LiveId" clId="{B52808AF-E91E-45ED-A5B8-8DB87D7B0FB7}" dt="2021-01-08T04:31:50.265" v="73" actId="14100"/>
          <ac:spMkLst>
            <pc:docMk/>
            <pc:sldMk cId="1177420313" sldId="261"/>
            <ac:spMk id="2" creationId="{107A36B2-4835-44C3-BC4B-3DF443518B81}"/>
          </ac:spMkLst>
        </pc:spChg>
        <pc:spChg chg="mod">
          <ac:chgData name="Saswoti Satapathy" userId="69fdea7f8e192b3f" providerId="LiveId" clId="{B52808AF-E91E-45ED-A5B8-8DB87D7B0FB7}" dt="2021-01-08T06:00:34.714" v="2115" actId="1076"/>
          <ac:spMkLst>
            <pc:docMk/>
            <pc:sldMk cId="1177420313" sldId="261"/>
            <ac:spMk id="3" creationId="{DF86F8D4-B5FC-4A7A-B991-A725407903B2}"/>
          </ac:spMkLst>
        </pc:spChg>
        <pc:graphicFrameChg chg="add del mod modGraphic">
          <ac:chgData name="Saswoti Satapathy" userId="69fdea7f8e192b3f" providerId="LiveId" clId="{B52808AF-E91E-45ED-A5B8-8DB87D7B0FB7}" dt="2021-01-08T06:34:40.614" v="3225" actId="478"/>
          <ac:graphicFrameMkLst>
            <pc:docMk/>
            <pc:sldMk cId="1177420313" sldId="261"/>
            <ac:graphicFrameMk id="5" creationId="{FD14C1BA-EC9B-4259-92ED-E991869FD0B2}"/>
          </ac:graphicFrameMkLst>
        </pc:graphicFrameChg>
      </pc:sldChg>
      <pc:sldChg chg="addSp delSp modSp new mod ord">
        <pc:chgData name="Saswoti Satapathy" userId="69fdea7f8e192b3f" providerId="LiveId" clId="{B52808AF-E91E-45ED-A5B8-8DB87D7B0FB7}" dt="2021-01-08T06:36:51.958" v="3230" actId="14100"/>
        <pc:sldMkLst>
          <pc:docMk/>
          <pc:sldMk cId="3122844763" sldId="262"/>
        </pc:sldMkLst>
        <pc:spChg chg="mod">
          <ac:chgData name="Saswoti Satapathy" userId="69fdea7f8e192b3f" providerId="LiveId" clId="{B52808AF-E91E-45ED-A5B8-8DB87D7B0FB7}" dt="2021-01-08T06:00:52.829" v="2117" actId="255"/>
          <ac:spMkLst>
            <pc:docMk/>
            <pc:sldMk cId="3122844763" sldId="262"/>
            <ac:spMk id="2" creationId="{96443145-AE5D-406A-8E81-66E680C72601}"/>
          </ac:spMkLst>
        </pc:spChg>
        <pc:spChg chg="del mod">
          <ac:chgData name="Saswoti Satapathy" userId="69fdea7f8e192b3f" providerId="LiveId" clId="{B52808AF-E91E-45ED-A5B8-8DB87D7B0FB7}" dt="2021-01-08T06:00:16.131" v="2114" actId="478"/>
          <ac:spMkLst>
            <pc:docMk/>
            <pc:sldMk cId="3122844763" sldId="262"/>
            <ac:spMk id="3" creationId="{06691AB7-C792-489E-B583-636CF055A615}"/>
          </ac:spMkLst>
        </pc:spChg>
        <pc:picChg chg="add mod">
          <ac:chgData name="Saswoti Satapathy" userId="69fdea7f8e192b3f" providerId="LiveId" clId="{B52808AF-E91E-45ED-A5B8-8DB87D7B0FB7}" dt="2021-01-08T06:36:51.958" v="3230" actId="14100"/>
          <ac:picMkLst>
            <pc:docMk/>
            <pc:sldMk cId="3122844763" sldId="262"/>
            <ac:picMk id="2050" creationId="{D3033453-20AA-4E6E-A4C5-630D5D35CA73}"/>
          </ac:picMkLst>
        </pc:picChg>
      </pc:sldChg>
      <pc:sldChg chg="addSp modSp new mod ord">
        <pc:chgData name="Saswoti Satapathy" userId="69fdea7f8e192b3f" providerId="LiveId" clId="{B52808AF-E91E-45ED-A5B8-8DB87D7B0FB7}" dt="2021-01-08T09:39:24.616" v="4449" actId="20577"/>
        <pc:sldMkLst>
          <pc:docMk/>
          <pc:sldMk cId="1158540531" sldId="263"/>
        </pc:sldMkLst>
        <pc:spChg chg="mod">
          <ac:chgData name="Saswoti Satapathy" userId="69fdea7f8e192b3f" providerId="LiveId" clId="{B52808AF-E91E-45ED-A5B8-8DB87D7B0FB7}" dt="2021-01-08T06:03:03.651" v="2169" actId="14100"/>
          <ac:spMkLst>
            <pc:docMk/>
            <pc:sldMk cId="1158540531" sldId="263"/>
            <ac:spMk id="2" creationId="{EF2AD987-8BF5-40F8-BC60-DA5812D206B5}"/>
          </ac:spMkLst>
        </pc:spChg>
        <pc:spChg chg="mod">
          <ac:chgData name="Saswoti Satapathy" userId="69fdea7f8e192b3f" providerId="LiveId" clId="{B52808AF-E91E-45ED-A5B8-8DB87D7B0FB7}" dt="2021-01-08T09:39:24.616" v="4449" actId="20577"/>
          <ac:spMkLst>
            <pc:docMk/>
            <pc:sldMk cId="1158540531" sldId="263"/>
            <ac:spMk id="3" creationId="{C89172A1-9829-46CD-817B-80EC4791D216}"/>
          </ac:spMkLst>
        </pc:spChg>
        <pc:picChg chg="add mod">
          <ac:chgData name="Saswoti Satapathy" userId="69fdea7f8e192b3f" providerId="LiveId" clId="{B52808AF-E91E-45ED-A5B8-8DB87D7B0FB7}" dt="2021-01-08T06:33:49.299" v="3218" actId="14100"/>
          <ac:picMkLst>
            <pc:docMk/>
            <pc:sldMk cId="1158540531" sldId="263"/>
            <ac:picMk id="1026" creationId="{4DFE529F-6085-48EB-882F-B2542EF9BD89}"/>
          </ac:picMkLst>
        </pc:picChg>
      </pc:sldChg>
      <pc:sldChg chg="modSp new del mod">
        <pc:chgData name="Saswoti Satapathy" userId="69fdea7f8e192b3f" providerId="LiveId" clId="{B52808AF-E91E-45ED-A5B8-8DB87D7B0FB7}" dt="2021-01-08T09:07:27.695" v="3479" actId="2696"/>
        <pc:sldMkLst>
          <pc:docMk/>
          <pc:sldMk cId="2615918428" sldId="264"/>
        </pc:sldMkLst>
        <pc:spChg chg="mod">
          <ac:chgData name="Saswoti Satapathy" userId="69fdea7f8e192b3f" providerId="LiveId" clId="{B52808AF-E91E-45ED-A5B8-8DB87D7B0FB7}" dt="2021-01-08T06:41:58.612" v="3266" actId="14100"/>
          <ac:spMkLst>
            <pc:docMk/>
            <pc:sldMk cId="2615918428" sldId="264"/>
            <ac:spMk id="2" creationId="{90B673D8-480C-4D83-AF89-8494C6F8A57D}"/>
          </ac:spMkLst>
        </pc:spChg>
        <pc:spChg chg="mod">
          <ac:chgData name="Saswoti Satapathy" userId="69fdea7f8e192b3f" providerId="LiveId" clId="{B52808AF-E91E-45ED-A5B8-8DB87D7B0FB7}" dt="2021-01-08T06:42:05.030" v="3267" actId="14100"/>
          <ac:spMkLst>
            <pc:docMk/>
            <pc:sldMk cId="2615918428" sldId="264"/>
            <ac:spMk id="3" creationId="{623A7EF2-AE43-4857-8E57-2787BB5A15C1}"/>
          </ac:spMkLst>
        </pc:spChg>
      </pc:sldChg>
      <pc:sldChg chg="modSp new mod">
        <pc:chgData name="Saswoti Satapathy" userId="69fdea7f8e192b3f" providerId="LiveId" clId="{B52808AF-E91E-45ED-A5B8-8DB87D7B0FB7}" dt="2021-01-08T10:14:56.303" v="5965" actId="20577"/>
        <pc:sldMkLst>
          <pc:docMk/>
          <pc:sldMk cId="1956092699" sldId="265"/>
        </pc:sldMkLst>
        <pc:spChg chg="mod">
          <ac:chgData name="Saswoti Satapathy" userId="69fdea7f8e192b3f" providerId="LiveId" clId="{B52808AF-E91E-45ED-A5B8-8DB87D7B0FB7}" dt="2021-01-08T06:46:34.353" v="3378" actId="14100"/>
          <ac:spMkLst>
            <pc:docMk/>
            <pc:sldMk cId="1956092699" sldId="265"/>
            <ac:spMk id="2" creationId="{D58F78B7-8E0F-43DF-947E-9E76491D466D}"/>
          </ac:spMkLst>
        </pc:spChg>
        <pc:spChg chg="mod">
          <ac:chgData name="Saswoti Satapathy" userId="69fdea7f8e192b3f" providerId="LiveId" clId="{B52808AF-E91E-45ED-A5B8-8DB87D7B0FB7}" dt="2021-01-08T10:14:56.303" v="5965" actId="20577"/>
          <ac:spMkLst>
            <pc:docMk/>
            <pc:sldMk cId="1956092699" sldId="265"/>
            <ac:spMk id="3" creationId="{E32100C1-B079-4CC0-BE8F-5AA4904A3305}"/>
          </ac:spMkLst>
        </pc:spChg>
      </pc:sldChg>
      <pc:sldChg chg="modSp new mod">
        <pc:chgData name="Saswoti Satapathy" userId="69fdea7f8e192b3f" providerId="LiveId" clId="{B52808AF-E91E-45ED-A5B8-8DB87D7B0FB7}" dt="2021-01-08T09:25:11.996" v="4381" actId="20577"/>
        <pc:sldMkLst>
          <pc:docMk/>
          <pc:sldMk cId="576914898" sldId="266"/>
        </pc:sldMkLst>
        <pc:spChg chg="mod">
          <ac:chgData name="Saswoti Satapathy" userId="69fdea7f8e192b3f" providerId="LiveId" clId="{B52808AF-E91E-45ED-A5B8-8DB87D7B0FB7}" dt="2021-01-08T06:46:10.955" v="3376" actId="14100"/>
          <ac:spMkLst>
            <pc:docMk/>
            <pc:sldMk cId="576914898" sldId="266"/>
            <ac:spMk id="2" creationId="{79C11610-694D-4802-84DE-E15A8FFA8AF1}"/>
          </ac:spMkLst>
        </pc:spChg>
        <pc:spChg chg="mod">
          <ac:chgData name="Saswoti Satapathy" userId="69fdea7f8e192b3f" providerId="LiveId" clId="{B52808AF-E91E-45ED-A5B8-8DB87D7B0FB7}" dt="2021-01-08T09:25:11.996" v="4381" actId="20577"/>
          <ac:spMkLst>
            <pc:docMk/>
            <pc:sldMk cId="576914898" sldId="266"/>
            <ac:spMk id="3" creationId="{D26DD8BA-A2E1-40FF-9ABA-80B014BB64BB}"/>
          </ac:spMkLst>
        </pc:spChg>
      </pc:sldChg>
      <pc:sldChg chg="modSp new mod">
        <pc:chgData name="Saswoti Satapathy" userId="69fdea7f8e192b3f" providerId="LiveId" clId="{B52808AF-E91E-45ED-A5B8-8DB87D7B0FB7}" dt="2021-01-08T10:24:51.832" v="6495" actId="20577"/>
        <pc:sldMkLst>
          <pc:docMk/>
          <pc:sldMk cId="99660255" sldId="267"/>
        </pc:sldMkLst>
        <pc:spChg chg="mod">
          <ac:chgData name="Saswoti Satapathy" userId="69fdea7f8e192b3f" providerId="LiveId" clId="{B52808AF-E91E-45ED-A5B8-8DB87D7B0FB7}" dt="2021-01-08T09:02:49.636" v="3478" actId="113"/>
          <ac:spMkLst>
            <pc:docMk/>
            <pc:sldMk cId="99660255" sldId="267"/>
            <ac:spMk id="2" creationId="{DC6E0072-C1E2-44C4-BE71-4664AA13338E}"/>
          </ac:spMkLst>
        </pc:spChg>
        <pc:spChg chg="mod">
          <ac:chgData name="Saswoti Satapathy" userId="69fdea7f8e192b3f" providerId="LiveId" clId="{B52808AF-E91E-45ED-A5B8-8DB87D7B0FB7}" dt="2021-01-08T10:24:51.832" v="6495" actId="20577"/>
          <ac:spMkLst>
            <pc:docMk/>
            <pc:sldMk cId="99660255" sldId="267"/>
            <ac:spMk id="3" creationId="{4A2E842B-E199-4CE8-9EAE-5642F7B9AFF0}"/>
          </ac:spMkLst>
        </pc:spChg>
      </pc:sldChg>
      <pc:sldChg chg="modSp new mod">
        <pc:chgData name="Saswoti Satapathy" userId="69fdea7f8e192b3f" providerId="LiveId" clId="{B52808AF-E91E-45ED-A5B8-8DB87D7B0FB7}" dt="2021-01-08T06:48:20.889" v="3438" actId="14100"/>
        <pc:sldMkLst>
          <pc:docMk/>
          <pc:sldMk cId="3971202625" sldId="268"/>
        </pc:sldMkLst>
        <pc:spChg chg="mod">
          <ac:chgData name="Saswoti Satapathy" userId="69fdea7f8e192b3f" providerId="LiveId" clId="{B52808AF-E91E-45ED-A5B8-8DB87D7B0FB7}" dt="2021-01-08T06:48:20.889" v="3438" actId="14100"/>
          <ac:spMkLst>
            <pc:docMk/>
            <pc:sldMk cId="3971202625" sldId="268"/>
            <ac:spMk id="2" creationId="{9D44AA03-D488-4DBB-A4C9-190CA5D84739}"/>
          </ac:spMkLst>
        </pc:spChg>
      </pc:sldChg>
      <pc:sldChg chg="addSp delSp modSp new mod">
        <pc:chgData name="Saswoti Satapathy" userId="69fdea7f8e192b3f" providerId="LiveId" clId="{B52808AF-E91E-45ED-A5B8-8DB87D7B0FB7}" dt="2021-01-08T10:21:59.405" v="6355" actId="20577"/>
        <pc:sldMkLst>
          <pc:docMk/>
          <pc:sldMk cId="2232926306" sldId="269"/>
        </pc:sldMkLst>
        <pc:spChg chg="mod">
          <ac:chgData name="Saswoti Satapathy" userId="69fdea7f8e192b3f" providerId="LiveId" clId="{B52808AF-E91E-45ED-A5B8-8DB87D7B0FB7}" dt="2021-01-08T06:49:08.474" v="3461" actId="14100"/>
          <ac:spMkLst>
            <pc:docMk/>
            <pc:sldMk cId="2232926306" sldId="269"/>
            <ac:spMk id="2" creationId="{0D86AB9C-3F55-4E93-8253-326935ADD14F}"/>
          </ac:spMkLst>
        </pc:spChg>
        <pc:spChg chg="mod">
          <ac:chgData name="Saswoti Satapathy" userId="69fdea7f8e192b3f" providerId="LiveId" clId="{B52808AF-E91E-45ED-A5B8-8DB87D7B0FB7}" dt="2021-01-08T10:21:59.405" v="6355" actId="20577"/>
          <ac:spMkLst>
            <pc:docMk/>
            <pc:sldMk cId="2232926306" sldId="269"/>
            <ac:spMk id="3" creationId="{3DF397E0-97E2-47C7-82E2-B60A0FED2BEA}"/>
          </ac:spMkLst>
        </pc:spChg>
        <pc:spChg chg="add del">
          <ac:chgData name="Saswoti Satapathy" userId="69fdea7f8e192b3f" providerId="LiveId" clId="{B52808AF-E91E-45ED-A5B8-8DB87D7B0FB7}" dt="2021-01-08T09:41:34.649" v="4451" actId="478"/>
          <ac:spMkLst>
            <pc:docMk/>
            <pc:sldMk cId="2232926306" sldId="269"/>
            <ac:spMk id="5" creationId="{DD41C72A-FC39-480E-A04F-7AA85B41805D}"/>
          </ac:spMkLst>
        </pc:spChg>
      </pc:sldChg>
      <pc:sldChg chg="modSp new mod">
        <pc:chgData name="Saswoti Satapathy" userId="69fdea7f8e192b3f" providerId="LiveId" clId="{B52808AF-E91E-45ED-A5B8-8DB87D7B0FB7}" dt="2021-01-08T10:24:22.849" v="6493" actId="20577"/>
        <pc:sldMkLst>
          <pc:docMk/>
          <pc:sldMk cId="1518784590" sldId="270"/>
        </pc:sldMkLst>
        <pc:spChg chg="mod">
          <ac:chgData name="Saswoti Satapathy" userId="69fdea7f8e192b3f" providerId="LiveId" clId="{B52808AF-E91E-45ED-A5B8-8DB87D7B0FB7}" dt="2021-01-08T06:49:48.567" v="3477" actId="14100"/>
          <ac:spMkLst>
            <pc:docMk/>
            <pc:sldMk cId="1518784590" sldId="270"/>
            <ac:spMk id="2" creationId="{1042C047-D682-4B5E-B837-3B7B1501400C}"/>
          </ac:spMkLst>
        </pc:spChg>
        <pc:spChg chg="mod">
          <ac:chgData name="Saswoti Satapathy" userId="69fdea7f8e192b3f" providerId="LiveId" clId="{B52808AF-E91E-45ED-A5B8-8DB87D7B0FB7}" dt="2021-01-08T10:24:22.849" v="6493" actId="20577"/>
          <ac:spMkLst>
            <pc:docMk/>
            <pc:sldMk cId="1518784590" sldId="270"/>
            <ac:spMk id="3" creationId="{E91A46A7-32A9-4620-9EFE-331E33B5211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ECE0-E630-4682-B694-2B23ADF22E0A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DEDC-5A9A-487C-9FF1-324077562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3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ECE0-E630-4682-B694-2B23ADF22E0A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DEDC-5A9A-487C-9FF1-324077562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76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ECE0-E630-4682-B694-2B23ADF22E0A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DEDC-5A9A-487C-9FF1-324077562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260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ECE0-E630-4682-B694-2B23ADF22E0A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DEDC-5A9A-487C-9FF1-324077562C3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457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ECE0-E630-4682-B694-2B23ADF22E0A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DEDC-5A9A-487C-9FF1-324077562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341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ECE0-E630-4682-B694-2B23ADF22E0A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DEDC-5A9A-487C-9FF1-324077562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606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ECE0-E630-4682-B694-2B23ADF22E0A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DEDC-5A9A-487C-9FF1-324077562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597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ECE0-E630-4682-B694-2B23ADF22E0A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DEDC-5A9A-487C-9FF1-324077562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410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ECE0-E630-4682-B694-2B23ADF22E0A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DEDC-5A9A-487C-9FF1-324077562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87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ECE0-E630-4682-B694-2B23ADF22E0A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DEDC-5A9A-487C-9FF1-324077562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2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ECE0-E630-4682-B694-2B23ADF22E0A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DEDC-5A9A-487C-9FF1-324077562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86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ECE0-E630-4682-B694-2B23ADF22E0A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DEDC-5A9A-487C-9FF1-324077562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81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ECE0-E630-4682-B694-2B23ADF22E0A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DEDC-5A9A-487C-9FF1-324077562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48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ECE0-E630-4682-B694-2B23ADF22E0A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DEDC-5A9A-487C-9FF1-324077562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42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ECE0-E630-4682-B694-2B23ADF22E0A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DEDC-5A9A-487C-9FF1-324077562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89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ECE0-E630-4682-B694-2B23ADF22E0A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DEDC-5A9A-487C-9FF1-324077562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50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ECE0-E630-4682-B694-2B23ADF22E0A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DEDC-5A9A-487C-9FF1-324077562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27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9ECE0-E630-4682-B694-2B23ADF22E0A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5DEDC-5A9A-487C-9FF1-324077562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3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61532AE-A8F7-4615-AD64-262B9CB21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962" y="330926"/>
            <a:ext cx="9394750" cy="46852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86095A-94E8-46DF-B07D-2D33A4178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75" y="4800600"/>
            <a:ext cx="22288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7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AA03-D488-4DBB-A4C9-190CA5D847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22638" y="365125"/>
            <a:ext cx="8869362" cy="709613"/>
          </a:xfrm>
        </p:spPr>
        <p:txBody>
          <a:bodyPr>
            <a:normAutofit/>
          </a:bodyPr>
          <a:lstStyle/>
          <a:p>
            <a:pPr algn="just"/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4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SCREENSHOTS</a:t>
            </a:r>
            <a:r>
              <a:rPr lang="en-IN" sz="3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F0368F-6AE2-47FD-828E-CA5773B18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" y="1375954"/>
            <a:ext cx="5486399" cy="41975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D3E8A6-EA41-483F-960A-47310CF3D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9" y="1375954"/>
            <a:ext cx="5294812" cy="41975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20F9C1-AEAA-41DA-BD28-2734B832CA12}"/>
              </a:ext>
            </a:extLst>
          </p:cNvPr>
          <p:cNvSpPr txBox="1"/>
          <p:nvPr/>
        </p:nvSpPr>
        <p:spPr>
          <a:xfrm>
            <a:off x="5062091" y="5939246"/>
            <a:ext cx="3158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latin typeface="Arial Black" panose="020B0A04020102020204" pitchFamily="34" charset="0"/>
              </a:rPr>
              <a:t>WELCOME PAGES</a:t>
            </a:r>
            <a:endParaRPr lang="en-IN" sz="2400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202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E306C3-76E1-4214-8DD4-20DAE010B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9" y="757646"/>
            <a:ext cx="5355773" cy="4432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9C8CF8-184C-4326-86A6-BFD36CCCE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8" y="757646"/>
            <a:ext cx="5355773" cy="44326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0C3F84-40ED-42D0-AAC1-0FB23E006CC3}"/>
              </a:ext>
            </a:extLst>
          </p:cNvPr>
          <p:cNvSpPr txBox="1"/>
          <p:nvPr/>
        </p:nvSpPr>
        <p:spPr>
          <a:xfrm>
            <a:off x="5582196" y="5843452"/>
            <a:ext cx="2222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Arial Black" panose="020B0A04020102020204" pitchFamily="34" charset="0"/>
              </a:rPr>
              <a:t>HOME PAGE</a:t>
            </a:r>
            <a:endParaRPr lang="en-IN" sz="2400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841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F4819F-BF37-463D-98D5-FBC506D96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1" y="1010194"/>
            <a:ext cx="5608319" cy="4241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BF8781-70B2-4A50-823B-D386A7D16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349" y="1010194"/>
            <a:ext cx="5050970" cy="424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6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6C5A65-4DC0-4331-ABFE-6E5C19DF6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3" y="1393372"/>
            <a:ext cx="5529943" cy="3979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1AC5AF-FF06-4C1A-8115-D39DDF4D5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966" y="1393372"/>
            <a:ext cx="5355771" cy="39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52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C38469-F91F-4801-9D40-4083C16D9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82" y="757647"/>
            <a:ext cx="7437121" cy="45807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261B35-9163-46D2-9527-F3222582F793}"/>
              </a:ext>
            </a:extLst>
          </p:cNvPr>
          <p:cNvSpPr txBox="1"/>
          <p:nvPr/>
        </p:nvSpPr>
        <p:spPr>
          <a:xfrm>
            <a:off x="5172891" y="5826034"/>
            <a:ext cx="2222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Arial Black" panose="020B0A04020102020204" pitchFamily="34" charset="0"/>
              </a:rPr>
              <a:t>HOME PAGE</a:t>
            </a:r>
            <a:endParaRPr lang="en-IN" sz="2400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14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6AB9C-3F55-4E93-8253-326935ADD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988" y="196449"/>
            <a:ext cx="6454066" cy="957648"/>
          </a:xfrm>
        </p:spPr>
        <p:txBody>
          <a:bodyPr>
            <a:normAutofit/>
          </a:bodyPr>
          <a:lstStyle/>
          <a:p>
            <a:pPr algn="just"/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4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97E0-97E2-47C7-82E2-B60A0FED2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7553" y="923278"/>
            <a:ext cx="11896077" cy="5672831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1.Cost effective: Since the page can also be accessed without internet, so it becomes much more easy for the users to use this as compared to those online travel systems.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Easily Accessible: This is a menu driven program  and is very user friendly. So it is easy to give inputs and follow the steps and easily complete the process to process . User can also easily retrieve and change the details given .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It can be made as a mobile app for platforms Android and IOS.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</a:rPr>
              <a:t>4.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It can be used to solve other similar problems such as flight deals, best university</a:t>
            </a:r>
          </a:p>
          <a:p>
            <a:pPr algn="l"/>
            <a:r>
              <a:rPr lang="en-IN" sz="2400" b="0" i="0" u="none" strike="noStrike" baseline="0" dirty="0">
                <a:latin typeface="Times New Roman" panose="02020603050405020304" pitchFamily="18" charset="0"/>
              </a:rPr>
              <a:t>and so on.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</a:rPr>
              <a:t>5.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It will </a:t>
            </a:r>
            <a:r>
              <a:rPr lang="en-US" sz="2400" dirty="0">
                <a:latin typeface="Times New Roman" panose="02020603050405020304" pitchFamily="18" charset="0"/>
              </a:rPr>
              <a:t>recommend tour package based on Famous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Festivals celebrated across India.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</a:rPr>
              <a:t>6.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Best Hotels in the recommended area can also be included in nearest Destination.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</a:rPr>
              <a:t>7. Reviews can be taken and added for better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232926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C047-D682-4B5E-B837-3B7B1501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030" y="391251"/>
            <a:ext cx="7511357" cy="806727"/>
          </a:xfrm>
        </p:spPr>
        <p:txBody>
          <a:bodyPr>
            <a:normAutofit/>
          </a:bodyPr>
          <a:lstStyle/>
          <a:p>
            <a:pPr algn="just"/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4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A46A7-32A9-4620-9EFE-331E33B52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899" y="1003177"/>
            <a:ext cx="11860567" cy="3657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user can select the best package in short amount of time. The user can also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 easily without internet and can easily retrieve  the details .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Finally, the goal of the project is to make an efficient system which is effective in terms of cost and money.</a:t>
            </a:r>
          </a:p>
        </p:txBody>
      </p:sp>
    </p:spTree>
    <p:extLst>
      <p:ext uri="{BB962C8B-B14F-4D97-AF65-F5344CB8AC3E}">
        <p14:creationId xmlns:p14="http://schemas.microsoft.com/office/powerpoint/2010/main" val="1518784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E0066D-B287-4FB4-A831-0CA46ED2F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1" cy="5579165"/>
          </a:xfrm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  <a:br>
              <a:rPr lang="en-US" sz="6000" dirty="0"/>
            </a:br>
            <a:endParaRPr lang="en-IN" sz="6000" dirty="0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566D4C15-9D2B-4085-947A-08380748E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0501" y="3766930"/>
            <a:ext cx="2120348" cy="140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D1E5DA-2F56-4E3C-8ABA-8269B126F03F}"/>
              </a:ext>
            </a:extLst>
          </p:cNvPr>
          <p:cNvSpPr txBox="1"/>
          <p:nvPr/>
        </p:nvSpPr>
        <p:spPr>
          <a:xfrm>
            <a:off x="115411" y="1437182"/>
            <a:ext cx="1106639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Tourism can be considered as most favourite pass time when people get free time. </a:t>
            </a:r>
            <a:r>
              <a:rPr lang="en-IN" sz="2400" dirty="0">
                <a:latin typeface="Times New Roman" panose="02020603050405020304" pitchFamily="18" charset="0"/>
              </a:rPr>
              <a:t>Tourist are considered as one of the important asset of our country, it helps in economy growth of one’s country. 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travel companies concentrate on the interest associated with tourist making sure to increase their particular market value and supply enormous package deals. Now-a-days there are many travel packages existing from different websites to almost all the places over the world. A customer finds it very difficult to search for the best package as he/she has to browse multiple websites, contact many travel agents and etc, which is a tedious process and is time consuming. There should be a system where the user should find the best package on the Internet with a single click. It is as well very difficult because most of the reviews present on the web is biased.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2DB91-B9C0-4877-AEFC-C572031BDB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   </a:t>
            </a:r>
            <a:r>
              <a:rPr lang="en-IN" sz="4400" b="1" u="sng" dirty="0">
                <a:solidFill>
                  <a:srgbClr val="FF0000"/>
                </a:solidFill>
                <a:ea typeface="Calibri" panose="020F0502020204030204" pitchFamily="34" charset="0"/>
              </a:rPr>
              <a:t>INTRODUCTION</a:t>
            </a:r>
            <a:br>
              <a:rPr lang="en-IN" u="sng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889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0D143B-0BFE-42DF-90D5-298B456C3884}"/>
              </a:ext>
            </a:extLst>
          </p:cNvPr>
          <p:cNvSpPr txBox="1"/>
          <p:nvPr/>
        </p:nvSpPr>
        <p:spPr>
          <a:xfrm>
            <a:off x="195309" y="1446060"/>
            <a:ext cx="117540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To address this issue, we adopt Travel </a:t>
            </a:r>
            <a:r>
              <a:rPr lang="en-US" sz="2400" dirty="0">
                <a:latin typeface="Times New Roman" panose="02020603050405020304" pitchFamily="18" charset="0"/>
              </a:rPr>
              <a:t>Management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System which offers the best package among all the other packages . This project will help tourist to suggest the best Travel Package among all the package . The most attracting point of our concept is that one can operate or use this without using browser. One can easily retrieve , insert and manipulate the details and can upgrade according to their convenience. </a:t>
            </a:r>
          </a:p>
          <a:p>
            <a:pPr marL="0" indent="0" algn="l">
              <a:buNone/>
            </a:pPr>
            <a:r>
              <a:rPr lang="en-US" sz="2400" dirty="0">
                <a:latin typeface="Times New Roman" panose="02020603050405020304" pitchFamily="18" charset="0"/>
              </a:rPr>
              <a:t>                           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2187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36B2-4835-44C3-BC4B-3DF443518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rgbClr val="FF0000"/>
                </a:solidFill>
              </a:rPr>
              <a:t>IMPORTANCE AND NEED OF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6F8D4-B5FC-4A7A-B991-A72540790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3660" y="1118586"/>
            <a:ext cx="10514012" cy="5584055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you all know that vital success and development of  many economies. Tourism boosts the revenue of the economy, creates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thousands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job and improves infrastructure. It contributes a lot in the development of National GDP and employment.</a:t>
            </a:r>
          </a:p>
          <a:p>
            <a:pPr marL="514350" indent="-514350"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understand that the tourist industry is linked to movement to different locations not only on leisure but also business and some additional travel motivators. So there is a need of good travel system that can be accessed easily while booking. </a:t>
            </a:r>
          </a:p>
          <a:p>
            <a:pPr marL="514350" indent="-514350"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whole world has moved online so it is obvious that there are many network problems occurring during bookings , so there must be a system/ software that deals with the same.</a:t>
            </a:r>
          </a:p>
          <a:p>
            <a:pPr marL="514350" indent="-514350"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server errors the tourists face a lot of problems during the tour, there can be  mismatching of the data entered and the data stored . </a:t>
            </a:r>
          </a:p>
          <a:p>
            <a:pPr marL="514350" indent="-514350"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tool is applied easily to coordinate between the travel lovers and the service providers.</a:t>
            </a:r>
          </a:p>
        </p:txBody>
      </p:sp>
    </p:spTree>
    <p:extLst>
      <p:ext uri="{BB962C8B-B14F-4D97-AF65-F5344CB8AC3E}">
        <p14:creationId xmlns:p14="http://schemas.microsoft.com/office/powerpoint/2010/main" val="117742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3145-AE5D-406A-8E81-66E680C7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8492"/>
            <a:ext cx="4733698" cy="6210354"/>
          </a:xfrm>
        </p:spPr>
        <p:txBody>
          <a:bodyPr>
            <a:normAutofit/>
          </a:bodyPr>
          <a:lstStyle/>
          <a:p>
            <a:r>
              <a:rPr lang="en-IN" sz="2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sz="2200" b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.Customers can easily use this software , select the service they would like to book and fill up the booking form according to the instructions .</a:t>
            </a:r>
            <a:br>
              <a:rPr lang="en-IN" sz="2200" b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b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To remain competitive and profitable travel agencies enhance their client’s experiences pre-judicially.</a:t>
            </a:r>
            <a:br>
              <a:rPr lang="en-IN" sz="2200" b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b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8.Choosing an online booking system that  meets all your needs is a stressful job.  </a:t>
            </a:r>
            <a:endParaRPr lang="en-IN" sz="2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D3033453-20AA-4E6E-A4C5-630D5D35C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130" y="1676497"/>
            <a:ext cx="5935487" cy="353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84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D987-8BF5-40F8-BC60-DA5812D2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937" y="373834"/>
            <a:ext cx="4092606" cy="771217"/>
          </a:xfrm>
        </p:spPr>
        <p:txBody>
          <a:bodyPr>
            <a:normAutofit fontScale="90000"/>
          </a:bodyPr>
          <a:lstStyle/>
          <a:p>
            <a:r>
              <a:rPr lang="en-IN" sz="4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172A1-9829-46CD-817B-80EC4791D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9798" y="1422276"/>
            <a:ext cx="6815768" cy="5224068"/>
          </a:xfrm>
        </p:spPr>
        <p:txBody>
          <a:bodyPr>
            <a:normAutofit fontScale="92500"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1.Our first objective is to ensure that people are able to easily access the page.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We ensure that one can do complete bookings even without internet access because people having poor network face a lot during online bookings and payments.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To cut down the commissions taken by travel agents during online payments.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To decrease the number of online fraud sites.</a:t>
            </a:r>
          </a:p>
          <a:p>
            <a:pPr algn="l"/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Every travel package consists of many landscapes (places of interest and attractions), and thus has intrinsic complex spatial temporal relationship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DFE529F-6085-48EB-882F-B2542EF9B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167" y="2587799"/>
            <a:ext cx="4167604" cy="241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54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1610-694D-4802-84DE-E15A8FFA8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12" y="365125"/>
            <a:ext cx="9570976" cy="797850"/>
          </a:xfrm>
        </p:spPr>
        <p:txBody>
          <a:bodyPr/>
          <a:lstStyle/>
          <a:p>
            <a:r>
              <a:rPr lang="en-IN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PRINCIPLES AND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DD8BA-A2E1-40FF-9ABA-80B014BB6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021" y="1029810"/>
            <a:ext cx="12020365" cy="4961415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 we had used in our project is </a:t>
            </a:r>
            <a:r>
              <a:rPr lang="en-IN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Driven programs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program that obtains input from the user by displaying a list of options –the menu-from which the user indicates his/her choices.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driven programs are advantageous in two ways: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Firstly because input is via single strokes, the system is less prone to user error;     secondly, because only a limited range of characters are allowed the way in which the input is to be entered is unambiguous. This contributes in making the program more user friendly.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76914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78B7-8E0F-43DF-947E-9E76491D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332" y="365125"/>
            <a:ext cx="9420056" cy="788972"/>
          </a:xfrm>
        </p:spPr>
        <p:txBody>
          <a:bodyPr>
            <a:noAutofit/>
          </a:bodyPr>
          <a:lstStyle/>
          <a:p>
            <a:r>
              <a:rPr lang="en-IN" sz="36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HARDWARE AND SOFTWARE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100C1-B079-4CC0-BE8F-5AA4904A3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54096"/>
            <a:ext cx="10514012" cy="5557421"/>
          </a:xfrm>
        </p:spPr>
        <p:txBody>
          <a:bodyPr>
            <a:normAutofit/>
          </a:bodyPr>
          <a:lstStyle/>
          <a:p>
            <a:pPr algn="l"/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IN" dirty="0"/>
              <a:t> </a:t>
            </a:r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: C and C++</a:t>
            </a:r>
          </a:p>
          <a:p>
            <a:pPr algn="l"/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Version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Turbo C++ 3.2</a:t>
            </a:r>
            <a:endParaRPr lang="en-IN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IDE : Turbo C++</a:t>
            </a:r>
          </a:p>
          <a:p>
            <a:pPr algn="l"/>
            <a:r>
              <a:rPr lang="en-IN" sz="2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PC: windows XP and above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Processor : AMD Ryzen 3 or Intel Core i3 and above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Hard disk: 2.50Hz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RAM: 4GB</a:t>
            </a:r>
          </a:p>
          <a:p>
            <a:pPr algn="l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09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0072-C1E2-44C4-BE71-4664AA133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098" y="365125"/>
            <a:ext cx="8532289" cy="549275"/>
          </a:xfrm>
        </p:spPr>
        <p:txBody>
          <a:bodyPr>
            <a:normAutofit fontScale="90000"/>
          </a:bodyPr>
          <a:lstStyle/>
          <a:p>
            <a:r>
              <a:rPr lang="en-IN" sz="4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DESIGN AND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E842B-E199-4CE8-9EAE-5642F7B9A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32" y="1083076"/>
            <a:ext cx="11896078" cy="561956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	 The Software product is designed for PC, laptops and all devices which are compatible with Turbo C . The users of this product can use the services of the software  as data is retrieved and stored in Turbo </a:t>
            </a:r>
            <a:r>
              <a:rPr lang="en-US" sz="2400" dirty="0">
                <a:latin typeface="Times New Roman" panose="02020603050405020304" pitchFamily="18" charset="0"/>
              </a:rPr>
              <a:t>C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database and mined to get the results. The product is compatible with c language  and CPP.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</a:rPr>
              <a:t>CPP is a source file , compiled with a C++  compiler , all the code in it is compiled as C++ code. CPP files must be compiled by a C++ compiler for the target platform before the code can be run.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 The </a:t>
            </a:r>
            <a:r>
              <a:rPr lang="en-US" sz="2400" b="1" i="1" u="none" strike="noStrike" baseline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Bharat Travels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 was developed using Turbo C++ in Windows </a:t>
            </a:r>
            <a:r>
              <a:rPr lang="en-US" sz="2400" dirty="0">
                <a:latin typeface="Times New Roman" panose="02020603050405020304" pitchFamily="18" charset="0"/>
              </a:rPr>
              <a:t>10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. There is no web-based application required 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Once the user open the page it shows the welcoming page then it asks the user to press any key to continue.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</a:rPr>
              <a:t> </a:t>
            </a:r>
            <a:endParaRPr lang="en-US" sz="24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9660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394</TotalTime>
  <Words>1126</Words>
  <Application>Microsoft Office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Bookman Old Style</vt:lpstr>
      <vt:lpstr>Calibri</vt:lpstr>
      <vt:lpstr>Rockwell</vt:lpstr>
      <vt:lpstr>Times New Roman</vt:lpstr>
      <vt:lpstr>Wingdings</vt:lpstr>
      <vt:lpstr>Damask</vt:lpstr>
      <vt:lpstr>PowerPoint Presentation</vt:lpstr>
      <vt:lpstr>         INTRODUCTION </vt:lpstr>
      <vt:lpstr>PowerPoint Presentation</vt:lpstr>
      <vt:lpstr>IMPORTANCE AND NEED OF PROJECT</vt:lpstr>
      <vt:lpstr>6.Customers can easily use this software , select the service they would like to book and fill up the booking form according to the instructions . 7. To remain competitive and profitable travel agencies enhance their client’s experiences pre-judicially. 8.Choosing an online booking system that  meets all your needs is a stressful job.  </vt:lpstr>
      <vt:lpstr>                                 OBJECTIVES</vt:lpstr>
      <vt:lpstr>WORKING PRINCIPLES AND METHODOLOGY</vt:lpstr>
      <vt:lpstr>HARDWARE AND SOFTWARE REQUIREMENTS</vt:lpstr>
      <vt:lpstr>DESIGN AND DEVELOPMENT</vt:lpstr>
      <vt:lpstr>     SCREENSHOTS </vt:lpstr>
      <vt:lpstr>PowerPoint Presentation</vt:lpstr>
      <vt:lpstr>PowerPoint Presentation</vt:lpstr>
      <vt:lpstr>PowerPoint Presentation</vt:lpstr>
      <vt:lpstr>PowerPoint Presentation</vt:lpstr>
      <vt:lpstr>    FUTURE SCOPE</vt:lpstr>
      <vt:lpstr>    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Saswoti Satapathy</dc:creator>
  <cp:lastModifiedBy>Asish Kumar Gouda</cp:lastModifiedBy>
  <cp:revision>60</cp:revision>
  <dcterms:created xsi:type="dcterms:W3CDTF">2021-01-07T14:30:05Z</dcterms:created>
  <dcterms:modified xsi:type="dcterms:W3CDTF">2021-01-09T15:56:41Z</dcterms:modified>
</cp:coreProperties>
</file>