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54375C-ADEE-2FD3-838C-DA8C5A7B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D4BEBD-3DEE-8069-188E-EB90F169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D99A53-93A6-06CA-8BB4-A640FA3A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0283EF-929D-C6D6-B645-E893B73C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F70E9A-588F-D189-07EF-D814F0E9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42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DC1AA0-13AD-6F81-550C-87D1344A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A6DA9DF-F057-1FD4-E755-D991581D0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0CF545-2002-9FD8-D1A7-770289AF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B1875C-A448-651D-1BAD-67E9203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E3BB19-56E7-C4C1-73C1-2488D046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7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3FA85CC-F858-839A-1FEB-249EC51B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4A0F749-0816-5F57-14D4-74761CDC0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C33BA23-78F5-BA2B-4C01-8E1CF4EC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238694-E06F-248E-7B64-E273C3B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A9024A-5FA7-E195-FC92-6677929F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71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3B3F41-C551-8CB1-2E44-ECBE9D3F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554C7F-30A2-23E5-132E-0DCD0FCC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7A22DB-F3B1-A313-6A9A-59E94F05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FD6007-01CC-6C35-B8D8-8BD36E92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D81578-259F-DE84-A4D4-A6547C8C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1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2AD3EF-A383-67E1-C454-5AA8C85F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0286CB-4C98-C58F-6CC7-78F82603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19C993-B9F6-C765-D67D-7707CD62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1D2867-3B23-1B01-ED55-7C4F0AF9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A6C8EC-4F2A-0021-363A-5564AF3E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77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5DC019-B288-0B05-3F6D-55323325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919784-3D2D-4EFD-1E2E-0A5A5513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FC8839-A007-45A3-0516-614D7B26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AFB630-7C06-5348-573A-ACE7F101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02EC0A-27EA-0E89-F8B8-9A4D7101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214464-38FB-20E7-DAFA-D71F9D45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8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252E7A-380E-9401-6DE6-0A8C8E0D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6423CD1-007D-18AD-AF0A-1CCB691D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78863D-E6DF-3A55-C882-B4F43687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26F2E64-2C7F-7DA8-899B-BC0F8C2EA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876CF9E-4FD7-B37A-4692-821B58B34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077D189-A8DF-3308-FB97-0D570C9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22277E-579B-6BC2-D91C-B1A511F3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75419F1-1DD8-AF36-34FF-0667734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1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029A39-821D-71C5-57A6-20B90CD9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BC0BF4B-5C46-0EE3-9CD7-BBD27D33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0653CD-5D57-978D-DBA4-EB24B511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3A5937-8CF7-2800-68A0-73C836C2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74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7D5AA45-57BB-0A78-247C-39A2A05B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5F94EA-F85F-B364-6FD2-E47353FC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98BD77-1552-84D0-6E4E-ABED71B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75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E2D78F-890B-B636-661B-CCA94652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738F1F-C8A6-6B7A-6313-7D8E24CA9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84D4EBE-07B1-D6AE-7CF2-6F2B28AD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C1C6E9A-12AA-3A7E-C6E6-EF6A8C92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EA067A-6F1B-1D08-7EDF-AE32164D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5F86F6-FE44-FDFB-C6D2-7D4E5DF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8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A6BC0-44F9-5F58-1867-72C9409D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6134AAA-CBB7-F220-1E21-6AB6F259A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DDA189-7D3C-6326-E258-2D97033F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7541ED-96ED-A7F9-C09B-097DAEED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A20B95-4CEF-4A61-59A4-723F59A7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D71F70-2F75-C4A0-35B5-BC2C048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28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AB578BF-BF1E-4003-F0D6-7482DAAB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C9EF54-60EF-A87B-1AFC-608897AE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FD373F-68AC-7166-8ACA-6E855B88F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5B0C4-B836-064B-B727-B6D674D19E4F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CBF811-8D38-C2F8-F603-2A87556C2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C848F3-EA49-E047-8682-1DAF8FCB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38DBD-FC28-7649-B86E-DD16BAE4BA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517CE-162E-557A-ECA6-EA924A84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dirty="0" err="1">
                <a:solidFill>
                  <a:srgbClr val="1377D0"/>
                </a:solidFill>
              </a:rPr>
              <a:t>Trading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With</a:t>
            </a:r>
            <a:r>
              <a:rPr lang="tr-TR" sz="3700" dirty="0">
                <a:solidFill>
                  <a:srgbClr val="1377D0"/>
                </a:solidFill>
              </a:rPr>
              <a:t> ML: </a:t>
            </a:r>
            <a:r>
              <a:rPr lang="tr-TR" sz="3700" dirty="0" err="1">
                <a:solidFill>
                  <a:srgbClr val="1377D0"/>
                </a:solidFill>
              </a:rPr>
              <a:t>Classification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and</a:t>
            </a:r>
            <a:r>
              <a:rPr lang="tr-TR" sz="3700" dirty="0">
                <a:solidFill>
                  <a:srgbClr val="1377D0"/>
                </a:solidFill>
              </a:rPr>
              <a:t> SVM</a:t>
            </a:r>
            <a:br>
              <a:rPr lang="tr-TR" sz="3700" dirty="0">
                <a:solidFill>
                  <a:srgbClr val="1377D0"/>
                </a:solidFill>
              </a:rPr>
            </a:br>
            <a:endParaRPr lang="tr-TR" sz="3700" dirty="0">
              <a:solidFill>
                <a:srgbClr val="1377D0"/>
              </a:solidFill>
            </a:endParaRPr>
          </a:p>
        </p:txBody>
      </p:sp>
      <p:pic>
        <p:nvPicPr>
          <p:cNvPr id="4" name="Resim 3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D4BC70-5CBC-A187-AF92-24035ADA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029286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BD01CD-5440-3D4F-07B4-74ADE2A1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249" y="2369289"/>
            <a:ext cx="4351751" cy="1325563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1377D0"/>
                </a:solidFill>
              </a:rPr>
              <a:t>Live </a:t>
            </a:r>
            <a:r>
              <a:rPr lang="tr-TR" dirty="0" err="1">
                <a:solidFill>
                  <a:srgbClr val="1377D0"/>
                </a:solidFill>
              </a:rPr>
              <a:t>Trading</a:t>
            </a:r>
            <a:r>
              <a:rPr lang="tr-TR" dirty="0">
                <a:solidFill>
                  <a:srgbClr val="1377D0"/>
                </a:solidFill>
              </a:rPr>
              <a:t> On </a:t>
            </a:r>
            <a:r>
              <a:rPr lang="tr-TR" dirty="0" err="1">
                <a:solidFill>
                  <a:srgbClr val="1377D0"/>
                </a:solidFill>
              </a:rPr>
              <a:t>Blueshift</a:t>
            </a:r>
            <a:r>
              <a:rPr lang="tr-TR" dirty="0">
                <a:solidFill>
                  <a:srgbClr val="1377D0"/>
                </a:solidFill>
              </a:rPr>
              <a:t>/ </a:t>
            </a:r>
            <a:r>
              <a:rPr lang="tr-TR" dirty="0" err="1">
                <a:solidFill>
                  <a:srgbClr val="1377D0"/>
                </a:solidFill>
              </a:rPr>
              <a:t>IBridgePy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Resim 4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50F91B5-3E8E-098D-8354-28C72D8F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8" y="912041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F060F5-6493-FC14-9CF9-1DF7A2AA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API </a:t>
            </a:r>
            <a:r>
              <a:rPr lang="tr-TR" dirty="0" err="1">
                <a:solidFill>
                  <a:srgbClr val="1377D0"/>
                </a:solidFill>
              </a:rPr>
              <a:t>Methods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for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Trading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Strategy</a:t>
            </a:r>
            <a:r>
              <a:rPr lang="tr-TR" dirty="0">
                <a:solidFill>
                  <a:srgbClr val="1377D0"/>
                </a:solidFill>
              </a:rPr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D6997C-CE9F-522C-E8AC-9AF34BE5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1. </a:t>
            </a:r>
            <a:r>
              <a:rPr lang="tr-TR" b="1" dirty="0" err="1"/>
              <a:t>initialize</a:t>
            </a:r>
            <a:r>
              <a:rPr lang="tr-TR" b="1" dirty="0"/>
              <a:t>(</a:t>
            </a:r>
            <a:r>
              <a:rPr lang="tr-TR" b="1" dirty="0" err="1"/>
              <a:t>context</a:t>
            </a:r>
            <a:r>
              <a:rPr lang="tr-TR" b="1" dirty="0"/>
              <a:t>) 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of a </a:t>
            </a:r>
            <a:r>
              <a:rPr lang="tr-TR" dirty="0" err="1"/>
              <a:t>strategy</a:t>
            </a:r>
            <a:r>
              <a:rPr lang="tr-TR" dirty="0"/>
              <a:t>. </a:t>
            </a:r>
            <a:r>
              <a:rPr lang="tr-TR" dirty="0" err="1"/>
              <a:t>It's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backtest</a:t>
            </a:r>
            <a:r>
              <a:rPr lang="tr-TR" dirty="0"/>
              <a:t> </a:t>
            </a:r>
            <a:r>
              <a:rPr lang="tr-TR" dirty="0" err="1"/>
              <a:t>starts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`</a:t>
            </a:r>
            <a:r>
              <a:rPr lang="tr-TR" dirty="0" err="1"/>
              <a:t>context</a:t>
            </a:r>
            <a:r>
              <a:rPr lang="tr-TR" dirty="0"/>
              <a:t>` </a:t>
            </a:r>
            <a:r>
              <a:rPr lang="tr-TR" dirty="0" err="1"/>
              <a:t>object</a:t>
            </a:r>
            <a:r>
              <a:rPr lang="tr-TR" dirty="0"/>
              <a:t> </a:t>
            </a:r>
            <a:r>
              <a:rPr lang="tr-TR" dirty="0" err="1"/>
              <a:t>stores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persist</a:t>
            </a:r>
            <a:r>
              <a:rPr lang="tr-TR" dirty="0"/>
              <a:t> </a:t>
            </a:r>
            <a:r>
              <a:rPr lang="tr-TR" dirty="0" err="1"/>
              <a:t>throughout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strategy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2. </a:t>
            </a:r>
            <a:r>
              <a:rPr lang="tr-TR" b="1" dirty="0" err="1"/>
              <a:t>schedule_function</a:t>
            </a:r>
            <a:r>
              <a:rPr lang="tr-TR" b="1" dirty="0"/>
              <a:t>() 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Used</a:t>
            </a:r>
            <a:r>
              <a:rPr lang="tr-TR" dirty="0"/>
              <a:t> inside </a:t>
            </a:r>
            <a:r>
              <a:rPr lang="tr-TR" dirty="0" err="1"/>
              <a:t>initialize</a:t>
            </a:r>
            <a:r>
              <a:rPr lang="tr-TR" dirty="0"/>
              <a:t>()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schedule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func</a:t>
            </a:r>
            <a:r>
              <a:rPr lang="tr-TR" dirty="0"/>
              <a:t>: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schedule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date_rule</a:t>
            </a:r>
            <a:r>
              <a:rPr lang="tr-TR" dirty="0"/>
              <a:t>: 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every_day</a:t>
            </a:r>
            <a:r>
              <a:rPr lang="tr-TR" dirty="0"/>
              <a:t>, </a:t>
            </a:r>
            <a:r>
              <a:rPr lang="tr-TR" dirty="0" err="1"/>
              <a:t>month_start</a:t>
            </a:r>
            <a:r>
              <a:rPr lang="tr-TR" dirty="0"/>
              <a:t>, </a:t>
            </a:r>
            <a:r>
              <a:rPr lang="tr-TR" dirty="0" err="1"/>
              <a:t>week_end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time_rule</a:t>
            </a:r>
            <a:r>
              <a:rPr lang="tr-TR" dirty="0"/>
              <a:t>: 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market_open</a:t>
            </a:r>
            <a:r>
              <a:rPr lang="tr-TR" dirty="0"/>
              <a:t>(</a:t>
            </a:r>
            <a:r>
              <a:rPr lang="tr-TR" dirty="0" err="1"/>
              <a:t>hours</a:t>
            </a:r>
            <a:r>
              <a:rPr lang="tr-TR" dirty="0"/>
              <a:t>=2, </a:t>
            </a:r>
            <a:r>
              <a:rPr lang="tr-TR" dirty="0" err="1"/>
              <a:t>minutes</a:t>
            </a:r>
            <a:r>
              <a:rPr lang="tr-TR" dirty="0"/>
              <a:t>=30) </a:t>
            </a:r>
          </a:p>
          <a:p>
            <a:pPr marL="0" indent="0">
              <a:buNone/>
            </a:pPr>
            <a:r>
              <a:rPr lang="tr-TR" dirty="0" err="1"/>
              <a:t>Example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 err="1"/>
              <a:t>schedule_function</a:t>
            </a:r>
            <a:r>
              <a:rPr lang="tr-TR" dirty="0"/>
              <a:t>(</a:t>
            </a:r>
            <a:r>
              <a:rPr lang="tr-TR" dirty="0" err="1"/>
              <a:t>strategy</a:t>
            </a:r>
            <a:r>
              <a:rPr lang="tr-TR" dirty="0"/>
              <a:t>, </a:t>
            </a:r>
            <a:r>
              <a:rPr lang="tr-TR" dirty="0" err="1"/>
              <a:t>date_rules.week_start</a:t>
            </a:r>
            <a:r>
              <a:rPr lang="tr-TR" dirty="0"/>
              <a:t>(</a:t>
            </a:r>
            <a:r>
              <a:rPr lang="tr-TR" dirty="0" err="1"/>
              <a:t>days_offset</a:t>
            </a:r>
            <a:r>
              <a:rPr lang="tr-TR" dirty="0"/>
              <a:t>=0),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03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779B4-FDAC-B8BA-5D5B-F85C677D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API </a:t>
            </a:r>
            <a:r>
              <a:rPr lang="tr-TR" dirty="0" err="1">
                <a:solidFill>
                  <a:srgbClr val="1377D0"/>
                </a:solidFill>
              </a:rPr>
              <a:t>Methods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for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Trading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Strategy</a:t>
            </a:r>
            <a:r>
              <a:rPr lang="tr-TR" dirty="0">
                <a:solidFill>
                  <a:srgbClr val="1377D0"/>
                </a:solidFill>
              </a:rPr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485193-5FBB-CBFF-DAAD-137EF793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b="1" dirty="0"/>
              <a:t>3. </a:t>
            </a:r>
            <a:r>
              <a:rPr lang="tr-TR" b="1" dirty="0" err="1"/>
              <a:t>handle_data</a:t>
            </a:r>
            <a:r>
              <a:rPr lang="tr-TR" b="1" dirty="0"/>
              <a:t>(</a:t>
            </a:r>
            <a:r>
              <a:rPr lang="tr-TR" b="1" dirty="0" err="1"/>
              <a:t>context</a:t>
            </a:r>
            <a:r>
              <a:rPr lang="tr-TR" b="1" dirty="0"/>
              <a:t>, data) 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Optional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minute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backtest</a:t>
            </a:r>
            <a:r>
              <a:rPr lang="tr-TR" dirty="0"/>
              <a:t>.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-time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context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access</a:t>
            </a:r>
            <a:r>
              <a:rPr lang="tr-TR" dirty="0"/>
              <a:t> OHLCV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assets</a:t>
            </a:r>
            <a:r>
              <a:rPr lang="tr-TR" dirty="0"/>
              <a:t>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. </a:t>
            </a:r>
          </a:p>
          <a:p>
            <a:pPr marL="0" indent="0">
              <a:buNone/>
            </a:pPr>
            <a:r>
              <a:rPr lang="tr-TR" b="1" dirty="0"/>
              <a:t>4. </a:t>
            </a:r>
            <a:r>
              <a:rPr lang="tr-TR" b="1" dirty="0" err="1"/>
              <a:t>data.history</a:t>
            </a:r>
            <a:r>
              <a:rPr lang="tr-TR" b="1" dirty="0"/>
              <a:t>() 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Fetches</a:t>
            </a:r>
            <a:r>
              <a:rPr lang="tr-TR" dirty="0"/>
              <a:t> </a:t>
            </a:r>
            <a:r>
              <a:rPr lang="tr-TR" dirty="0" err="1"/>
              <a:t>historical</a:t>
            </a:r>
            <a:r>
              <a:rPr lang="tr-TR" dirty="0"/>
              <a:t> market data. </a:t>
            </a:r>
          </a:p>
          <a:p>
            <a:pPr marL="0" indent="0">
              <a:buNone/>
            </a:pPr>
            <a:r>
              <a:rPr lang="tr-TR" dirty="0" err="1"/>
              <a:t>Parameters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assets</a:t>
            </a:r>
            <a:r>
              <a:rPr lang="tr-TR" dirty="0"/>
              <a:t>: </a:t>
            </a:r>
            <a:r>
              <a:rPr lang="tr-TR" dirty="0" err="1"/>
              <a:t>asset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assets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fields</a:t>
            </a:r>
            <a:r>
              <a:rPr lang="tr-TR" dirty="0"/>
              <a:t>: </a:t>
            </a:r>
            <a:r>
              <a:rPr lang="tr-TR" dirty="0" err="1"/>
              <a:t>e.g</a:t>
            </a:r>
            <a:r>
              <a:rPr lang="tr-TR" dirty="0"/>
              <a:t>., '</a:t>
            </a:r>
            <a:r>
              <a:rPr lang="tr-TR" dirty="0" err="1"/>
              <a:t>price</a:t>
            </a:r>
            <a:r>
              <a:rPr lang="tr-TR" dirty="0"/>
              <a:t>', '</a:t>
            </a:r>
            <a:r>
              <a:rPr lang="tr-TR" dirty="0" err="1"/>
              <a:t>volume</a:t>
            </a:r>
            <a:r>
              <a:rPr lang="tr-TR" dirty="0"/>
              <a:t>'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bar_count</a:t>
            </a:r>
            <a:r>
              <a:rPr lang="tr-TR" dirty="0"/>
              <a:t>: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frequency</a:t>
            </a:r>
            <a:r>
              <a:rPr lang="tr-TR" dirty="0"/>
              <a:t>: '1m' </a:t>
            </a:r>
            <a:r>
              <a:rPr lang="tr-TR" dirty="0" err="1"/>
              <a:t>or</a:t>
            </a:r>
            <a:r>
              <a:rPr lang="tr-TR" dirty="0"/>
              <a:t> '1d' </a:t>
            </a:r>
          </a:p>
          <a:p>
            <a:pPr marL="0" indent="0">
              <a:buNone/>
            </a:pPr>
            <a:r>
              <a:rPr lang="tr-TR" dirty="0" err="1"/>
              <a:t>Example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 err="1"/>
              <a:t>data.history</a:t>
            </a:r>
            <a:r>
              <a:rPr lang="tr-TR" dirty="0"/>
              <a:t>(</a:t>
            </a:r>
            <a:r>
              <a:rPr lang="tr-TR" dirty="0" err="1"/>
              <a:t>assets</a:t>
            </a:r>
            <a:r>
              <a:rPr lang="tr-TR" dirty="0"/>
              <a:t>=</a:t>
            </a:r>
            <a:r>
              <a:rPr lang="tr-TR" dirty="0" err="1"/>
              <a:t>symbol</a:t>
            </a:r>
            <a:r>
              <a:rPr lang="tr-TR" dirty="0"/>
              <a:t>('EUR/USD'), </a:t>
            </a:r>
            <a:r>
              <a:rPr lang="tr-TR" dirty="0" err="1"/>
              <a:t>fields</a:t>
            </a:r>
            <a:r>
              <a:rPr lang="tr-TR" dirty="0"/>
              <a:t>='</a:t>
            </a:r>
            <a:r>
              <a:rPr lang="tr-TR" dirty="0" err="1"/>
              <a:t>price</a:t>
            </a:r>
            <a:r>
              <a:rPr lang="tr-TR" dirty="0"/>
              <a:t>', </a:t>
            </a:r>
            <a:r>
              <a:rPr lang="tr-TR" dirty="0" err="1"/>
              <a:t>bar_count</a:t>
            </a:r>
            <a:r>
              <a:rPr lang="tr-TR" dirty="0"/>
              <a:t>=100) </a:t>
            </a:r>
          </a:p>
          <a:p>
            <a:pPr marL="0" indent="0">
              <a:buNone/>
            </a:pPr>
            <a:r>
              <a:rPr lang="tr-TR" b="1" dirty="0"/>
              <a:t>5. </a:t>
            </a:r>
            <a:r>
              <a:rPr lang="tr-TR" b="1" dirty="0" err="1"/>
              <a:t>Order</a:t>
            </a:r>
            <a:r>
              <a:rPr lang="tr-TR" b="1" dirty="0"/>
              <a:t> </a:t>
            </a:r>
            <a:r>
              <a:rPr lang="tr-TR" b="1" dirty="0" err="1"/>
              <a:t>Placement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b="1" dirty="0"/>
              <a:t>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order</a:t>
            </a:r>
            <a:r>
              <a:rPr lang="tr-TR" dirty="0"/>
              <a:t>(</a:t>
            </a:r>
            <a:r>
              <a:rPr lang="tr-TR" dirty="0" err="1"/>
              <a:t>asset</a:t>
            </a:r>
            <a:r>
              <a:rPr lang="tr-TR" dirty="0"/>
              <a:t>, </a:t>
            </a:r>
            <a:r>
              <a:rPr lang="tr-TR" dirty="0" err="1"/>
              <a:t>quantity</a:t>
            </a:r>
            <a:r>
              <a:rPr lang="tr-TR" dirty="0"/>
              <a:t>): </a:t>
            </a:r>
            <a:r>
              <a:rPr lang="tr-TR" dirty="0" err="1"/>
              <a:t>Place</a:t>
            </a:r>
            <a:r>
              <a:rPr lang="tr-TR" dirty="0"/>
              <a:t> a </a:t>
            </a:r>
            <a:r>
              <a:rPr lang="tr-TR" dirty="0" err="1"/>
              <a:t>basic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order_value</a:t>
            </a:r>
            <a:r>
              <a:rPr lang="tr-TR" dirty="0"/>
              <a:t>(</a:t>
            </a:r>
            <a:r>
              <a:rPr lang="tr-TR" dirty="0" err="1"/>
              <a:t>asset</a:t>
            </a:r>
            <a:r>
              <a:rPr lang="tr-TR" dirty="0"/>
              <a:t>, </a:t>
            </a:r>
            <a:r>
              <a:rPr lang="tr-TR" dirty="0" err="1"/>
              <a:t>value</a:t>
            </a:r>
            <a:r>
              <a:rPr lang="tr-TR" dirty="0"/>
              <a:t>): </a:t>
            </a:r>
            <a:r>
              <a:rPr lang="tr-TR" dirty="0" err="1"/>
              <a:t>Place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dollar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- </a:t>
            </a:r>
            <a:r>
              <a:rPr lang="tr-TR" dirty="0" err="1"/>
              <a:t>order_target_percent</a:t>
            </a:r>
            <a:r>
              <a:rPr lang="tr-TR" dirty="0"/>
              <a:t>(</a:t>
            </a:r>
            <a:r>
              <a:rPr lang="tr-TR" dirty="0" err="1"/>
              <a:t>asset</a:t>
            </a:r>
            <a:r>
              <a:rPr lang="tr-TR" dirty="0"/>
              <a:t>, </a:t>
            </a:r>
            <a:r>
              <a:rPr lang="tr-TR" dirty="0" err="1"/>
              <a:t>percent</a:t>
            </a:r>
            <a:r>
              <a:rPr lang="tr-TR" dirty="0"/>
              <a:t>): </a:t>
            </a:r>
            <a:r>
              <a:rPr lang="tr-TR" dirty="0" err="1"/>
              <a:t>Rebalance</a:t>
            </a:r>
            <a:r>
              <a:rPr lang="tr-TR" dirty="0"/>
              <a:t> </a:t>
            </a:r>
            <a:r>
              <a:rPr lang="tr-TR" dirty="0" err="1"/>
              <a:t>asset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target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%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942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308</Words>
  <Application>Microsoft Macintosh PowerPoint</Application>
  <PresentationFormat>Geniş ekran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Teması</vt:lpstr>
      <vt:lpstr>Trading With ML: Classification and SVM </vt:lpstr>
      <vt:lpstr>Live Trading On Blueshift/ IBridgePy</vt:lpstr>
      <vt:lpstr>API Methods for Trading Strategy  </vt:lpstr>
      <vt:lpstr>API Methods for Trading Strategy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İrem Aslı Baş</dc:creator>
  <cp:lastModifiedBy>İrem Aslı Baş</cp:lastModifiedBy>
  <cp:revision>1</cp:revision>
  <dcterms:created xsi:type="dcterms:W3CDTF">2025-07-17T20:58:55Z</dcterms:created>
  <dcterms:modified xsi:type="dcterms:W3CDTF">2025-07-18T06:15:17Z</dcterms:modified>
</cp:coreProperties>
</file>