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You are a documentation builder.</a:t>
            </a:r>
          </a:p>
          <a:p>
            <a:r>
              <a:t>Analyze the code and user instructions, then output a JSON object with a 'project_info' field summarizing:</a:t>
            </a:r>
          </a:p>
          <a:p>
            <a:r>
              <a:t>- Purpose</a:t>
            </a:r>
          </a:p>
          <a:p>
            <a:r>
              <a:t>- Key modules/classes/functions</a:t>
            </a:r>
          </a:p>
          <a:p>
            <a:r>
              <a:t>- Data models or entities</a:t>
            </a:r>
          </a:p>
          <a:p/>
          <a:p>
            <a:r>
              <a:t>Code:</a:t>
            </a:r>
          </a:p>
          <a:p>
            <a:r>
              <a:t>import axios from "axios";</a:t>
            </a:r>
          </a:p>
          <a:p>
            <a:r>
              <a:t>import React, { useState } from "react";</a:t>
            </a:r>
          </a:p>
          <a:p>
            <a:r>
              <a:t>import { FaEnvelope, FaLock, FaTimes, FaUser } from "react-icons/fa";</a:t>
            </a:r>
          </a:p>
          <a:p>
            <a:r>
              <a:t>import { useNavigate } from "react-router-dom";</a:t>
            </a:r>
          </a:p>
          <a:p/>
          <a:p>
            <a:r>
              <a:t>const Register = () =&gt; {</a:t>
            </a:r>
          </a:p>
          <a:p>
            <a:r>
              <a:t>  const navigate = useNavigate();</a:t>
            </a:r>
          </a:p>
          <a:p>
            <a:r>
              <a:t>  const [formData, setFormData] = useState({</a:t>
            </a:r>
          </a:p>
          <a:p>
            <a:r>
              <a:t>    username: "",</a:t>
            </a:r>
          </a:p>
          <a:p>
            <a:r>
              <a:t>    email: "",</a:t>
            </a:r>
          </a:p>
          <a:p>
            <a:r>
              <a:t>    password: "",</a:t>
            </a:r>
          </a:p>
          <a:p>
            <a:r>
              <a:t>  });</a:t>
            </a:r>
          </a:p>
          <a:p>
            <a:r>
              <a:t>  const [error, setError] = useState("");</a:t>
            </a:r>
          </a:p>
          <a:p/>
          <a:p>
            <a:r>
              <a:t>  // Use the direct video URL as the initial video source</a:t>
            </a:r>
          </a:p>
          <a:p>
            <a:r>
              <a:t>  const fallbackVideoUrl =</a:t>
            </a:r>
          </a:p>
          <a:p>
            <a:r>
              <a:t>    "https://www.pexels.com/video/close-up-of-a-plant-and-the-sunlight-8745490/";</a:t>
            </a:r>
          </a:p>
          <a:p>
            <a:r>
              <a:t>  const [videoSrc, setVideoSrc] = useState(fallbackVideoUrl);</a:t>
            </a:r>
          </a:p>
          <a:p>
            <a:r>
              <a:t>  const [videoLoadFailed, setVideoLoadFailed] = useState(false);</a:t>
            </a:r>
          </a:p>
          <a:p/>
          <a:p>
            <a:r>
              <a:t>  // Update state on input change</a:t>
            </a:r>
          </a:p>
          <a:p>
            <a:r>
              <a:t>  const handleChange = (e) =&gt; {</a:t>
            </a:r>
          </a:p>
          <a:p>
            <a:r>
              <a:t>    const { name, value } = e.target;</a:t>
            </a:r>
          </a:p>
          <a:p>
            <a:r>
              <a:t>    setFormData((prev) =&gt; ({ ...prev, [name]: value }));</a:t>
            </a:r>
          </a:p>
          <a:p>
            <a:r>
              <a:t>  };</a:t>
            </a:r>
          </a:p>
          <a:p/>
          <a:p>
            <a:r>
              <a:t>  // Handle form submission</a:t>
            </a:r>
          </a:p>
          <a:p>
            <a:r>
              <a:t>  const handleSubmit = async (e) =&gt; {</a:t>
            </a:r>
          </a:p>
          <a:p>
            <a:r>
              <a:t>    e.preventDefault();</a:t>
            </a:r>
          </a:p>
          <a:p>
            <a:r>
              <a:t>    setError("");</a:t>
            </a:r>
          </a:p>
          <a:p>
            <a:r>
              <a:t>    try {</a:t>
            </a:r>
          </a:p>
          <a:p>
            <a:r>
              <a:t>      // Use your deployed Node server URL on Render</a:t>
            </a:r>
          </a:p>
          <a:p>
            <a:r>
              <a:t>      const response = await axios.post(</a:t>
            </a:r>
          </a:p>
          <a:p>
            <a:r>
              <a:t>        "http://127.0.0.1:5000/register",</a:t>
            </a:r>
          </a:p>
          <a:p>
            <a:r>
              <a:t>        formData</a:t>
            </a:r>
          </a:p>
          <a:p>
            <a:r>
              <a:t>      );</a:t>
            </a:r>
          </a:p>
          <a:p>
            <a:r>
              <a:t>      console.log(response.data.message);</a:t>
            </a:r>
          </a:p>
          <a:p>
            <a:r>
              <a:t>      // Redirect to login page after successful registration</a:t>
            </a:r>
          </a:p>
          <a:p>
            <a:r>
              <a:t>      navigate("/login");</a:t>
            </a:r>
          </a:p>
          <a:p>
            <a:r>
              <a:t>    } catch (err) {</a:t>
            </a:r>
          </a:p>
          <a:p>
            <a:r>
              <a:t>      setError(err.response?.data?.message || "Registration failed.");</a:t>
            </a:r>
          </a:p>
          <a:p>
            <a:r>
              <a:t>    }</a:t>
            </a:r>
          </a:p>
          <a:p>
            <a:r>
              <a:t>  };</a:t>
            </a:r>
          </a:p>
          <a:p/>
          <a:p>
            <a:r>
              <a:t>  return (</a:t>
            </a:r>
          </a:p>
          <a:p>
            <a:r>
              <a:t>    &lt;div className="relative h-screen w-screen overflow-hidden"&gt;</a:t>
            </a:r>
          </a:p>
          <a:p>
            <a:r>
              <a:t>      {/* Background Video or fallback black background */}</a:t>
            </a:r>
          </a:p>
          <a:p>
            <a:r>
              <a:t>      {!videoLoadFailed ? (</a:t>
            </a:r>
          </a:p>
          <a:p>
            <a:r>
              <a:t>        &lt;video</a:t>
            </a:r>
          </a:p>
          <a:p>
            <a:r>
              <a:t>          autoPlay</a:t>
            </a:r>
          </a:p>
          <a:p>
            <a:r>
              <a:t>          loop</a:t>
            </a:r>
          </a:p>
          <a:p>
            <a:r>
              <a:t>          muted</a:t>
            </a:r>
          </a:p>
          <a:p>
            <a:r>
              <a:t>          className="absolute inset-0 w-full h-full object-cover pointer-events-none"</a:t>
            </a:r>
          </a:p>
          <a:p>
            <a:r>
              <a:t>          onError={() =&gt; setVideoLoadFailed(true)}</a:t>
            </a:r>
          </a:p>
          <a:p>
            <a:r>
              <a:t>        &gt;</a:t>
            </a:r>
          </a:p>
          <a:p>
            <a:r>
              <a:t>          &lt;source src={videoSrc} type="video/mp4" /&gt;</a:t>
            </a:r>
          </a:p>
          <a:p>
            <a:r>
              <a:t>          Your browser does not support the video tag.</a:t>
            </a:r>
          </a:p>
          <a:p>
            <a:r>
              <a:t>        &lt;/video&gt;</a:t>
            </a:r>
          </a:p>
          <a:p>
            <a:r>
              <a:t>      ) : (</a:t>
            </a:r>
          </a:p>
          <a:p>
            <a:r>
              <a:t>        &lt;div className="absolute inset-0 bg-black"&gt;&lt;/div&gt;</a:t>
            </a:r>
          </a:p>
          <a:p>
            <a:r>
              <a:t>      )}</a:t>
            </a:r>
          </a:p>
          <a:p/>
          <a:p>
            <a:r>
              <a:t>      {/* Dark Overlay for Readability */}</a:t>
            </a:r>
          </a:p>
          <a:p>
            <a:r>
              <a:t>      &lt;div className="absolute inset-0 bg-black opacity-60"&gt;&lt;/div&gt;</a:t>
            </a:r>
          </a:p>
          <a:p/>
          <a:p>
            <a:r>
              <a:t>      {/* Form Container */}</a:t>
            </a:r>
          </a:p>
          <a:p>
            <a:r>
              <a:t>      &lt;div className="relative flex items-center justify-center h-full px-4"&gt;</a:t>
            </a:r>
          </a:p>
          <a:p>
            <a:r>
              <a:t>        &lt;div className="relative bg-white/20 backdrop-blur-xl p-10 rounded-3xl shadow-2xl max-w-md w-full transition-transform transform hover:scale-105"&gt;</a:t>
            </a:r>
          </a:p>
          <a:p>
            <a:r>
              <a:t>          {/* Cross Button inside the card */}</a:t>
            </a:r>
          </a:p>
          <a:p>
            <a:r>
              <a:t>          &lt;button</a:t>
            </a:r>
          </a:p>
          <a:p>
            <a:r>
              <a:t>            onClick={() =&gt; navigate(-1)}</a:t>
            </a:r>
          </a:p>
          <a:p>
            <a:r>
              <a:t>            className="absolute top-4 right-4 text-white text-2xl transition-transform duration-300 hover:scale-110"</a:t>
            </a:r>
          </a:p>
          <a:p>
            <a:r>
              <a:t>          &gt;</a:t>
            </a:r>
          </a:p>
          <a:p>
            <a:r>
              <a:t>            &lt;FaTimes /&gt;</a:t>
            </a:r>
          </a:p>
          <a:p>
            <a:r>
              <a:t>          &lt;/button&gt;</a:t>
            </a:r>
          </a:p>
          <a:p/>
          <a:p>
            <a:r>
              <a:t>          &lt;h1 className="text-center text-4xl font-bold text-white mb-6"&gt;</a:t>
            </a:r>
          </a:p>
          <a:p>
            <a:r>
              <a:t>            Register</a:t>
            </a:r>
          </a:p>
          <a:p>
            <a:r>
              <a:t>          &lt;/h1&gt;</a:t>
            </a:r>
          </a:p>
          <a:p>
            <a:r>
              <a:t>          {error &amp;&amp; (</a:t>
            </a:r>
          </a:p>
          <a:p>
            <a:r>
              <a:t>            &lt;p className="text-red-500 text-center mb-4 animate-pulse"&gt;</a:t>
            </a:r>
          </a:p>
          <a:p>
            <a:r>
              <a:t>              {error}</a:t>
            </a:r>
          </a:p>
          <a:p>
            <a:r>
              <a:t>            &lt;/p&gt;</a:t>
            </a:r>
          </a:p>
          <a:p>
            <a:r>
              <a:t>          )}</a:t>
            </a:r>
          </a:p>
          <a:p>
            <a:r>
              <a:t>          &lt;form onSubmit={handleSubmit} className="space-y-6"&gt;</a:t>
            </a:r>
          </a:p>
          <a:p>
            <a:r>
              <a:t>            {/* Username Field */}</a:t>
            </a:r>
          </a:p>
          <a:p>
            <a:r>
              <a:t>            &lt;div className="relative"&gt;</a:t>
            </a:r>
          </a:p>
          <a:p>
            <a:r>
              <a:t>              &lt;span className="absolute left-4 top-1/2 transform -translate-y-1/2 text-gray-300"&gt;</a:t>
            </a:r>
          </a:p>
          <a:p>
            <a:r>
              <a:t>                &lt;FaUser /&gt;</a:t>
            </a:r>
          </a:p>
          <a:p>
            <a:r>
              <a:t>              &lt;/span&gt;</a:t>
            </a:r>
          </a:p>
          <a:p>
            <a:r>
              <a:t>              &lt;input</a:t>
            </a:r>
          </a:p>
          <a:p>
            <a:r>
              <a:t>                type="text"</a:t>
            </a:r>
          </a:p>
          <a:p>
            <a:r>
              <a:t>                name="username"</a:t>
            </a:r>
          </a:p>
          <a:p>
            <a:r>
              <a:t>                value={formData.username}</a:t>
            </a:r>
          </a:p>
          <a:p>
            <a:r>
              <a:t>                onChange={handleChange}</a:t>
            </a:r>
          </a:p>
          <a:p>
            <a:r>
              <a:t>                placeholder="Username"</a:t>
            </a:r>
          </a:p>
          <a:p>
            <a:r>
              <a:t>                className="w-full pl-12 py-3 rounded-xl bg-white/20 border border-white/30 text-white placeholder-gray-300 focus:outline-none focus:ring-2 focus:ring-blue-400 transition-all"</a:t>
            </a:r>
          </a:p>
          <a:p>
            <a:r>
              <a:t>                required</a:t>
            </a:r>
          </a:p>
          <a:p>
            <a:r>
              <a:t>              /&gt;</a:t>
            </a:r>
          </a:p>
          <a:p>
            <a:r>
              <a:t>            &lt;/div&gt;</a:t>
            </a:r>
          </a:p>
          <a:p/>
          <a:p>
            <a:r>
              <a:t>            {/* Email Field */}</a:t>
            </a:r>
          </a:p>
          <a:p>
            <a:r>
              <a:t>            &lt;div className="relative"&gt;</a:t>
            </a:r>
          </a:p>
          <a:p>
            <a:r>
              <a:t>              &lt;span className="absolute left-4 top-1/2 transform -translate-y-1/2 text-gray-300"&gt;</a:t>
            </a:r>
          </a:p>
          <a:p>
            <a:r>
              <a:t>                &lt;FaEnvelope /&gt;</a:t>
            </a:r>
          </a:p>
          <a:p>
            <a:r>
              <a:t>              &lt;/span&gt;</a:t>
            </a:r>
          </a:p>
          <a:p>
            <a:r>
              <a:t>              &lt;input</a:t>
            </a:r>
          </a:p>
          <a:p>
            <a:r>
              <a:t>                type="email"</a:t>
            </a:r>
          </a:p>
          <a:p>
            <a:r>
              <a:t>                name="email"</a:t>
            </a:r>
          </a:p>
          <a:p>
            <a:r>
              <a:t>                value={formData.email}</a:t>
            </a:r>
          </a:p>
          <a:p>
            <a:r>
              <a:t>                onChange={handleChange}</a:t>
            </a:r>
          </a:p>
          <a:p>
            <a:r>
              <a:t>                placeholder="Email Address"</a:t>
            </a:r>
          </a:p>
          <a:p>
            <a:r>
              <a:t>                className="w-full pl-12 py-3 rounded-xl bg-white/20 border border-white/30 text-white placeholder-gray-300 focus:outline-none focus:ring-2 focus:ring-blue-400 transition-all"</a:t>
            </a:r>
          </a:p>
          <a:p>
            <a:r>
              <a:t>                required</a:t>
            </a:r>
          </a:p>
          <a:p>
            <a:r>
              <a:t>              /&gt;</a:t>
            </a:r>
          </a:p>
          <a:p>
            <a:r>
              <a:t>            &lt;/div&gt;</a:t>
            </a:r>
          </a:p>
          <a:p/>
          <a:p>
            <a:r>
              <a:t>            {/* Password Field */}</a:t>
            </a:r>
          </a:p>
          <a:p>
            <a:r>
              <a:t>            &lt;div className="relative"&gt;</a:t>
            </a:r>
          </a:p>
          <a:p>
            <a:r>
              <a:t>              &lt;span className="absolute left-4 top-1/2 transform -translate-y-1/2 text-gray-300"&gt;</a:t>
            </a:r>
          </a:p>
          <a:p>
            <a:r>
              <a:t>                &lt;FaLock /&gt;</a:t>
            </a:r>
          </a:p>
          <a:p>
            <a:r>
              <a:t>              &lt;/span&gt;</a:t>
            </a:r>
          </a:p>
          <a:p>
            <a:r>
              <a:t>              &lt;input</a:t>
            </a:r>
          </a:p>
          <a:p>
            <a:r>
              <a:t>                type="password"</a:t>
            </a:r>
          </a:p>
          <a:p>
            <a:r>
              <a:t>                name="password"</a:t>
            </a:r>
          </a:p>
          <a:p>
            <a:r>
              <a:t>                value={formData.password}</a:t>
            </a:r>
          </a:p>
          <a:p>
            <a:r>
              <a:t>                onChange={handleChange}</a:t>
            </a:r>
          </a:p>
          <a:p>
            <a:r>
              <a:t>                placeholder="Password"</a:t>
            </a:r>
          </a:p>
          <a:p>
            <a:r>
              <a:t>                className="w-full pl-12 py-3 rounded-xl bg-white/20 border border-white/30 text-white placeholder-gray-300 focus:outline-none focus:ring-2 focus:ring-blue-400 transition-all"</a:t>
            </a:r>
          </a:p>
          <a:p>
            <a:r>
              <a:t>                required</a:t>
            </a:r>
          </a:p>
          <a:p>
            <a:r>
              <a:t>              /&gt;</a:t>
            </a:r>
          </a:p>
          <a:p>
            <a:r>
              <a:t>            &lt;/div&gt;</a:t>
            </a:r>
          </a:p>
          <a:p/>
          <a:p>
            <a:r>
              <a:t>            {/* Submit Button */}</a:t>
            </a:r>
          </a:p>
          <a:p>
            <a:r>
              <a:t>            &lt;button</a:t>
            </a:r>
          </a:p>
          <a:p>
            <a:r>
              <a:t>              type="submit"</a:t>
            </a:r>
          </a:p>
          <a:p>
            <a:r>
              <a:t>              className="w-full py-3 rounded-xl bg-blue-500 hover:bg-blue-400 text-white font-semibold transition-all shadow-lg"</a:t>
            </a:r>
          </a:p>
          <a:p>
            <a:r>
              <a:t>            &gt;</a:t>
            </a:r>
          </a:p>
          <a:p>
            <a:r>
              <a:t>              Sign Up</a:t>
            </a:r>
          </a:p>
          <a:p>
            <a:r>
              <a:t>            &lt;/button&gt;</a:t>
            </a:r>
          </a:p>
          <a:p>
            <a:r>
              <a:t>          &lt;/form&gt;</a:t>
            </a:r>
          </a:p>
          <a:p>
            <a:r>
              <a:t>        &lt;/div&gt;</a:t>
            </a:r>
          </a:p>
          <a:p>
            <a:r>
              <a:t>      &lt;/div&gt;</a:t>
            </a:r>
          </a:p>
          <a:p>
            <a:r>
              <a:t>    &lt;/div&gt;</a:t>
            </a:r>
          </a:p>
          <a:p>
            <a:r>
              <a:t>  );</a:t>
            </a:r>
          </a:p>
          <a:p>
            <a:r>
              <a:t>};</a:t>
            </a:r>
          </a:p>
          <a:p/>
          <a:p>
            <a:r>
              <a:t>export default Register;</a:t>
            </a:r>
          </a:p>
          <a:p/>
          <a:p>
            <a:r>
              <a:t>Instructions:</a:t>
            </a:r>
          </a:p>
          <a:p>
            <a:r>
              <a:t>Generate a detailed Word document and UML diagrams for this component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2025-06-15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2400"/>
            </a:pPr>
            <a:r>
              <a:t>Technical Report: React Registration Component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800"/>
            </a:pPr>
            <a:r>
              <a:t>Class_Diagram</a:t>
            </a:r>
          </a:p>
        </p:txBody>
      </p:sp>
      <p:pic>
        <p:nvPicPr>
          <p:cNvPr id="3" name="Picture 2" descr="Class_Diagram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3657600" cy="20913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0" y="914400"/>
            <a:ext cx="3657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/>
            </a:pPr>
            <a:r>
              <a:t>**  Illustrates the classes, attributes, and methods of the system, including `Register` component and potential backend classes.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800"/>
            </a:pPr>
            <a:r>
              <a:t>Sequence_Diagram</a:t>
            </a:r>
          </a:p>
        </p:txBody>
      </p:sp>
      <p:pic>
        <p:nvPicPr>
          <p:cNvPr id="3" name="Picture 2" descr="Sequence_Diagram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3657600" cy="22733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0" y="914400"/>
            <a:ext cx="3657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/>
            </a:pPr>
            <a:r>
              <a:t>** Shows the interactions between the `Register` component, the user, and the backend server during registration.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800"/>
            </a:pPr>
            <a:r>
              <a:t>Use_Case_Diagram</a:t>
            </a:r>
          </a:p>
        </p:txBody>
      </p:sp>
      <p:pic>
        <p:nvPicPr>
          <p:cNvPr id="3" name="Picture 2" descr="Use_Case_Diagram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3657600" cy="10566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0" y="914400"/>
            <a:ext cx="3657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/>
            </a:pPr>
            <a:r>
              <a:t>** Depicts the user interactions with the system (registering a new account).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800"/>
            </a:pPr>
            <a:r>
              <a:t>Activity_Diagram</a:t>
            </a:r>
          </a:p>
        </p:txBody>
      </p:sp>
      <p:pic>
        <p:nvPicPr>
          <p:cNvPr id="3" name="Picture 2" descr="Activity_Diagram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3657600" cy="234691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0" y="914400"/>
            <a:ext cx="3657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/>
            </a:pPr>
            <a:r>
              <a:t>** Models the flow of actions within the `handleSubmit` function, including API calls and error handling.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800"/>
            </a:pPr>
            <a:r>
              <a:t>State_Machine_Diagram</a:t>
            </a:r>
          </a:p>
        </p:txBody>
      </p:sp>
      <p:pic>
        <p:nvPicPr>
          <p:cNvPr id="3" name="Picture 2" descr="State_Machine_Diagram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3657600" cy="46353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0" y="914400"/>
            <a:ext cx="3657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/>
            </a:pPr>
            <a:r>
              <a:t>** Represents the different states of the `Register` component (e.g., loading, success, error) and transitions between them.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800"/>
            </a:pPr>
            <a:r>
              <a:t>Component_Diagram</a:t>
            </a:r>
          </a:p>
        </p:txBody>
      </p:sp>
      <p:pic>
        <p:nvPicPr>
          <p:cNvPr id="3" name="Picture 2" descr="Component_Diagram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3657600" cy="26880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0" y="914400"/>
            <a:ext cx="3657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/>
            </a:pPr>
            <a:r>
              <a:t>** Shows the relationships between the React components involved (though simple in this case).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800"/>
            </a:pPr>
            <a:r>
              <a:t>Data_Model_Diagram_Entity-Relationship_Diagram_-_ERD</a:t>
            </a:r>
          </a:p>
        </p:txBody>
      </p:sp>
      <p:pic>
        <p:nvPicPr>
          <p:cNvPr id="3" name="Picture 2" descr="Data_Model_Diagram_Entity-Relationship_Diagram_-_ERD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3657600" cy="41596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0" y="914400"/>
            <a:ext cx="3657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/>
            </a:pPr>
            <a:r>
              <a:t>**  Represents the structure of the data stored on the backend, likely including a `User` entity with attributes like `username`, `email`, and `password`.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