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 are a documentation builder.</a:t>
            </a:r>
          </a:p>
          <a:p>
            <a:r>
              <a:t>Analyze the code and user instructions, then output a JSON object with a 'project_info' field summarizing:</a:t>
            </a:r>
          </a:p>
          <a:p>
            <a:r>
              <a:t>- Purpose</a:t>
            </a:r>
          </a:p>
          <a:p>
            <a:r>
              <a:t>- Key modules/classes/functions</a:t>
            </a:r>
          </a:p>
          <a:p>
            <a:r>
              <a:t>- Data models or entities</a:t>
            </a:r>
          </a:p>
          <a:p/>
          <a:p>
            <a:r>
              <a:t>Code:</a:t>
            </a:r>
          </a:p>
          <a:p>
            <a:r>
              <a:t>// src/index.jsx</a:t>
            </a:r>
          </a:p>
          <a:p>
            <a:r>
              <a:t>import React from "react";</a:t>
            </a:r>
          </a:p>
          <a:p>
            <a:r>
              <a:t>import ReactDOM from "react-dom/client";</a:t>
            </a:r>
          </a:p>
          <a:p>
            <a:r>
              <a:t>import App from "./App.jsx";</a:t>
            </a:r>
          </a:p>
          <a:p>
            <a:r>
              <a:t>import "./index.css";</a:t>
            </a:r>
          </a:p>
          <a:p/>
          <a:p>
            <a:r>
              <a:t>ReactDOM.createRoot(document.getElementById("root")).render(</a:t>
            </a:r>
          </a:p>
          <a:p>
            <a:r>
              <a:t>  &lt;React.StrictMode&gt;</a:t>
            </a:r>
          </a:p>
          <a:p>
            <a:r>
              <a:t>    &lt;App /&gt;</a:t>
            </a:r>
          </a:p>
          <a:p>
            <a:r>
              <a:t>  &lt;/React.StrictMode&gt;</a:t>
            </a:r>
          </a:p>
          <a:p>
            <a:r>
              <a:t>);</a:t>
            </a:r>
          </a:p>
          <a:p/>
          <a:p>
            <a:r>
              <a:t>Instructions:</a:t>
            </a:r>
          </a:p>
          <a:p>
            <a:r>
              <a:t>Generate a detailed Word document and UML diagrams for this 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2025-06-15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Technical Report: React Application Documentation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Class_Diagram</a:t>
            </a:r>
          </a:p>
        </p:txBody>
      </p:sp>
      <p:pic>
        <p:nvPicPr>
          <p:cNvPr id="3" name="Picture 2" descr="Class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2649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Shows the classes, their attributes, and methods, including the relationships between them (App, React components etc.).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Package_Diagram</a:t>
            </a:r>
          </a:p>
        </p:txBody>
      </p:sp>
      <p:pic>
        <p:nvPicPr>
          <p:cNvPr id="3" name="Picture 2" descr="Package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6386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 Organizes the system into packages to show the structure of the codebase (e.g., separating React components from other modules).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Deployment_Diagram</a:t>
            </a:r>
          </a:p>
        </p:txBody>
      </p:sp>
      <p:pic>
        <p:nvPicPr>
          <p:cNvPr id="3" name="Picture 2" descr="Deployment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5532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 Illustrates how the application is deployed across physical or virtual machines (servers, browsers).  (While simple here, useful for completeness).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Activity_Diagram</a:t>
            </a:r>
          </a:p>
        </p:txBody>
      </p:sp>
      <p:pic>
        <p:nvPicPr>
          <p:cNvPr id="3" name="Picture 2" descr="Activity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52733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Models the workflow of the documentation generation process (code analysis, JSON creation, Word document creation, UML diagram generation).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Use_Case_Diagram</a:t>
            </a:r>
          </a:p>
        </p:txBody>
      </p:sp>
      <p:pic>
        <p:nvPicPr>
          <p:cNvPr id="3" name="Picture 2" descr="Use_Case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7550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 Shows the interaction between the user (documentation builder) and the system (documentation generation tool).  (Could be simplified to just showing "Generate Documentation").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Sequence_Diagram</a:t>
            </a:r>
          </a:p>
        </p:txBody>
      </p:sp>
      <p:pic>
        <p:nvPicPr>
          <p:cNvPr id="3" name="Picture 2" descr="Sequence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17884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Details the sequence of messages between the components during the generation of the JSON output and the Word document. (Useful to detail the data flow).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Data_Model_Diagram_Entity-Relationship_Diagram</a:t>
            </a:r>
          </a:p>
        </p:txBody>
      </p:sp>
      <p:pic>
        <p:nvPicPr>
          <p:cNvPr id="3" name="Picture 2" descr="Data_Model_Diagram_Entity-Relationship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6511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 Visual representation of the 'project_info' JSON data structure (Purpose, Key Modules, Data Models).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