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 are a documentation builder.</a:t>
            </a:r>
          </a:p>
          <a:p>
            <a:r>
              <a:t>Analyze the code and user instructions, then output a JSON object with a 'project_info' field summarizing:</a:t>
            </a:r>
          </a:p>
          <a:p>
            <a:r>
              <a:t>- Purpose</a:t>
            </a:r>
          </a:p>
          <a:p>
            <a:r>
              <a:t>- Key modules/classes/functions</a:t>
            </a:r>
          </a:p>
          <a:p>
            <a:r>
              <a:t>- Data models or entities</a:t>
            </a:r>
          </a:p>
          <a:p/>
          <a:p>
            <a:r>
              <a:t>Code:</a:t>
            </a:r>
          </a:p>
          <a:p>
            <a:r>
              <a:t>// src/index.jsx</a:t>
            </a:r>
          </a:p>
          <a:p>
            <a:r>
              <a:t>import React from "react";</a:t>
            </a:r>
          </a:p>
          <a:p>
            <a:r>
              <a:t>import ReactDOM from "react-dom/client";</a:t>
            </a:r>
          </a:p>
          <a:p>
            <a:r>
              <a:t>import App from "./App.jsx";</a:t>
            </a:r>
          </a:p>
          <a:p>
            <a:r>
              <a:t>import "./index.css";</a:t>
            </a:r>
          </a:p>
          <a:p/>
          <a:p>
            <a:r>
              <a:t>ReactDOM.createRoot(document.getElementById("root")).render(</a:t>
            </a:r>
          </a:p>
          <a:p>
            <a:r>
              <a:t>  &lt;React.StrictMode&gt;</a:t>
            </a:r>
          </a:p>
          <a:p>
            <a:r>
              <a:t>    &lt;App /&gt;</a:t>
            </a:r>
          </a:p>
          <a:p>
            <a:r>
              <a:t>  &lt;/React.StrictMode&gt;</a:t>
            </a:r>
          </a:p>
          <a:p>
            <a:r>
              <a:t>);</a:t>
            </a:r>
          </a:p>
          <a:p/>
          <a:p>
            <a:r>
              <a:t>Instructions:</a:t>
            </a:r>
          </a:p>
          <a:p>
            <a:r>
              <a:t>Generate a detailed Word document and UML diagrams for this component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2025-06-15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Technical Report: React Application Documentation</a:t>
            </a:r>
          </a:p>
          <a:p>
            <a:pPr lvl="1" algn="l">
              <a:defRPr sz="1800"/>
            </a:pPr>
            <a:r>
              <a:t>• 1. Project Overview</a:t>
            </a:r>
          </a:p>
          <a:p>
            <a:pPr lvl="1" algn="l">
              <a:defRPr sz="1800"/>
            </a:pPr>
            <a:r>
              <a:t>• 2. Documentation Plan</a:t>
            </a:r>
          </a:p>
          <a:p>
            <a:pPr lvl="1" algn="l">
              <a:defRPr sz="1800"/>
            </a:pPr>
            <a:r>
              <a:t>• 3. 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Class_Diagram</a:t>
            </a:r>
          </a:p>
        </p:txBody>
      </p:sp>
      <p:pic>
        <p:nvPicPr>
          <p:cNvPr id="3" name="Picture 2" descr="Class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29853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 Shows the classes, their attributes, methods, and relationships (like inheritance and association) within the application.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Component_Diagram</a:t>
            </a:r>
          </a:p>
        </p:txBody>
      </p:sp>
      <p:pic>
        <p:nvPicPr>
          <p:cNvPr id="3" name="Picture 2" descr="Component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44035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Illustrates the high-level components of the React application (e.g., App, individual components) and their dependencies.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Package_Diagram</a:t>
            </a:r>
          </a:p>
        </p:txBody>
      </p:sp>
      <p:pic>
        <p:nvPicPr>
          <p:cNvPr id="3" name="Picture 2" descr="Package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15357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Organizes the system into packages to show structural relationships between different parts of the codebase (e.g., separating UI components from business logic).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Deployment_Diagram</a:t>
            </a:r>
          </a:p>
        </p:txBody>
      </p:sp>
      <p:pic>
        <p:nvPicPr>
          <p:cNvPr id="3" name="Picture 2" descr="Deployment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1679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(Potentially useful, depending on scope) Depicts the physical deployment of the application (servers, databases, etc.).  Less critical for a small React app.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Sequence_Diagram</a:t>
            </a:r>
          </a:p>
        </p:txBody>
      </p:sp>
      <p:pic>
        <p:nvPicPr>
          <p:cNvPr id="3" name="Picture 2" descr="Sequence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19664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(Potentially useful, for specific interactions) Shows the sequence of interactions between objects/components during a specific use case. This would mostly apply to analyzing user interactions within the application.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Activity_Diagram</a:t>
            </a:r>
          </a:p>
        </p:txBody>
      </p:sp>
      <p:pic>
        <p:nvPicPr>
          <p:cNvPr id="3" name="Picture 2" descr="Activity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67431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(Potentially useful, for specific workflows) Visualizes the flow of control within a specific function or process, such as the documentation generation process itself.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