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 are a documentation builder.</a:t>
            </a:r>
          </a:p>
          <a:p>
            <a:r>
              <a:t>Analyze the code and user instructions, then output a JSON object with a 'project_info' field summarizing:</a:t>
            </a:r>
          </a:p>
          <a:p>
            <a:r>
              <a:t>- Purpose</a:t>
            </a:r>
          </a:p>
          <a:p>
            <a:r>
              <a:t>- Key modules/classes/functions</a:t>
            </a:r>
          </a:p>
          <a:p>
            <a:r>
              <a:t>- Data models or entities</a:t>
            </a:r>
          </a:p>
          <a:p/>
          <a:p>
            <a:r>
              <a:t>Code:</a:t>
            </a:r>
          </a:p>
          <a:p>
            <a:r>
              <a:t>// src/index.jsx</a:t>
            </a:r>
          </a:p>
          <a:p>
            <a:r>
              <a:t>import React from "react";</a:t>
            </a:r>
          </a:p>
          <a:p>
            <a:r>
              <a:t>import ReactDOM from "react-dom/client";</a:t>
            </a:r>
          </a:p>
          <a:p>
            <a:r>
              <a:t>import App from "./App.jsx";</a:t>
            </a:r>
          </a:p>
          <a:p>
            <a:r>
              <a:t>import "./index.css";</a:t>
            </a:r>
          </a:p>
          <a:p/>
          <a:p>
            <a:r>
              <a:t>ReactDOM.createRoot(document.getElementById("root")).render(</a:t>
            </a:r>
          </a:p>
          <a:p>
            <a:r>
              <a:t>  &lt;React.StrictMode&gt;</a:t>
            </a:r>
          </a:p>
          <a:p>
            <a:r>
              <a:t>    &lt;App /&gt;</a:t>
            </a:r>
          </a:p>
          <a:p>
            <a:r>
              <a:t>  &lt;/React.StrictMode&gt;</a:t>
            </a:r>
          </a:p>
          <a:p>
            <a:r>
              <a:t>);</a:t>
            </a:r>
          </a:p>
          <a:p/>
          <a:p>
            <a:r>
              <a:t>Instructions:</a:t>
            </a:r>
          </a:p>
          <a:p>
            <a:r>
              <a:t>Generate a detailed Word document and UML diagrams for this component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2025-06-15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400"/>
            </a:pPr>
            <a:r>
              <a:t>Technical Report: React Application Documentation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Class_Diagram</a:t>
            </a:r>
          </a:p>
        </p:txBody>
      </p:sp>
      <p:pic>
        <p:nvPicPr>
          <p:cNvPr id="3" name="Picture 2" descr="Class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23349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 Shows the classes (`App`, potentially others within `App.jsx`), their attributes, and methods.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Component_Diagram</a:t>
            </a:r>
          </a:p>
        </p:txBody>
      </p:sp>
      <p:pic>
        <p:nvPicPr>
          <p:cNvPr id="3" name="Picture 2" descr="Component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41877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Illustrates the high-level components of the system (e.g., `App`, `index.jsx`, external libraries like React).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Package_Diagram</a:t>
            </a:r>
          </a:p>
        </p:txBody>
      </p:sp>
      <p:pic>
        <p:nvPicPr>
          <p:cNvPr id="3" name="Picture 2" descr="Package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22720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Organizes the system into logical packages (e.g., a 'UI' package containing React components).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Deployment_Diagram</a:t>
            </a:r>
          </a:p>
        </p:txBody>
      </p:sp>
      <p:pic>
        <p:nvPicPr>
          <p:cNvPr id="3" name="Picture 2" descr="Deployment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48924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Shows the deployment of the application (e.g., web server, client browser).  Less relevant given limited system information.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Activity_Diagram</a:t>
            </a:r>
          </a:p>
        </p:txBody>
      </p:sp>
      <p:pic>
        <p:nvPicPr>
          <p:cNvPr id="3" name="Picture 2" descr="Activity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107140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 Could illustrate the flow of execution within the `App` component or other key functions.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Use_Case_Diagram</a:t>
            </a:r>
          </a:p>
        </p:txBody>
      </p:sp>
      <p:pic>
        <p:nvPicPr>
          <p:cNvPr id="3" name="Picture 2" descr="Use_Case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34762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To represent user interactions and the functionality of the system as a whole.  This would show the system's overall goal to generate documentation.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