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FF6CE4-AA95-4BC1-9B80-286973ABAD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CE0BC4-F54E-4E17-931C-BC59896615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30-Jul-21 3:05:28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A61F581-8826-4B07-AC85-065C7351F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62"/>
            <a:ext cx="12192000" cy="62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2021-07-30T09:35:29Z</dcterms:created>
  <dcterms:modified xsi:type="dcterms:W3CDTF">2021-07-30T09:35:29Z</dcterms:modified>
</cp:coreProperties>
</file>