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Desalination of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Addressing Water Scarcity Through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global water crisis</a:t>
            </a:r>
          </a:p>
          <a:p>
            <a:r>
              <a:t>Importance of desalination in addressing water scarcity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 Scarcity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Statistics on global water scarcity</a:t>
            </a:r>
          </a:p>
          <a:p>
            <a:r>
              <a:t>Impact on communities and ecosystems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Desalination?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desalination</a:t>
            </a:r>
          </a:p>
          <a:p>
            <a:r>
              <a:t>Importance of converting seawater to freshwater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Desalination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common desalination methods:</a:t>
            </a:r>
          </a:p>
          <a:p>
            <a:r>
              <a:t>- Reverse Osmosis</a:t>
            </a:r>
          </a:p>
          <a:p>
            <a:r>
              <a:t>- Multi-Stage Flash Distillation</a:t>
            </a:r>
          </a:p>
          <a:p>
            <a:r>
              <a:t>- Multi-Effect Distillation</a:t>
            </a:r>
          </a:p>
          <a:p>
            <a:r>
              <a:t>- Electrodialysis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