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99777B-3C80-48C8-A7AB-0F8502208906}" type="datetimeFigureOut">
              <a:rPr lang="es-ES" smtClean="0"/>
              <a:pPr/>
              <a:t>02/12/2012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05A92E-DB54-40D4-8134-31F3A078D1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59832" y="764704"/>
            <a:ext cx="4318248" cy="1872208"/>
          </a:xfrm>
        </p:spPr>
        <p:txBody>
          <a:bodyPr>
            <a:noAutofit/>
          </a:bodyPr>
          <a:lstStyle/>
          <a:p>
            <a:r>
              <a:rPr lang="es-ES" sz="8000" u="sng" dirty="0" err="1" smtClean="0">
                <a:solidFill>
                  <a:schemeClr val="tx1"/>
                </a:solidFill>
              </a:rPr>
              <a:t>NFCook</a:t>
            </a:r>
            <a:endParaRPr lang="es-ES" sz="8000" u="sng" dirty="0">
              <a:solidFill>
                <a:schemeClr val="tx1"/>
              </a:solidFill>
            </a:endParaRPr>
          </a:p>
        </p:txBody>
      </p:sp>
      <p:pic>
        <p:nvPicPr>
          <p:cNvPr id="35850" name="Picture 10" descr="http://elcomilondemurcia.files.wordpress.com/2012/03/gin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17032"/>
            <a:ext cx="1828243" cy="1218829"/>
          </a:xfrm>
          <a:prstGeom prst="rect">
            <a:avLst/>
          </a:prstGeom>
          <a:noFill/>
        </p:spPr>
      </p:pic>
      <p:pic>
        <p:nvPicPr>
          <p:cNvPr id="35852" name="Picture 12" descr="http://hispapress.com/images/pressroom/vi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501008"/>
            <a:ext cx="1832992" cy="1656184"/>
          </a:xfrm>
          <a:prstGeom prst="rect">
            <a:avLst/>
          </a:prstGeom>
          <a:noFill/>
        </p:spPr>
      </p:pic>
      <p:pic>
        <p:nvPicPr>
          <p:cNvPr id="35856" name="Picture 16" descr="http://www.madrid-restaurantes.com/wp-content/uploads/2010/10/38008-hi-FridaysLogo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89040"/>
            <a:ext cx="1440160" cy="982319"/>
          </a:xfrm>
          <a:prstGeom prst="rect">
            <a:avLst/>
          </a:prstGeom>
          <a:noFill/>
        </p:spPr>
      </p:pic>
      <p:pic>
        <p:nvPicPr>
          <p:cNvPr id="35858" name="Picture 18" descr="http://1.bp.blogspot.com/-idovLs_BOWI/T_4d5QSnBiI/AAAAAAAAApg/uAQnSUeX_JQ/s1600/Kimtag-NFC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76672"/>
            <a:ext cx="2649168" cy="3060690"/>
          </a:xfrm>
          <a:prstGeom prst="rect">
            <a:avLst/>
          </a:prstGeom>
          <a:noFill/>
        </p:spPr>
      </p:pic>
      <p:pic>
        <p:nvPicPr>
          <p:cNvPr id="35860" name="Picture 20" descr="https://encrypted-tbn3.gstatic.com/images?q=tbn:ANd9GcRvK_dD6vOTgFfs9nYZJaesLqKs_yvcsXKKMeQVCPzituS0JWQk1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1268760"/>
            <a:ext cx="1080120" cy="1080120"/>
          </a:xfrm>
          <a:prstGeom prst="rect">
            <a:avLst/>
          </a:prstGeom>
          <a:noFill/>
        </p:spPr>
      </p:pic>
      <p:pic>
        <p:nvPicPr>
          <p:cNvPr id="35862" name="Picture 22" descr="http://3.bp.blogspot.com/-5viakpBazAM/Tb_kQysejvI/AAAAAAAAA-w/wIfBVesWKuI/s1600/20110503-Fosters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429000"/>
            <a:ext cx="1376995" cy="1346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t2.ftcdn.net/jpg/00/33/43/13/400_F_33431344_uMSVWxo05aUhvnNPqPbbtkA67DhKID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2857500" cy="3810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716016" y="908720"/>
            <a:ext cx="44279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¿¿¿Cansado de…</a:t>
            </a:r>
          </a:p>
          <a:p>
            <a:endParaRPr lang="es-ES" sz="2800" dirty="0"/>
          </a:p>
          <a:p>
            <a:r>
              <a:rPr lang="es-ES" sz="2800" dirty="0" smtClean="0"/>
              <a:t>largas esperas???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2800" dirty="0" smtClean="0"/>
              <a:t>errores en tu </a:t>
            </a:r>
            <a:r>
              <a:rPr lang="es-ES" sz="2800" dirty="0" smtClean="0"/>
              <a:t>pedido???</a:t>
            </a:r>
            <a:endParaRPr lang="es-ES" sz="2800" dirty="0" smtClean="0"/>
          </a:p>
          <a:p>
            <a:endParaRPr lang="es-ES" sz="2800" dirty="0"/>
          </a:p>
          <a:p>
            <a:r>
              <a:rPr lang="es-ES" sz="2800" dirty="0" smtClean="0"/>
              <a:t>e</a:t>
            </a:r>
            <a:r>
              <a:rPr lang="es-ES" sz="2800" dirty="0" smtClean="0"/>
              <a:t>rrores en </a:t>
            </a:r>
            <a:r>
              <a:rPr lang="es-ES" sz="2800" dirty="0" smtClean="0"/>
              <a:t>la cuenta???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3851920" y="2636912"/>
            <a:ext cx="504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3851920" y="1772816"/>
            <a:ext cx="504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>
            <a:off x="3851920" y="3429000"/>
            <a:ext cx="5040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152128"/>
          </a:xfrm>
        </p:spPr>
        <p:txBody>
          <a:bodyPr>
            <a:normAutofit/>
          </a:bodyPr>
          <a:lstStyle/>
          <a:p>
            <a:pPr algn="ctr"/>
            <a:r>
              <a:rPr lang="es-ES" sz="4800" dirty="0" err="1" smtClean="0">
                <a:solidFill>
                  <a:schemeClr val="accent1">
                    <a:lumMod val="75000"/>
                  </a:schemeClr>
                </a:solidFill>
              </a:rPr>
              <a:t>NFCook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es la SOLUCIÓN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62" name="Picture 2" descr="http://www-static.se-mc.com/blogs.dir/0/files/2012/02/xperia-smarttag-touch-tag-smartphon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2714625" cy="305752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211960" y="1844824"/>
            <a:ext cx="45365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Selecciona tus platos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Sincronízalo con el </a:t>
            </a:r>
            <a:r>
              <a:rPr lang="es-ES" sz="2000" dirty="0" err="1" smtClean="0"/>
              <a:t>Smart</a:t>
            </a:r>
            <a:r>
              <a:rPr lang="es-ES" sz="2000" dirty="0" smtClean="0"/>
              <a:t> </a:t>
            </a:r>
            <a:r>
              <a:rPr lang="es-ES" sz="2000" dirty="0" err="1" smtClean="0"/>
              <a:t>Tag</a:t>
            </a:r>
            <a:endParaRPr lang="es-ES" sz="2000" dirty="0" smtClean="0"/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El camarero </a:t>
            </a:r>
            <a:r>
              <a:rPr lang="es-ES" sz="2000" dirty="0" smtClean="0"/>
              <a:t>recogerá </a:t>
            </a:r>
            <a:r>
              <a:rPr lang="es-ES" sz="2000" dirty="0" smtClean="0"/>
              <a:t>tu pedido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 smtClean="0"/>
              <a:t>Relájate y disfruta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Picture 2" descr="https://encrypted-tbn2.gstatic.com/images?q=tbn:ANd9GcS_u98YYXLQnOfjPgBC6HK0njtPPAB3UbgxlYlhuEM5nRQXz_Z9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293096"/>
            <a:ext cx="2425531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>
                <a:solidFill>
                  <a:schemeClr val="accent1">
                    <a:lumMod val="75000"/>
                  </a:schemeClr>
                </a:solidFill>
              </a:rPr>
              <a:t>Ventajas</a:t>
            </a:r>
            <a:endParaRPr lang="es-E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http://t1.ftcdn.net/jpg/00/33/41/70/400_F_33417035_CL9y6tGm5pPaCdNnuLUKVwaijqFEJzM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2592288" cy="3456384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635896" y="1412776"/>
            <a:ext cx="45365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2400" dirty="0" smtClean="0"/>
              <a:t> Agilidad en el pedido</a:t>
            </a:r>
          </a:p>
          <a:p>
            <a:pPr>
              <a:buFont typeface="Wingdings" pitchFamily="2" charset="2"/>
              <a:buChar char="ü"/>
            </a:pPr>
            <a:endParaRPr lang="es-ES" sz="2400" dirty="0"/>
          </a:p>
          <a:p>
            <a:pPr>
              <a:buFont typeface="Wingdings" pitchFamily="2" charset="2"/>
              <a:buChar char="ü"/>
            </a:pPr>
            <a:r>
              <a:rPr lang="es-ES" sz="2400" dirty="0" smtClean="0"/>
              <a:t> Recíbelo tal y como lo pediste</a:t>
            </a:r>
          </a:p>
          <a:p>
            <a:pPr>
              <a:buFont typeface="Wingdings" pitchFamily="2" charset="2"/>
              <a:buChar char="ü"/>
            </a:pPr>
            <a:endParaRPr lang="es-ES" sz="2400" dirty="0"/>
          </a:p>
          <a:p>
            <a:pPr>
              <a:buFont typeface="Wingdings" pitchFamily="2" charset="2"/>
              <a:buChar char="ü"/>
            </a:pPr>
            <a:r>
              <a:rPr lang="es-ES" sz="2400" dirty="0" smtClean="0"/>
              <a:t> Gestión eficiente del restaurante</a:t>
            </a:r>
          </a:p>
          <a:p>
            <a:pPr>
              <a:buFont typeface="Wingdings" pitchFamily="2" charset="2"/>
              <a:buChar char="ü"/>
            </a:pPr>
            <a:endParaRPr lang="es-ES" sz="2400" dirty="0"/>
          </a:p>
          <a:p>
            <a:pPr>
              <a:buFont typeface="Wingdings" pitchFamily="2" charset="2"/>
              <a:buChar char="ü"/>
            </a:pPr>
            <a:r>
              <a:rPr lang="es-ES" sz="2400" dirty="0" smtClean="0"/>
              <a:t> Menú interactivo</a:t>
            </a:r>
          </a:p>
          <a:p>
            <a:pPr>
              <a:buFont typeface="Wingdings" pitchFamily="2" charset="2"/>
              <a:buChar char="ü"/>
            </a:pPr>
            <a:endParaRPr lang="es-ES" sz="2400" dirty="0"/>
          </a:p>
          <a:p>
            <a:pPr>
              <a:buFont typeface="Wingdings" pitchFamily="2" charset="2"/>
              <a:buChar char="ü"/>
            </a:pPr>
            <a:r>
              <a:rPr lang="es-ES" sz="2400" dirty="0" smtClean="0"/>
              <a:t> ADIÓS errores </a:t>
            </a:r>
          </a:p>
          <a:p>
            <a:r>
              <a:rPr lang="es-ES" sz="2400" dirty="0" smtClean="0"/>
              <a:t>   en la cuenta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39940" name="Picture 4" descr="https://encrypted-tbn1.gstatic.com/images?q=tbn:ANd9GcRBw-21lIZWXwYwRtBStTSS56jtVEFT90qp3oOAXFx1Zimu5v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869160"/>
            <a:ext cx="2457533" cy="1393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498178"/>
          </a:xfrm>
        </p:spPr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¿Alguna Duda o Sugerencia…?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918" name="Picture 6" descr="http://www.frikipedia.es/images/8/8d/Michelindu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060848"/>
            <a:ext cx="344421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72</Words>
  <Application>Microsoft Office PowerPoint</Application>
  <PresentationFormat>Presentación en pantalla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NFCook</vt:lpstr>
      <vt:lpstr>Diapositiva 2</vt:lpstr>
      <vt:lpstr>NFCook es la SOLUCIÓN</vt:lpstr>
      <vt:lpstr>Ventajas</vt:lpstr>
      <vt:lpstr>¿Alguna Duda o Sugerencia…?</vt:lpstr>
    </vt:vector>
  </TitlesOfParts>
  <Company>UCM - FdI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Local</dc:creator>
  <cp:lastModifiedBy>Abel</cp:lastModifiedBy>
  <cp:revision>15</cp:revision>
  <dcterms:created xsi:type="dcterms:W3CDTF">2012-10-15T17:24:29Z</dcterms:created>
  <dcterms:modified xsi:type="dcterms:W3CDTF">2012-12-02T11:17:26Z</dcterms:modified>
</cp:coreProperties>
</file>