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6.xml" Type="http://schemas.openxmlformats.org/officeDocument/2006/relationships/slide" Id="rId12"/><Relationship Target="presProps.xml" Type="http://schemas.openxmlformats.org/officeDocument/2006/relationships/presProps" Id="rId2"/><Relationship Target="slides/slide7.xml" Type="http://schemas.openxmlformats.org/officeDocument/2006/relationships/slide" Id="rId13"/><Relationship Target="theme/theme3.xml" Type="http://schemas.openxmlformats.org/officeDocument/2006/relationships/theme" Id="rId1"/><Relationship Target="slides/slide4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1"/><Relationship Target="tableStyles.xml" Type="http://schemas.openxmlformats.org/officeDocument/2006/relationships/tableStyles" Id="rId3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media/image00.jpg" Type="http://schemas.openxmlformats.org/officeDocument/2006/relationships/image" Id="rId2"/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media/image00.jpg" Type="http://schemas.openxmlformats.org/officeDocument/2006/relationships/image" Id="rId2"/><Relationship Target="../slideMasters/slideMaster2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media/image00.jpg" Type="http://schemas.openxmlformats.org/officeDocument/2006/relationships/image" Id="rId2"/><Relationship Target="../slideMasters/slideMaster2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media/image00.jpg" Type="http://schemas.openxmlformats.org/officeDocument/2006/relationships/image" Id="rId2"/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Obj">
    <p:bg>
      <p:bgPr>
        <a:gradFill>
          <a:gsLst>
            <a:gs pos="0">
              <a:srgbClr val="B2B2B2"/>
            </a:gs>
            <a:gs pos="40000">
              <a:srgbClr val="9F9F9F"/>
            </a:gs>
            <a:gs pos="100000">
              <a:schemeClr val="dk1"/>
            </a:gs>
          </a:gsLst>
          <a:path path="circle">
            <a:fillToRect b="100%" l="100%"/>
          </a:path>
          <a:tileRect t="-100%" r="-100%"/>
        </a:gradFill>
      </p:bgPr>
    </p:bg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y="1481328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y="1481328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y="6407944" x="6727032"/>
            <a:ext cy="365759" cx="1920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y="6407944" x="4380071"/>
            <a:ext cy="365125" cx="235068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y="6407944" x="8647271"/>
            <a:ext cy="365125" cx="36575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lt2"/>
              </a:buClr>
              <a:buNone/>
              <a:defRPr b="1" sz="4100">
                <a:solidFill>
                  <a:schemeClr val="lt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twoTxTwoObj">
    <p:bg>
      <p:bgPr>
        <a:blipFill>
          <a:blip r:embed="rId2"/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73050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5410200" x="457200"/>
            <a:ext cy="762000" cx="4040187"/>
          </a:xfrm>
          <a:prstGeom prst="rect">
            <a:avLst/>
          </a:prstGeom>
          <a:solidFill>
            <a:schemeClr val="accent1"/>
          </a:solidFill>
          <a:ln w="9650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91425" rIns="91425" lIns="91425" tIns="91425" anchor="ctr" anchorCtr="0"/>
          <a:lstStyle>
            <a:lvl1pPr rtl="0" indent="0" marL="0">
              <a:buClr>
                <a:schemeClr val="lt1"/>
              </a:buClr>
              <a:buNone/>
              <a:defRPr b="0" sz="2400">
                <a:solidFill>
                  <a:schemeClr val="lt1"/>
                </a:solidFill>
              </a:defRPr>
            </a:lvl1pPr>
            <a:lvl2pPr rtl="0">
              <a:buNone/>
              <a:defRPr b="1" sz="2000"/>
            </a:lvl2pPr>
            <a:lvl3pPr rtl="0">
              <a:buNone/>
              <a:defRPr b="1" sz="1800"/>
            </a:lvl3pPr>
            <a:lvl4pPr rtl="0">
              <a:buNone/>
              <a:defRPr b="1" sz="1600"/>
            </a:lvl4pPr>
            <a:lvl5pPr rtl="0">
              <a:buNone/>
              <a:defRPr b="1" sz="16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y="5410200" x="4645026"/>
            <a:ext cy="762000" cx="4041774"/>
          </a:xfrm>
          <a:prstGeom prst="rect">
            <a:avLst/>
          </a:prstGeom>
          <a:solidFill>
            <a:schemeClr val="accent1"/>
          </a:solidFill>
          <a:ln w="9650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91425" rIns="91425" lIns="91425" tIns="91425" anchor="ctr" anchorCtr="0"/>
          <a:lstStyle>
            <a:lvl1pPr rtl="0" indent="0" marL="0">
              <a:buClr>
                <a:schemeClr val="lt1"/>
              </a:buClr>
              <a:buNone/>
              <a:defRPr b="0" sz="2400">
                <a:solidFill>
                  <a:schemeClr val="lt1"/>
                </a:solidFill>
              </a:defRPr>
            </a:lvl1pPr>
            <a:lvl2pPr rtl="0">
              <a:buNone/>
              <a:defRPr b="1" sz="2000"/>
            </a:lvl2pPr>
            <a:lvl3pPr rtl="0">
              <a:buNone/>
              <a:defRPr b="1" sz="1800"/>
            </a:lvl3pPr>
            <a:lvl4pPr rtl="0">
              <a:buNone/>
              <a:defRPr b="1" sz="1600"/>
            </a:lvl4pPr>
            <a:lvl5pPr rtl="0">
              <a:buNone/>
              <a:defRPr b="1" sz="16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3" type="body"/>
          </p:nvPr>
        </p:nvSpPr>
        <p:spPr>
          <a:xfrm>
            <a:off y="1444294" x="457200"/>
            <a:ext cy="3941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4" type="body"/>
          </p:nvPr>
        </p:nvSpPr>
        <p:spPr>
          <a:xfrm>
            <a:off y="1444294" x="4645025"/>
            <a:ext cy="3941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y="6407944" x="6727032"/>
            <a:ext cy="365759" cx="1920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y="6407944" x="4380071"/>
            <a:ext cy="365125" cx="235068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y="6407944" x="8647271"/>
            <a:ext cy="365125" cx="36575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bg>
      <p:bgPr>
        <a:gradFill>
          <a:gsLst>
            <a:gs pos="0">
              <a:srgbClr val="B2B2B2"/>
            </a:gs>
            <a:gs pos="40000">
              <a:srgbClr val="9F9F9F"/>
            </a:gs>
            <a:gs pos="100000">
              <a:schemeClr val="dk1"/>
            </a:gs>
          </a:gsLst>
          <a:path path="circle">
            <a:fillToRect b="100%" l="100%"/>
          </a:path>
          <a:tileRect t="-100%" r="-100%"/>
        </a:gradFill>
      </p:bgPr>
    </p:bg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idx="10" type="dt"/>
          </p:nvPr>
        </p:nvSpPr>
        <p:spPr>
          <a:xfrm>
            <a:off y="6407944" x="6727032"/>
            <a:ext cy="365759" cx="1920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y="6407944" x="4380071"/>
            <a:ext cy="365125" cx="235068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y="6407944" x="8647271"/>
            <a:ext cy="365125" cx="36575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lt2"/>
              </a:buClr>
              <a:buNone/>
              <a:defRPr b="1" sz="4100">
                <a:solidFill>
                  <a:schemeClr val="lt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idx="10" type="dt"/>
          </p:nvPr>
        </p:nvSpPr>
        <p:spPr>
          <a:xfrm>
            <a:off y="6407944" x="6727032"/>
            <a:ext cy="365759" cx="1920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y="6407944" x="4380071"/>
            <a:ext cy="365125" cx="235068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y="6407944" x="8647271"/>
            <a:ext cy="365125" cx="36575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objTx">
    <p:bg>
      <p:bgPr>
        <a:blipFill>
          <a:blip r:embed="rId2"/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4876800" x="914400"/>
            <a:ext cy="457200" cx="748177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>
              <a:buClr>
                <a:schemeClr val="accent1"/>
              </a:buClr>
              <a:buNone/>
              <a:defRPr b="0" sz="2500">
                <a:solidFill>
                  <a:schemeClr val="accent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5355101" x="4419600"/>
            <a:ext cy="914400" cx="397459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indent="0" marL="0">
              <a:buNone/>
              <a:defRPr sz="1600"/>
            </a:lvl1pPr>
            <a:lvl2pPr rtl="0">
              <a:buNone/>
              <a:defRPr sz="1200"/>
            </a:lvl2pPr>
            <a:lvl3pPr rtl="0">
              <a:buNone/>
              <a:defRPr sz="1000"/>
            </a:lvl3pPr>
            <a:lvl4pPr rtl="0">
              <a:buNone/>
              <a:defRPr sz="900"/>
            </a:lvl4pPr>
            <a:lvl5pPr rtl="0">
              <a:buNone/>
              <a:defRPr sz="9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y="274319" x="914400"/>
            <a:ext cy="4572000" cx="747979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y="6407944" x="6727032"/>
            <a:ext cy="365759" cx="1920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y="6407944" x="4380071"/>
            <a:ext cy="365125" cx="235068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y="6407944" x="8647271"/>
            <a:ext cy="365125" cx="36575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picTx">
    <p:bg>
      <p:bgPr>
        <a:gradFill>
          <a:gsLst>
            <a:gs pos="0">
              <a:srgbClr val="B2B2B2"/>
            </a:gs>
            <a:gs pos="40000">
              <a:srgbClr val="9F9F9F"/>
            </a:gs>
            <a:gs pos="100000">
              <a:schemeClr val="dk1"/>
            </a:gs>
          </a:gsLst>
          <a:path path="circle">
            <a:fillToRect b="100%" l="100%"/>
          </a:path>
          <a:tileRect t="-100%" r="-100%"/>
        </a:gradFill>
      </p:bgPr>
    </p:bg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y="5443401" x="1141232"/>
            <a:ext cy="648231" cx="716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18288" indent="0" marL="0">
              <a:buNone/>
              <a:defRPr sz="1400"/>
            </a:lvl1pPr>
            <a:lvl2pPr rtl="0">
              <a:defRPr sz="1200"/>
            </a:lvl2pPr>
            <a:lvl3pPr rtl="0">
              <a:defRPr sz="1000"/>
            </a:lvl3pPr>
            <a:lvl4pPr rtl="0">
              <a:defRPr sz="900"/>
            </a:lvl4pPr>
            <a:lvl5pPr rtl="0">
              <a:defRPr sz="9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94" name="Shape 94"/>
          <p:cNvSpPr/>
          <p:nvPr>
            <p:ph idx="2" type="pic"/>
          </p:nvPr>
        </p:nvSpPr>
        <p:spPr>
          <a:xfrm>
            <a:off y="189968" x="228600"/>
            <a:ext cy="4389119" cx="8686800"/>
          </a:xfrm>
          <a:prstGeom prst="rect">
            <a:avLst/>
          </a:prstGeom>
          <a:solidFill>
            <a:schemeClr val="dk2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b" anchorCtr="0"/>
          <a:lstStyle>
            <a:lvl1pPr algn="l" rtl="0" marR="0" indent="0" marL="0">
              <a:buClr>
                <a:schemeClr val="lt1"/>
              </a:buClr>
              <a:buFont typeface="Arial"/>
              <a:buNone/>
              <a:defRPr strike="noStrike" u="none" b="0" cap="none" baseline="0" sz="3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y="6407944" x="6727032"/>
            <a:ext cy="365759" cx="1920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y="6407944" x="4380071"/>
            <a:ext cy="365125" cx="235068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y="6407944" x="8647271"/>
            <a:ext cy="365125" cx="36575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y="4865121" x="228600"/>
            <a:ext cy="562672" cx="807543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>
              <a:buClr>
                <a:schemeClr val="accent1"/>
              </a:buClr>
              <a:buNone/>
              <a:defRPr b="0" sz="3000">
                <a:solidFill>
                  <a:schemeClr val="accent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99" name="Shape 99"/>
          <p:cNvSpPr/>
          <p:nvPr/>
        </p:nvSpPr>
        <p:spPr>
          <a:xfrm>
            <a:off y="5944935" x="499272"/>
            <a:ext cy="921076" cx="4940623"/>
          </a:xfrm>
          <a:custGeom>
            <a:pathLst>
              <a:path w="7485" extrusionOk="0" h="337">
                <a:moveTo>
                  <a:pt y="2" x="0"/>
                </a:moveTo>
                <a:lnTo>
                  <a:pt y="337" x="7485"/>
                </a:lnTo>
                <a:lnTo>
                  <a:pt y="337" x="5558"/>
                </a:lnTo>
                <a:lnTo>
                  <a:pt y="0" x="1"/>
                </a:lnTo>
              </a:path>
            </a:pathLst>
          </a:custGeom>
          <a:solidFill>
            <a:srgbClr val="ABDEEA">
              <a:alpha val="40000"/>
            </a:srgbClr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00" name="Shape 100"/>
          <p:cNvSpPr/>
          <p:nvPr/>
        </p:nvSpPr>
        <p:spPr>
          <a:xfrm>
            <a:off y="5939010" x="485716"/>
            <a:ext cy="933450" cx="3690451"/>
          </a:xfrm>
          <a:custGeom>
            <a:pathLst>
              <a:path w="5591" extrusionOk="0" h="588">
                <a:moveTo>
                  <a:pt y="0" x="0"/>
                </a:moveTo>
                <a:lnTo>
                  <a:pt y="585" x="5591"/>
                </a:lnTo>
                <a:lnTo>
                  <a:pt y="588" x="4415"/>
                </a:lnTo>
                <a:lnTo>
                  <a:pt y="4" x="12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01" name="Shape 101"/>
          <p:cNvSpPr/>
          <p:nvPr/>
        </p:nvSpPr>
        <p:spPr>
          <a:xfrm>
            <a:off y="5791253" x="-6041"/>
            <a:ext cy="1080867" cx="340231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102" name="Shape 102"/>
          <p:cNvSpPr/>
          <p:nvPr/>
        </p:nvSpPr>
        <p:spPr>
          <a:xfrm>
            <a:off y="5791253" x="-6041"/>
            <a:ext cy="1080868" cx="3402313"/>
          </a:xfrm>
          <a:prstGeom prst="rtTriangl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03" name="Shape 103"/>
          <p:cNvCxnSpPr/>
          <p:nvPr/>
        </p:nvCxnSpPr>
        <p:spPr>
          <a:xfrm>
            <a:off y="5787737" x="-9237"/>
            <a:ext cy="1084383" cx="3405508"/>
          </a:xfrm>
          <a:prstGeom prst="straightConnector1">
            <a:avLst/>
          </a:prstGeom>
          <a:noFill/>
          <a:ln w="12050" cap="flat">
            <a:solidFill>
              <a:srgbClr val="A3D9E7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104" name="Shape 104"/>
          <p:cNvSpPr/>
          <p:nvPr/>
        </p:nvSpPr>
        <p:spPr>
          <a:xfrm>
            <a:off y="4988439" x="8664111"/>
            <a:ext cy="228600" cx="182879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9A6"/>
              </a:gs>
              <a:gs pos="72000">
                <a:srgbClr val="65CCE6"/>
              </a:gs>
              <a:gs pos="100000">
                <a:srgbClr val="8ED9EC"/>
              </a:gs>
            </a:gsLst>
            <a:lin ang="16200000" scaled="0"/>
          </a:gradFill>
          <a:ln w="9525" cap="rnd">
            <a:solidFill>
              <a:srgbClr val="21768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05" name="Shape 105"/>
          <p:cNvSpPr/>
          <p:nvPr/>
        </p:nvSpPr>
        <p:spPr>
          <a:xfrm>
            <a:off y="4988439" x="8477696"/>
            <a:ext cy="228600" cx="182879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9A6"/>
              </a:gs>
              <a:gs pos="72000">
                <a:srgbClr val="65CCE6"/>
              </a:gs>
              <a:gs pos="100000">
                <a:srgbClr val="8ED9EC"/>
              </a:gs>
            </a:gsLst>
            <a:lin ang="16200000" scaled="0"/>
          </a:gradFill>
          <a:ln w="9525" cap="rnd">
            <a:solidFill>
              <a:srgbClr val="21768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vertTx"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 b="1" sz="410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 rot="5400000">
            <a:off y="-440435" x="2378964"/>
            <a:ext cy="8229600" cx="438607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94309" marL="36576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700">
                <a:solidFill>
                  <a:schemeClr val="dk1"/>
                </a:solidFill>
              </a:defRPr>
            </a:lvl1pPr>
            <a:lvl2pPr algn="l" rtl="0" indent="-151891" marL="621792">
              <a:spcBef>
                <a:spcPts val="324"/>
              </a:spcBef>
              <a:buClr>
                <a:schemeClr val="accent1"/>
              </a:buClr>
              <a:buFont typeface="Arial"/>
              <a:buChar char="•"/>
              <a:defRPr sz="2300">
                <a:solidFill>
                  <a:schemeClr val="dk1"/>
                </a:solidFill>
              </a:defRPr>
            </a:lvl2pPr>
            <a:lvl3pPr algn="l" rtl="0" indent="-157861" marL="859536">
              <a:spcBef>
                <a:spcPts val="350"/>
              </a:spcBef>
              <a:buClr>
                <a:schemeClr val="accent2"/>
              </a:buClr>
              <a:buFont typeface="Arial"/>
              <a:buChar char="•"/>
              <a:defRPr sz="2100">
                <a:solidFill>
                  <a:schemeClr val="dk1"/>
                </a:solidFill>
              </a:defRPr>
            </a:lvl3pPr>
            <a:lvl4pPr algn="l" rtl="0" indent="-155575" marL="1143000">
              <a:spcBef>
                <a:spcPts val="350"/>
              </a:spcBef>
              <a:buClr>
                <a:schemeClr val="accent2"/>
              </a:buClr>
              <a:buFont typeface="Arial"/>
              <a:buChar char="•"/>
              <a:defRPr sz="1900">
                <a:solidFill>
                  <a:schemeClr val="dk1"/>
                </a:solidFill>
              </a:defRPr>
            </a:lvl4pPr>
            <a:lvl5pPr algn="l" rtl="0" indent="-158750" marL="1371600">
              <a:spcBef>
                <a:spcPts val="35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algn="l" rtl="0" indent="-158750" marL="1600200">
              <a:spcBef>
                <a:spcPts val="350"/>
              </a:spcBef>
              <a:buClr>
                <a:schemeClr val="accent3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algn="l" rtl="0" indent="-168275" marL="1828800">
              <a:spcBef>
                <a:spcPts val="350"/>
              </a:spcBef>
              <a:buClr>
                <a:schemeClr val="accent3"/>
              </a:buClr>
              <a:buFont typeface="Arial"/>
              <a:buChar char="•"/>
              <a:defRPr sz="1600">
                <a:solidFill>
                  <a:schemeClr val="dk1"/>
                </a:solidFill>
              </a:defRPr>
            </a:lvl7pPr>
            <a:lvl8pPr algn="l" rtl="0" indent="-168275" marL="2057400">
              <a:spcBef>
                <a:spcPts val="350"/>
              </a:spcBef>
              <a:buClr>
                <a:schemeClr val="accent3"/>
              </a:buClr>
              <a:buFont typeface="Arial"/>
              <a:buChar char="•"/>
              <a:defRPr sz="1600">
                <a:solidFill>
                  <a:schemeClr val="dk1"/>
                </a:solidFill>
              </a:defRPr>
            </a:lvl8pPr>
            <a:lvl9pPr algn="l" rtl="0" indent="-168275" marL="2286000">
              <a:spcBef>
                <a:spcPts val="350"/>
              </a:spcBef>
              <a:buClr>
                <a:schemeClr val="accent3"/>
              </a:buClr>
              <a:buFont typeface="Arial"/>
              <a:buChar char="•"/>
              <a:defRPr baseline="0"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y="6407944" x="6727032"/>
            <a:ext cy="365759" cx="1920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y="6407944" x="4380071"/>
            <a:ext cy="365125" cx="235068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y="6407944" x="8647271"/>
            <a:ext cy="365125" cx="36575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TitleAndTx"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 rot="5400000">
            <a:off y="2182285" x="4936367"/>
            <a:ext cy="1777470" cx="559276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 b="1" sz="410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 rot="5400000">
            <a:off y="-91279" x="823119"/>
            <a:ext cy="6324600" cx="559275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94309" marL="36576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700">
                <a:solidFill>
                  <a:schemeClr val="dk1"/>
                </a:solidFill>
              </a:defRPr>
            </a:lvl1pPr>
            <a:lvl2pPr algn="l" rtl="0" indent="-151891" marL="621792">
              <a:spcBef>
                <a:spcPts val="324"/>
              </a:spcBef>
              <a:buClr>
                <a:schemeClr val="accent1"/>
              </a:buClr>
              <a:buFont typeface="Arial"/>
              <a:buChar char="•"/>
              <a:defRPr sz="2300">
                <a:solidFill>
                  <a:schemeClr val="dk1"/>
                </a:solidFill>
              </a:defRPr>
            </a:lvl2pPr>
            <a:lvl3pPr algn="l" rtl="0" indent="-157861" marL="859536">
              <a:spcBef>
                <a:spcPts val="350"/>
              </a:spcBef>
              <a:buClr>
                <a:schemeClr val="accent2"/>
              </a:buClr>
              <a:buFont typeface="Arial"/>
              <a:buChar char="•"/>
              <a:defRPr sz="2100">
                <a:solidFill>
                  <a:schemeClr val="dk1"/>
                </a:solidFill>
              </a:defRPr>
            </a:lvl3pPr>
            <a:lvl4pPr algn="l" rtl="0" indent="-155575" marL="1143000">
              <a:spcBef>
                <a:spcPts val="350"/>
              </a:spcBef>
              <a:buClr>
                <a:schemeClr val="accent2"/>
              </a:buClr>
              <a:buFont typeface="Arial"/>
              <a:buChar char="•"/>
              <a:defRPr sz="1900">
                <a:solidFill>
                  <a:schemeClr val="dk1"/>
                </a:solidFill>
              </a:defRPr>
            </a:lvl4pPr>
            <a:lvl5pPr algn="l" rtl="0" indent="-158750" marL="1371600">
              <a:spcBef>
                <a:spcPts val="35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algn="l" rtl="0" indent="-158750" marL="1600200">
              <a:spcBef>
                <a:spcPts val="350"/>
              </a:spcBef>
              <a:buClr>
                <a:schemeClr val="accent3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algn="l" rtl="0" indent="-168275" marL="1828800">
              <a:spcBef>
                <a:spcPts val="350"/>
              </a:spcBef>
              <a:buClr>
                <a:schemeClr val="accent3"/>
              </a:buClr>
              <a:buFont typeface="Arial"/>
              <a:buChar char="•"/>
              <a:defRPr sz="1600">
                <a:solidFill>
                  <a:schemeClr val="dk1"/>
                </a:solidFill>
              </a:defRPr>
            </a:lvl7pPr>
            <a:lvl8pPr algn="l" rtl="0" indent="-168275" marL="2057400">
              <a:spcBef>
                <a:spcPts val="350"/>
              </a:spcBef>
              <a:buClr>
                <a:schemeClr val="accent3"/>
              </a:buClr>
              <a:buFont typeface="Arial"/>
              <a:buChar char="•"/>
              <a:defRPr sz="1600">
                <a:solidFill>
                  <a:schemeClr val="dk1"/>
                </a:solidFill>
              </a:defRPr>
            </a:lvl8pPr>
            <a:lvl9pPr algn="l" rtl="0" indent="-168275" marL="2286000">
              <a:spcBef>
                <a:spcPts val="350"/>
              </a:spcBef>
              <a:buClr>
                <a:schemeClr val="accent3"/>
              </a:buClr>
              <a:buFont typeface="Arial"/>
              <a:buChar char="•"/>
              <a:defRPr baseline="0"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y="6407944" x="6727032"/>
            <a:ext cy="365759" cx="1920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y="6407944" x="4380071"/>
            <a:ext cy="365125" cx="235068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y="6407944" x="8647271"/>
            <a:ext cy="365125" cx="36575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/>
        </p:nvSpPr>
        <p:spPr>
          <a:xfrm>
            <a:off y="4664146" x="-1"/>
            <a:ext cy="0" cx="9151089"/>
          </a:xfrm>
          <a:prstGeom prst="rtTriangle">
            <a:avLst/>
          </a:prstGeom>
          <a:gradFill>
            <a:gsLst>
              <a:gs pos="0">
                <a:srgbClr val="007593"/>
              </a:gs>
              <a:gs pos="55000">
                <a:srgbClr val="5FD0EC"/>
              </a:gs>
              <a:gs pos="100000">
                <a:srgbClr val="007593"/>
              </a:gs>
            </a:gsLst>
            <a:lin ang="30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5" name="Shape 35"/>
          <p:cNvSpPr txBox="1"/>
          <p:nvPr>
            <p:ph type="ctrTitle"/>
          </p:nvPr>
        </p:nvSpPr>
        <p:spPr>
          <a:xfrm>
            <a:off y="1752600" x="685800"/>
            <a:ext cy="182976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 strike="noStrike" u="none" b="1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y="3611607" x="685800"/>
            <a:ext cy="1199703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64008" indent="0" mar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trike="noStrike" u="none" b="0" cap="none" baseline="0" sz="27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marR="0" indent="0" marL="457200">
              <a:spcBef>
                <a:spcPts val="324"/>
              </a:spcBef>
              <a:buClr>
                <a:schemeClr val="accent1"/>
              </a:buClr>
              <a:buFont typeface="Arial"/>
              <a:buNone/>
              <a:defRPr strike="noStrike" u="none" b="0" cap="none" baseline="0" sz="23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0" marL="914400">
              <a:spcBef>
                <a:spcPts val="350"/>
              </a:spcBef>
              <a:buClr>
                <a:schemeClr val="accent2"/>
              </a:buClr>
              <a:buFont typeface="Arial"/>
              <a:buNone/>
              <a:defRPr strike="noStrike" u="none" b="0" cap="none" baseline="0" sz="21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0" marL="1371600">
              <a:spcBef>
                <a:spcPts val="350"/>
              </a:spcBef>
              <a:buClr>
                <a:schemeClr val="accent2"/>
              </a:buClr>
              <a:buFont typeface="Arial"/>
              <a:buNone/>
              <a:defRPr strike="noStrike" u="none" b="0" cap="none" baseline="0" sz="19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0" marL="1828800">
              <a:spcBef>
                <a:spcPts val="350"/>
              </a:spcBef>
              <a:buClr>
                <a:schemeClr val="accent2"/>
              </a:buClr>
              <a:buFont typeface="Arial"/>
              <a:buNone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0" marL="2286000">
              <a:spcBef>
                <a:spcPts val="350"/>
              </a:spcBef>
              <a:buClr>
                <a:schemeClr val="accent3"/>
              </a:buClr>
              <a:buFont typeface="Arial"/>
              <a:buNone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0" marL="2743200">
              <a:spcBef>
                <a:spcPts val="350"/>
              </a:spcBef>
              <a:buClr>
                <a:schemeClr val="accent3"/>
              </a:buClr>
              <a:buFont typeface="Arial"/>
              <a:buNone/>
              <a:defRPr strike="noStrike" u="none" b="0" cap="none" baseline="0" sz="1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0" marL="3200400">
              <a:spcBef>
                <a:spcPts val="350"/>
              </a:spcBef>
              <a:buClr>
                <a:schemeClr val="accent3"/>
              </a:buClr>
              <a:buFont typeface="Arial"/>
              <a:buNone/>
              <a:defRPr strike="noStrike" u="none" b="0" cap="none" baseline="0" sz="1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0" marL="3657600">
              <a:spcBef>
                <a:spcPts val="350"/>
              </a:spcBef>
              <a:buClr>
                <a:schemeClr val="accent3"/>
              </a:buClr>
              <a:buFont typeface="Arial"/>
              <a:buNone/>
              <a:defRPr strike="noStrike" u="none" b="0" cap="none" baseline="0" sz="1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7" name="Shape 37"/>
          <p:cNvGrpSpPr/>
          <p:nvPr/>
        </p:nvGrpSpPr>
        <p:grpSpPr>
          <a:xfrm>
            <a:off y="4953000" x="-3765"/>
            <a:ext cy="1912087" cx="9147765"/>
            <a:chOff y="4832896" x="-3765"/>
            <a:chExt cy="2032191" cx="9147765"/>
          </a:xfrm>
        </p:grpSpPr>
        <p:sp>
          <p:nvSpPr>
            <p:cNvPr id="38" name="Shape 38"/>
            <p:cNvSpPr/>
            <p:nvPr/>
          </p:nvSpPr>
          <p:spPr>
            <a:xfrm>
              <a:off y="4832896" x="1687513"/>
              <a:ext cy="518816" cx="7456487"/>
            </a:xfrm>
            <a:custGeom>
              <a:pathLst>
                <a:path w="4697" extrusionOk="0" h="367">
                  <a:moveTo>
                    <a:pt y="0" x="4697"/>
                  </a:moveTo>
                  <a:lnTo>
                    <a:pt y="367" x="4697"/>
                  </a:lnTo>
                  <a:lnTo>
                    <a:pt y="218" x="0"/>
                  </a:lnTo>
                  <a:lnTo>
                    <a:pt y="0" x="4697"/>
                  </a:lnTo>
                  <a:close/>
                </a:path>
              </a:pathLst>
            </a:custGeom>
            <a:solidFill>
              <a:srgbClr val="ABDEEA">
                <a:alpha val="40000"/>
              </a:srgbClr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9" name="Shape 39"/>
            <p:cNvSpPr/>
            <p:nvPr/>
          </p:nvSpPr>
          <p:spPr>
            <a:xfrm>
              <a:off y="5135526" x="35442"/>
              <a:ext cy="838200" cx="9108557"/>
            </a:xfrm>
            <a:custGeom>
              <a:pathLst>
                <a:path w="5760" extrusionOk="0" h="528">
                  <a:moveTo>
                    <a:pt y="0" x="0"/>
                  </a:moveTo>
                  <a:lnTo>
                    <a:pt y="0" x="5760"/>
                  </a:lnTo>
                  <a:lnTo>
                    <a:pt y="528" x="5760"/>
                  </a:lnTo>
                  <a:lnTo>
                    <a:pt y="0" x="4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0" name="Shape 40"/>
            <p:cNvSpPr/>
            <p:nvPr/>
          </p:nvSpPr>
          <p:spPr>
            <a:xfrm>
              <a:off y="4883887" x="0"/>
              <a:ext cy="1981200" cx="91440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</p:sp>
        <p:sp>
          <p:nvSpPr>
            <p:cNvPr id="41" name="Shape 41"/>
            <p:cNvSpPr/>
            <p:nvPr/>
          </p:nvSpPr>
          <p:spPr>
            <a:xfrm>
              <a:off y="4883887" x="0"/>
              <a:ext cy="1981200" cx="9144000"/>
            </a:xfrm>
            <a:custGeom>
              <a:pathLst>
                <a:path w="5760" extrusionOk="0" h="1248">
                  <a:moveTo>
                    <a:pt y="0" x="0"/>
                  </a:moveTo>
                  <a:lnTo>
                    <a:pt y="1248" x="0"/>
                  </a:lnTo>
                  <a:lnTo>
                    <a:pt y="1248" x="5760"/>
                  </a:lnTo>
                  <a:lnTo>
                    <a:pt y="528" x="5760"/>
                  </a:lnTo>
                  <a:lnTo>
                    <a:pt y="0" x="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cxnSp>
          <p:nvCxnSpPr>
            <p:cNvPr id="42" name="Shape 42"/>
            <p:cNvCxnSpPr/>
            <p:nvPr/>
          </p:nvCxnSpPr>
          <p:spPr>
            <a:xfrm>
              <a:off y="4880373" x="-3765"/>
              <a:ext cy="839942" cx="9147764"/>
            </a:xfrm>
            <a:prstGeom prst="straightConnector1">
              <a:avLst/>
            </a:prstGeom>
            <a:noFill/>
            <a:ln w="12050" cap="flat">
              <a:solidFill>
                <a:srgbClr val="A3D9E7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sp>
        <p:nvSpPr>
          <p:cNvPr id="43" name="Shape 43"/>
          <p:cNvSpPr txBox="1"/>
          <p:nvPr>
            <p:ph idx="10" type="dt"/>
          </p:nvPr>
        </p:nvSpPr>
        <p:spPr>
          <a:xfrm>
            <a:off y="6407944" x="6727032"/>
            <a:ext cy="365759" cx="1920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y="6407944" x="4380071"/>
            <a:ext cy="365125" cx="235068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000" i="0">
                <a:solidFill>
                  <a:srgbClr val="EBF6F9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y="6407944" x="8647271"/>
            <a:ext cy="365125" cx="36575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0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y="1481328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94309" marL="36576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700">
                <a:solidFill>
                  <a:schemeClr val="dk1"/>
                </a:solidFill>
              </a:defRPr>
            </a:lvl1pPr>
            <a:lvl2pPr algn="l" rtl="0" indent="-151891" marL="621792">
              <a:spcBef>
                <a:spcPts val="324"/>
              </a:spcBef>
              <a:buClr>
                <a:schemeClr val="accent1"/>
              </a:buClr>
              <a:buFont typeface="Arial"/>
              <a:buChar char="•"/>
              <a:defRPr sz="2300">
                <a:solidFill>
                  <a:schemeClr val="dk1"/>
                </a:solidFill>
              </a:defRPr>
            </a:lvl2pPr>
            <a:lvl3pPr algn="l" rtl="0" indent="-157861" marL="859536">
              <a:spcBef>
                <a:spcPts val="350"/>
              </a:spcBef>
              <a:buClr>
                <a:schemeClr val="accent2"/>
              </a:buClr>
              <a:buFont typeface="Arial"/>
              <a:buChar char="•"/>
              <a:defRPr sz="2100">
                <a:solidFill>
                  <a:schemeClr val="dk1"/>
                </a:solidFill>
              </a:defRPr>
            </a:lvl3pPr>
            <a:lvl4pPr algn="l" rtl="0" indent="-155575" marL="1143000">
              <a:spcBef>
                <a:spcPts val="350"/>
              </a:spcBef>
              <a:buClr>
                <a:schemeClr val="accent2"/>
              </a:buClr>
              <a:buFont typeface="Arial"/>
              <a:buChar char="•"/>
              <a:defRPr sz="1900">
                <a:solidFill>
                  <a:schemeClr val="dk1"/>
                </a:solidFill>
              </a:defRPr>
            </a:lvl4pPr>
            <a:lvl5pPr algn="l" rtl="0" indent="-158750" marL="1371600">
              <a:spcBef>
                <a:spcPts val="35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algn="l" rtl="0" indent="-158750" marL="1600200">
              <a:spcBef>
                <a:spcPts val="350"/>
              </a:spcBef>
              <a:buClr>
                <a:schemeClr val="accent3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algn="l" rtl="0" indent="-168275" marL="1828800">
              <a:spcBef>
                <a:spcPts val="350"/>
              </a:spcBef>
              <a:buClr>
                <a:schemeClr val="accent3"/>
              </a:buClr>
              <a:buFont typeface="Arial"/>
              <a:buChar char="•"/>
              <a:defRPr sz="1600">
                <a:solidFill>
                  <a:schemeClr val="dk1"/>
                </a:solidFill>
              </a:defRPr>
            </a:lvl7pPr>
            <a:lvl8pPr algn="l" rtl="0" indent="-168275" marL="2057400">
              <a:spcBef>
                <a:spcPts val="350"/>
              </a:spcBef>
              <a:buClr>
                <a:schemeClr val="accent3"/>
              </a:buClr>
              <a:buFont typeface="Arial"/>
              <a:buChar char="•"/>
              <a:defRPr sz="1600">
                <a:solidFill>
                  <a:schemeClr val="dk1"/>
                </a:solidFill>
              </a:defRPr>
            </a:lvl8pPr>
            <a:lvl9pPr algn="l" rtl="0" indent="-168275" marL="2286000">
              <a:spcBef>
                <a:spcPts val="350"/>
              </a:spcBef>
              <a:buClr>
                <a:schemeClr val="accent3"/>
              </a:buClr>
              <a:buFont typeface="Arial"/>
              <a:buChar char="•"/>
              <a:defRPr baseline="0"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y="6407944" x="6727032"/>
            <a:ext cy="365759" cx="1920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y="6407944" x="4380071"/>
            <a:ext cy="365125" cx="235068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y="6407944" x="8647271"/>
            <a:ext cy="365125" cx="36575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 b="1" sz="410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Head">
    <p:bg>
      <p:bgPr>
        <a:gradFill>
          <a:gsLst>
            <a:gs pos="0">
              <a:srgbClr val="B2B2B2"/>
            </a:gs>
            <a:gs pos="40000">
              <a:srgbClr val="9F9F9F"/>
            </a:gs>
            <a:gs pos="100000">
              <a:schemeClr val="dk1"/>
            </a:gs>
          </a:gsLst>
          <a:path path="circle">
            <a:fillToRect b="100%" l="100%"/>
          </a:path>
          <a:tileRect t="-100%" r="-100%"/>
        </a:gradFill>
      </p:bgPr>
    </p:bg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1059712" x="722375"/>
            <a:ext cy="18288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>
              <a:buNone/>
              <a:defRPr b="1" cap="none" baseline="0" sz="48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2931711" x="3922712"/>
            <a:ext cy="1454888" cx="457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buClr>
                <a:schemeClr val="lt1"/>
              </a:buClr>
              <a:buNone/>
              <a:defRPr sz="2300">
                <a:solidFill>
                  <a:schemeClr val="lt1"/>
                </a:solidFill>
              </a:defRPr>
            </a:lvl1pPr>
            <a:lvl2pPr rtl="0"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rtl="0">
              <a:buClr>
                <a:schemeClr val="lt1"/>
              </a:buClr>
              <a:buNone/>
              <a:defRPr sz="1600">
                <a:solidFill>
                  <a:schemeClr val="lt1"/>
                </a:solidFill>
              </a:defRPr>
            </a:lvl3pPr>
            <a:lvl4pPr rtl="0">
              <a:buClr>
                <a:schemeClr val="lt1"/>
              </a:buClr>
              <a:buNone/>
              <a:defRPr sz="1400">
                <a:solidFill>
                  <a:schemeClr val="lt1"/>
                </a:solidFill>
              </a:defRPr>
            </a:lvl4pPr>
            <a:lvl5pPr rtl="0">
              <a:buClr>
                <a:schemeClr val="lt1"/>
              </a:buClr>
              <a:buNone/>
              <a:defRPr sz="1400">
                <a:solidFill>
                  <a:schemeClr val="lt1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y="6407944" x="6727032"/>
            <a:ext cy="365759" cx="1920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y="6407944" x="4380071"/>
            <a:ext cy="365125" cx="235068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y="6407944" x="8647271"/>
            <a:ext cy="365125" cx="36575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/>
          <p:nvPr/>
        </p:nvSpPr>
        <p:spPr>
          <a:xfrm>
            <a:off y="3005472" x="3636680"/>
            <a:ext cy="228600" cx="182879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9A6"/>
              </a:gs>
              <a:gs pos="72000">
                <a:srgbClr val="65CCE6"/>
              </a:gs>
              <a:gs pos="100000">
                <a:srgbClr val="8ED9EC"/>
              </a:gs>
            </a:gsLst>
            <a:lin ang="16200000" scaled="0"/>
          </a:gradFill>
          <a:ln w="9525" cap="rnd">
            <a:solidFill>
              <a:srgbClr val="21768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9" name="Shape 59"/>
          <p:cNvSpPr/>
          <p:nvPr/>
        </p:nvSpPr>
        <p:spPr>
          <a:xfrm>
            <a:off y="3005472" x="3450264"/>
            <a:ext cy="228600" cx="182879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9A6"/>
              </a:gs>
              <a:gs pos="72000">
                <a:srgbClr val="65CCE6"/>
              </a:gs>
              <a:gs pos="100000">
                <a:srgbClr val="8ED9EC"/>
              </a:gs>
            </a:gsLst>
            <a:lin ang="16200000" scaled="0"/>
          </a:gradFill>
          <a:ln w="9525" cap="rnd">
            <a:solidFill>
              <a:srgbClr val="21768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7.xml" Type="http://schemas.openxmlformats.org/officeDocument/2006/relationships/slideLayout" Id="rId2"/><Relationship Target="../slideLayouts/slideLayout17.xml" Type="http://schemas.openxmlformats.org/officeDocument/2006/relationships/slideLayout" Id="rId12"/><Relationship Target="../media/image00.jpg" Type="http://schemas.openxmlformats.org/officeDocument/2006/relationships/image" Id="rId1"/><Relationship Target="../theme/theme4.xml" Type="http://schemas.openxmlformats.org/officeDocument/2006/relationships/theme" Id="rId13"/><Relationship Target="../slideLayouts/slideLayout9.xml" Type="http://schemas.openxmlformats.org/officeDocument/2006/relationships/slideLayout" Id="rId4"/><Relationship Target="../slideLayouts/slideLayout15.xml" Type="http://schemas.openxmlformats.org/officeDocument/2006/relationships/slideLayout" Id="rId10"/><Relationship Target="../slideLayouts/slideLayout8.xml" Type="http://schemas.openxmlformats.org/officeDocument/2006/relationships/slideLayout" Id="rId3"/><Relationship Target="../slideLayouts/slideLayout16.xml" Type="http://schemas.openxmlformats.org/officeDocument/2006/relationships/slideLayout" Id="rId11"/><Relationship Target="../slideLayouts/slideLayout14.xml" Type="http://schemas.openxmlformats.org/officeDocument/2006/relationships/slideLayout" Id="rId9"/><Relationship Target="../slideLayouts/slideLayout11.xml" Type="http://schemas.openxmlformats.org/officeDocument/2006/relationships/slideLayout" Id="rId6"/><Relationship Target="../slideLayouts/slideLayout10.xml" Type="http://schemas.openxmlformats.org/officeDocument/2006/relationships/slideLayout" Id="rId5"/><Relationship Target="../slideLayouts/slideLayout13.xml" Type="http://schemas.openxmlformats.org/officeDocument/2006/relationships/slideLayout" Id="rId8"/><Relationship Target="../slideLayouts/slideLayout12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/>
        </p:nvSpPr>
        <p:spPr>
          <a:xfrm>
            <a:off y="5944935" x="499272"/>
            <a:ext cy="921076" cx="4940623"/>
          </a:xfrm>
          <a:custGeom>
            <a:pathLst>
              <a:path w="7485" extrusionOk="0" h="337">
                <a:moveTo>
                  <a:pt y="2" x="0"/>
                </a:moveTo>
                <a:lnTo>
                  <a:pt y="337" x="7485"/>
                </a:lnTo>
                <a:lnTo>
                  <a:pt y="337" x="5558"/>
                </a:lnTo>
                <a:lnTo>
                  <a:pt y="0" x="1"/>
                </a:lnTo>
              </a:path>
            </a:pathLst>
          </a:custGeom>
          <a:solidFill>
            <a:srgbClr val="ABDEEA">
              <a:alpha val="40000"/>
            </a:srgbClr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4" name="Shape 24"/>
          <p:cNvSpPr/>
          <p:nvPr/>
        </p:nvSpPr>
        <p:spPr>
          <a:xfrm>
            <a:off y="5939010" x="485716"/>
            <a:ext cy="933450" cx="3690451"/>
          </a:xfrm>
          <a:custGeom>
            <a:pathLst>
              <a:path w="5591" extrusionOk="0" h="588">
                <a:moveTo>
                  <a:pt y="0" x="0"/>
                </a:moveTo>
                <a:lnTo>
                  <a:pt y="585" x="5591"/>
                </a:lnTo>
                <a:lnTo>
                  <a:pt y="588" x="4415"/>
                </a:lnTo>
                <a:lnTo>
                  <a:pt y="4" x="12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5" name="Shape 25"/>
          <p:cNvSpPr/>
          <p:nvPr/>
        </p:nvSpPr>
        <p:spPr>
          <a:xfrm>
            <a:off y="5791253" x="-6041"/>
            <a:ext cy="1080867" cx="3402314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</p:sp>
      <p:sp>
        <p:nvSpPr>
          <p:cNvPr id="26" name="Shape 26"/>
          <p:cNvSpPr/>
          <p:nvPr/>
        </p:nvSpPr>
        <p:spPr>
          <a:xfrm>
            <a:off y="5791253" x="-6041"/>
            <a:ext cy="1080868" cx="3402313"/>
          </a:xfrm>
          <a:prstGeom prst="rtTriangl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7" name="Shape 27"/>
          <p:cNvCxnSpPr/>
          <p:nvPr/>
        </p:nvCxnSpPr>
        <p:spPr>
          <a:xfrm>
            <a:off y="5787737" x="-9237"/>
            <a:ext cy="1084383" cx="3405508"/>
          </a:xfrm>
          <a:prstGeom prst="straightConnector1">
            <a:avLst/>
          </a:prstGeom>
          <a:noFill/>
          <a:ln w="12050" cap="flat">
            <a:solidFill>
              <a:srgbClr val="A3D9E7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28" name="Shape 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 strike="noStrike" u="none" b="1" cap="none" baseline="0" sz="41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481328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94309" marL="36576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trike="noStrike" u="none" b="0" cap="none" baseline="0" sz="27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-151891" marL="621792">
              <a:spcBef>
                <a:spcPts val="324"/>
              </a:spcBef>
              <a:buClr>
                <a:schemeClr val="accent1"/>
              </a:buClr>
              <a:buFont typeface="Arial"/>
              <a:buChar char="•"/>
              <a:defRPr strike="noStrike" u="none" b="0" cap="none" baseline="0" sz="23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-157861" marL="859536">
              <a:spcBef>
                <a:spcPts val="350"/>
              </a:spcBef>
              <a:buClr>
                <a:schemeClr val="accent2"/>
              </a:buClr>
              <a:buFont typeface="Arial"/>
              <a:buChar char="•"/>
              <a:defRPr strike="noStrike" u="none" b="0" cap="none" baseline="0" sz="21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-155575" marL="1143000">
              <a:spcBef>
                <a:spcPts val="350"/>
              </a:spcBef>
              <a:buClr>
                <a:schemeClr val="accent2"/>
              </a:buClr>
              <a:buFont typeface="Arial"/>
              <a:buChar char="•"/>
              <a:defRPr strike="noStrike" u="none" b="0" cap="none" baseline="0" sz="19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-158750" marL="1371600">
              <a:spcBef>
                <a:spcPts val="350"/>
              </a:spcBef>
              <a:buClr>
                <a:schemeClr val="accent2"/>
              </a:buClr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-158750" marL="1600200">
              <a:spcBef>
                <a:spcPts val="350"/>
              </a:spcBef>
              <a:buClr>
                <a:schemeClr val="accent3"/>
              </a:buClr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-168275" marL="1828800">
              <a:spcBef>
                <a:spcPts val="350"/>
              </a:spcBef>
              <a:buClr>
                <a:schemeClr val="accent3"/>
              </a:buClr>
              <a:buFont typeface="Arial"/>
              <a:buChar char="•"/>
              <a:defRPr strike="noStrike" u="none" b="0" cap="none" baseline="0" sz="1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-168275" marL="2057400">
              <a:spcBef>
                <a:spcPts val="350"/>
              </a:spcBef>
              <a:buClr>
                <a:schemeClr val="accent3"/>
              </a:buClr>
              <a:buFont typeface="Arial"/>
              <a:buChar char="•"/>
              <a:defRPr strike="noStrike" u="none" b="0" cap="none" baseline="0" sz="1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-168275" marL="2286000">
              <a:spcBef>
                <a:spcPts val="350"/>
              </a:spcBef>
              <a:buClr>
                <a:schemeClr val="accent3"/>
              </a:buClr>
              <a:buFont typeface="Arial"/>
              <a:buChar char="•"/>
              <a:defRPr strike="noStrike" u="none" b="0" cap="none" baseline="0" sz="1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y="6407944" x="6727032"/>
            <a:ext cy="365759" cx="1920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y="6407944" x="4380071"/>
            <a:ext cy="365125" cx="235068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y="6407944" x="8647271"/>
            <a:ext cy="365125" cx="36575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jpg" Type="http://schemas.openxmlformats.org/officeDocument/2006/relationships/image" Id="rId4"/><Relationship Target="../media/image07.jpg" Type="http://schemas.openxmlformats.org/officeDocument/2006/relationships/image" Id="rId3"/><Relationship Target="../media/image06.png" Type="http://schemas.openxmlformats.org/officeDocument/2006/relationships/image" Id="rId6"/><Relationship Target="../media/image01.jpg" Type="http://schemas.openxmlformats.org/officeDocument/2006/relationships/image" Id="rId5"/><Relationship Target="../media/image04.jpg" Type="http://schemas.openxmlformats.org/officeDocument/2006/relationships/image" Id="rId8"/><Relationship Target="../media/image03.jpg" Type="http://schemas.openxmlformats.org/officeDocument/2006/relationships/image" Id="rId7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jpg" Type="http://schemas.openxmlformats.org/officeDocument/2006/relationships/image" Id="rId4"/><Relationship Target="../media/image09.jpg" Type="http://schemas.openxmlformats.org/officeDocument/2006/relationships/image" Id="rId3"/><Relationship Target="../media/image05.jpg" Type="http://schemas.openxmlformats.org/officeDocument/2006/relationships/image" Id="rId6"/><Relationship Target="../media/image10.jpg" Type="http://schemas.openxmlformats.org/officeDocument/2006/relationships/image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8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y="1403823" x="3020021"/>
            <a:ext cy="1546500" cx="59861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9600" lang="es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NFCook</a:t>
            </a:r>
          </a:p>
        </p:txBody>
      </p:sp>
      <p:sp>
        <p:nvSpPr>
          <p:cNvPr id="120" name="Shape 120"/>
          <p:cNvSpPr/>
          <p:nvPr/>
        </p:nvSpPr>
        <p:spPr>
          <a:xfrm>
            <a:off y="4679958" x="3138296"/>
            <a:ext cy="1218828" cx="182824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21" name="Shape 121"/>
          <p:cNvSpPr/>
          <p:nvPr/>
        </p:nvSpPr>
        <p:spPr>
          <a:xfrm>
            <a:off y="2789657" x="3266583"/>
            <a:ext cy="1656184" cx="183299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22" name="Shape 122"/>
          <p:cNvSpPr/>
          <p:nvPr/>
        </p:nvSpPr>
        <p:spPr>
          <a:xfrm>
            <a:off y="3031964" x="6292991"/>
            <a:ext cy="982319" cx="144016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23" name="Shape 123"/>
          <p:cNvSpPr/>
          <p:nvPr/>
        </p:nvSpPr>
        <p:spPr>
          <a:xfrm>
            <a:off y="1403823" x="489127"/>
            <a:ext cy="3060690" cx="2649168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124" name="Shape 124"/>
          <p:cNvSpPr/>
          <p:nvPr/>
        </p:nvSpPr>
        <p:spPr>
          <a:xfrm>
            <a:off y="4464512" x="6324573"/>
            <a:ext cy="1346012" cx="1376994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125" name="Shape 125"/>
          <p:cNvSpPr/>
          <p:nvPr/>
        </p:nvSpPr>
        <p:spPr>
          <a:xfrm>
            <a:off y="3921263" x="5099576"/>
            <a:ext cy="1080119" cx="108011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idx="1" type="subTitle"/>
          </p:nvPr>
        </p:nvSpPr>
        <p:spPr>
          <a:xfrm>
            <a:off y="1609086" x="1027075"/>
            <a:ext cy="4872900" cx="83901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buNone/>
            </a:pPr>
            <a:r>
              <a:rPr b="1" sz="3600" lang="es">
                <a:solidFill>
                  <a:srgbClr val="1C4587"/>
                </a:solidFill>
              </a:rPr>
              <a:t>      ¿Qué es </a:t>
            </a:r>
            <a:r>
              <a:rPr b="1" sz="3600" lang="es" i="1">
                <a:solidFill>
                  <a:srgbClr val="1C4587"/>
                </a:solidFill>
              </a:rPr>
              <a:t>NFCook?</a:t>
            </a:r>
          </a:p>
          <a:p>
            <a:r>
              <a:t/>
            </a:r>
          </a:p>
          <a:p>
            <a:pPr algn="l" rtl="0" lvl="0">
              <a:buNone/>
            </a:pPr>
            <a:r>
              <a:rPr b="1" sz="3600" lang="es">
                <a:solidFill>
                  <a:srgbClr val="1C4587"/>
                </a:solidFill>
              </a:rPr>
              <a:t>      Modelo de proceso</a:t>
            </a:r>
          </a:p>
          <a:p>
            <a:pPr algn="l" rtl="0" lvl="0" indent="457200" marL="457200">
              <a:buNone/>
            </a:pPr>
            <a:r>
              <a:rPr b="1" sz="3600" lang="es">
                <a:solidFill>
                  <a:srgbClr val="1C4587"/>
                </a:solidFill>
              </a:rPr>
              <a:t>  Planificación con Gantter</a:t>
            </a:r>
          </a:p>
          <a:p>
            <a:r>
              <a:t/>
            </a:r>
          </a:p>
          <a:p>
            <a:pPr algn="l" rtl="0" lvl="0">
              <a:buNone/>
            </a:pPr>
            <a:r>
              <a:rPr b="1" sz="3600" lang="es">
                <a:solidFill>
                  <a:srgbClr val="1C4587"/>
                </a:solidFill>
              </a:rPr>
              <a:t>      Estado del proyecto</a:t>
            </a:r>
          </a:p>
          <a:p>
            <a:r>
              <a:t/>
            </a:r>
          </a:p>
          <a:p>
            <a:pPr algn="l" rtl="0" lvl="0">
              <a:buNone/>
            </a:pPr>
            <a:r>
              <a:rPr b="1" sz="3600" lang="es">
                <a:solidFill>
                  <a:srgbClr val="1C4587"/>
                </a:solidFill>
              </a:rPr>
              <a:t>      Métricas del proyecto</a:t>
            </a:r>
          </a:p>
          <a:p>
            <a:r>
              <a:t/>
            </a:r>
          </a:p>
          <a:p>
            <a:pPr algn="l">
              <a:buNone/>
            </a:pPr>
            <a:r>
              <a:rPr lang="es"/>
              <a:t> </a:t>
            </a:r>
          </a:p>
        </p:txBody>
      </p:sp>
      <p:sp>
        <p:nvSpPr>
          <p:cNvPr id="131" name="Shape 131"/>
          <p:cNvSpPr txBox="1"/>
          <p:nvPr>
            <p:ph type="ctrTitle"/>
          </p:nvPr>
        </p:nvSpPr>
        <p:spPr>
          <a:xfrm>
            <a:off y="313546" x="595150"/>
            <a:ext cy="9119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6000" lang="e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</a:p>
        </p:txBody>
      </p:sp>
      <p:sp>
        <p:nvSpPr>
          <p:cNvPr id="132" name="Shape 132"/>
          <p:cNvSpPr/>
          <p:nvPr/>
        </p:nvSpPr>
        <p:spPr>
          <a:xfrm>
            <a:off y="1851537" x="1330443"/>
            <a:ext cy="294600" cx="459299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3" name="Shape 133"/>
          <p:cNvSpPr/>
          <p:nvPr/>
        </p:nvSpPr>
        <p:spPr>
          <a:xfrm>
            <a:off y="2872200" x="1330443"/>
            <a:ext cy="294600" cx="459299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4" name="Shape 134"/>
          <p:cNvSpPr/>
          <p:nvPr/>
        </p:nvSpPr>
        <p:spPr>
          <a:xfrm rot="5400000">
            <a:off y="3324719" x="1761776"/>
            <a:ext cy="338699" cx="3945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5" name="Shape 135"/>
          <p:cNvSpPr/>
          <p:nvPr/>
        </p:nvSpPr>
        <p:spPr>
          <a:xfrm>
            <a:off y="4464012" x="1330443"/>
            <a:ext cy="294600" cx="459299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6" name="Shape 136"/>
          <p:cNvSpPr/>
          <p:nvPr/>
        </p:nvSpPr>
        <p:spPr>
          <a:xfrm>
            <a:off y="5510212" x="1330443"/>
            <a:ext cy="294600" cx="459299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211275" x="353375"/>
            <a:ext cy="1218599" cx="89697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6000" lang="es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Finalidad de la Aplicación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y="1729375" x="539700"/>
            <a:ext cy="4259999" cx="4643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dk1"/>
              </a:buClr>
              <a:buSzPct val="100694"/>
              <a:buFont typeface="Arial"/>
              <a:buChar char="•"/>
            </a:pPr>
            <a:r>
              <a:rPr strike="noStrike" u="none" b="0" cap="none" baseline="0" sz="2400" lang="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400" lang="es">
                <a:solidFill>
                  <a:schemeClr val="dk1"/>
                </a:solidFill>
              </a:rPr>
              <a:t>Obtén una mayor a</a:t>
            </a:r>
            <a:r>
              <a:rPr strike="noStrike" u="none" b="0" cap="none" baseline="0" sz="2400" lang="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gilidad en el pedido</a:t>
            </a:r>
          </a:p>
          <a:p>
            <a:r>
              <a:t/>
            </a:r>
          </a:p>
          <a:p>
            <a:pPr algn="l" rtl="0" lvl="0" marR="0" indent="0" marL="0">
              <a:buClr>
                <a:schemeClr val="dk1"/>
              </a:buClr>
              <a:buSzPct val="100694"/>
              <a:buFont typeface="Arial"/>
              <a:buChar char="•"/>
            </a:pPr>
            <a:r>
              <a:rPr sz="2400" lang="es">
                <a:solidFill>
                  <a:schemeClr val="dk1"/>
                </a:solidFill>
              </a:rPr>
              <a:t>Recibe tu menú sin equivocaciones</a:t>
            </a:r>
          </a:p>
          <a:p>
            <a:r>
              <a:t/>
            </a:r>
          </a:p>
          <a:p>
            <a:pPr algn="l" rtl="0" lvl="0" marR="0" indent="0" marL="0">
              <a:buClr>
                <a:schemeClr val="dk1"/>
              </a:buClr>
              <a:buSzPct val="100694"/>
              <a:buFont typeface="Arial"/>
              <a:buChar char="•"/>
            </a:pPr>
            <a:r>
              <a:rPr strike="noStrike" u="none" b="0" cap="none" baseline="0" sz="2400" lang="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Gestión eficiente del restaurante</a:t>
            </a:r>
          </a:p>
          <a:p>
            <a:r>
              <a:t/>
            </a:r>
          </a:p>
          <a:p>
            <a:pPr algn="l" rtl="0" lvl="0" marR="0" indent="0" marL="0">
              <a:buClr>
                <a:schemeClr val="dk1"/>
              </a:buClr>
              <a:buSzPct val="100694"/>
              <a:buFont typeface="Arial"/>
              <a:buChar char="•"/>
            </a:pPr>
            <a:r>
              <a:rPr strike="noStrike" u="none" b="0" cap="none" baseline="0" sz="2400" lang="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Menú i</a:t>
            </a:r>
            <a:r>
              <a:rPr sz="2400" lang="es">
                <a:solidFill>
                  <a:schemeClr val="dk1"/>
                </a:solidFill>
              </a:rPr>
              <a:t>n</a:t>
            </a:r>
            <a:r>
              <a:rPr strike="noStrike" u="none" b="0" cap="none" baseline="0" sz="2400" lang="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teractivo</a:t>
            </a:r>
          </a:p>
          <a:p>
            <a:r>
              <a:t/>
            </a:r>
          </a:p>
          <a:p>
            <a:pPr algn="l" rtl="0" lvl="0" marR="0" indent="0" marL="0">
              <a:buClr>
                <a:schemeClr val="dk1"/>
              </a:buClr>
              <a:buSzPct val="100694"/>
              <a:buFont typeface="Arial"/>
              <a:buChar char="•"/>
            </a:pPr>
            <a:r>
              <a:rPr strike="noStrike" u="none" b="0" cap="none" baseline="0" sz="2400" lang="e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ADIÓS errores en la cuenta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43" name="Shape 143"/>
          <p:cNvSpPr/>
          <p:nvPr/>
        </p:nvSpPr>
        <p:spPr>
          <a:xfrm>
            <a:off y="2171737" x="5587092"/>
            <a:ext cy="3057525" cx="27146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sz="6000" lang="es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Modelo en espiral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s"/>
              <a:t>Tres Iteraciones:</a:t>
            </a:r>
          </a:p>
          <a:p>
            <a:r>
              <a:t/>
            </a:r>
          </a:p>
          <a:p>
            <a:pPr rtl="0" lvl="0" indent="0" marL="0">
              <a:buNone/>
            </a:pPr>
            <a:r>
              <a:rPr b="1" sz="1800" lang="es"/>
              <a:t>   Primera Iteración:</a:t>
            </a:r>
          </a:p>
          <a:p>
            <a:pPr rtl="0" lvl="0">
              <a:buNone/>
            </a:pPr>
            <a:r>
              <a:rPr sz="1800" lang="es"/>
              <a:t>	- Funcionalidad básica aplicación del usuario.</a:t>
            </a:r>
          </a:p>
          <a:p>
            <a:pPr rtl="0" lvl="0">
              <a:buNone/>
            </a:pPr>
            <a:r>
              <a:rPr sz="1800" lang="es"/>
              <a:t>	- Funcionalidad básica aplicación del camarero.</a:t>
            </a:r>
          </a:p>
          <a:p>
            <a:pPr rtl="0" lvl="0">
              <a:buNone/>
            </a:pPr>
            <a:r>
              <a:rPr sz="1800" lang="es"/>
              <a:t>	- Incorporación de la tecnología NFC.</a:t>
            </a:r>
          </a:p>
          <a:p>
            <a:pPr rtl="0" lvl="0">
              <a:buNone/>
            </a:pPr>
            <a:r>
              <a:rPr sz="1800" lang="es"/>
              <a:t>	- Fase de pruebas y Búffer.</a:t>
            </a:r>
          </a:p>
          <a:p>
            <a:pPr rtl="0" lvl="0">
              <a:buNone/>
            </a:pPr>
            <a:r>
              <a:rPr b="1" sz="1800" lang="es"/>
              <a:t>   Segunda Iteración:</a:t>
            </a:r>
          </a:p>
          <a:p>
            <a:pPr rtl="0" lvl="0">
              <a:buNone/>
            </a:pPr>
            <a:r>
              <a:rPr sz="1800" lang="es"/>
              <a:t>	- Retoques y mejoras en la aplicación del usuario.</a:t>
            </a:r>
          </a:p>
          <a:p>
            <a:pPr rtl="0" lvl="0">
              <a:buNone/>
            </a:pPr>
            <a:r>
              <a:rPr sz="1800" lang="es"/>
              <a:t>	- Retoques y mejoras en la aplicación del camarero.</a:t>
            </a:r>
          </a:p>
          <a:p>
            <a:pPr rtl="0" lvl="0" indent="0" marL="457200">
              <a:buNone/>
            </a:pPr>
            <a:r>
              <a:rPr sz="1800" lang="es"/>
              <a:t>- Incorporación de la tecnología WIFI para mejorar las prestaciones de la aplicación.</a:t>
            </a:r>
          </a:p>
          <a:p>
            <a:pPr rtl="0" lvl="0">
              <a:buNone/>
            </a:pPr>
            <a:r>
              <a:rPr b="1" sz="1800" lang="es"/>
              <a:t>   Tercera Iteración:</a:t>
            </a:r>
          </a:p>
          <a:p>
            <a:pPr rtl="0" lvl="0" indent="457200">
              <a:buNone/>
            </a:pPr>
            <a:r>
              <a:rPr sz="1800" lang="es"/>
              <a:t>- Retoques finales de ambas aplicaciones.</a:t>
            </a:r>
          </a:p>
          <a:p>
            <a:r>
              <a:t/>
            </a:r>
          </a:p>
        </p:txBody>
      </p:sp>
      <p:sp>
        <p:nvSpPr>
          <p:cNvPr id="150" name="Shape 150"/>
          <p:cNvSpPr/>
          <p:nvPr/>
        </p:nvSpPr>
        <p:spPr>
          <a:xfrm>
            <a:off y="340534" x="816125"/>
            <a:ext cy="914207" cx="79897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51" name="Shape 151"/>
          <p:cNvSpPr/>
          <p:nvPr/>
        </p:nvSpPr>
        <p:spPr>
          <a:xfrm>
            <a:off y="389034" x="7554950"/>
            <a:ext cy="914207" cx="79897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52" name="Shape 152"/>
          <p:cNvSpPr/>
          <p:nvPr/>
        </p:nvSpPr>
        <p:spPr>
          <a:xfrm>
            <a:off y="2229579" x="457200"/>
            <a:ext cy="249563" cx="2118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53" name="Shape 153"/>
          <p:cNvSpPr/>
          <p:nvPr/>
        </p:nvSpPr>
        <p:spPr>
          <a:xfrm>
            <a:off y="3853043" x="457200"/>
            <a:ext cy="249563" cx="2118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54" name="Shape 154"/>
          <p:cNvSpPr/>
          <p:nvPr/>
        </p:nvSpPr>
        <p:spPr>
          <a:xfrm>
            <a:off y="5388478" x="457200"/>
            <a:ext cy="249563" cx="2118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sz="6000" lang="es">
                <a:solidFill>
                  <a:srgbClr val="1155CC"/>
                </a:solidFill>
              </a:rPr>
              <a:t>Planificación</a:t>
            </a:r>
          </a:p>
        </p:txBody>
      </p:sp>
      <p:sp>
        <p:nvSpPr>
          <p:cNvPr id="160" name="Shape 160"/>
          <p:cNvSpPr/>
          <p:nvPr/>
        </p:nvSpPr>
        <p:spPr>
          <a:xfrm>
            <a:off y="1417637" x="494712"/>
            <a:ext cy="5300814" cx="81545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s"/>
              <a:t>Primera iteración del proyecto</a:t>
            </a:r>
          </a:p>
          <a:p>
            <a:r>
              <a:t/>
            </a:r>
          </a:p>
          <a:p>
            <a:pPr rtl="0" lvl="0">
              <a:buNone/>
            </a:pPr>
            <a:r>
              <a:rPr sz="1600" lang="es"/>
              <a:t>1. Interfaz de la aplicación de usuario terminada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None/>
            </a:pPr>
            <a:r>
              <a:rPr sz="1600" lang="es"/>
              <a:t>2. Comenzando la interfaz de camarero</a:t>
            </a:r>
          </a:p>
          <a:p>
            <a:pPr rtl="0" lvl="0">
              <a:lnSpc>
                <a:spcPct val="115000"/>
              </a:lnSpc>
              <a:buNone/>
            </a:pPr>
            <a:r>
              <a:rPr sz="1600" lang="es"/>
              <a:t>3. Investigando con la implementación de NFC</a:t>
            </a:r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sz="6000" lang="es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Estado del proyecto</a:t>
            </a:r>
          </a:p>
        </p:txBody>
      </p:sp>
      <p:sp>
        <p:nvSpPr>
          <p:cNvPr id="167" name="Shape 167"/>
          <p:cNvSpPr/>
          <p:nvPr/>
        </p:nvSpPr>
        <p:spPr>
          <a:xfrm>
            <a:off y="2776593" x="773187"/>
            <a:ext cy="2932467" cx="177247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68" name="Shape 168"/>
          <p:cNvSpPr/>
          <p:nvPr/>
        </p:nvSpPr>
        <p:spPr>
          <a:xfrm>
            <a:off y="1851714" x="5483745"/>
            <a:ext cy="4251534" cx="257763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69" name="Shape 169"/>
          <p:cNvSpPr/>
          <p:nvPr/>
        </p:nvSpPr>
        <p:spPr>
          <a:xfrm>
            <a:off y="2776593" x="2842731"/>
            <a:ext cy="2918984" cx="176042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170" name="Shape 170"/>
          <p:cNvSpPr/>
          <p:nvPr/>
        </p:nvSpPr>
        <p:spPr>
          <a:xfrm>
            <a:off y="1775861" x="178957"/>
            <a:ext cy="325416" cx="2782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y="24438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sz="6000" lang="es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Métricas del proyecto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sz="2200" lang="es"/>
              <a:t>Número de paquetes: 3				Número de clases: 11</a:t>
            </a:r>
          </a:p>
          <a:p>
            <a:pPr rtl="0" lvl="0">
              <a:buClr>
                <a:srgbClr val="000000"/>
              </a:buClr>
              <a:buSzPct val="50000"/>
              <a:buFont typeface="Arial"/>
              <a:buNone/>
            </a:pPr>
            <a:r>
              <a:rPr sz="2200" lang="es"/>
              <a:t>Número de archivos xml: 14			Imágenes utilizadas: 111</a:t>
            </a:r>
          </a:p>
          <a:p>
            <a:pPr rtl="0" lvl="0">
              <a:lnSpc>
                <a:spcPct val="100000"/>
              </a:lnSpc>
              <a:buNone/>
            </a:pPr>
            <a:r>
              <a:rPr sz="2200" lang="es"/>
              <a:t>Número de líneas: 	1292  líneas java</a:t>
            </a:r>
          </a:p>
          <a:p>
            <a:pPr rtl="0" lvl="0" indent="457200" marL="2286000">
              <a:lnSpc>
                <a:spcPct val="100000"/>
              </a:lnSpc>
              <a:buNone/>
            </a:pPr>
            <a:r>
              <a:rPr sz="2200" lang="es"/>
              <a:t>579 líneas xml</a:t>
            </a:r>
          </a:p>
          <a:p>
            <a:pPr rtl="0" lvl="0" indent="457200" marL="2286000">
              <a:lnSpc>
                <a:spcPct val="100000"/>
              </a:lnSpc>
              <a:buNone/>
            </a:pPr>
            <a:r>
              <a:rPr sz="2200" lang="es"/>
              <a:t>Líneas totales 1871</a:t>
            </a:r>
          </a:p>
          <a:p>
            <a:pPr rtl="0" lvl="0" indent="0" marL="0">
              <a:lnSpc>
                <a:spcPct val="100000"/>
              </a:lnSpc>
              <a:buNone/>
            </a:pPr>
            <a:r>
              <a:rPr sz="2200" lang="es"/>
              <a:t>Líneas de documentación: 2423</a:t>
            </a:r>
          </a:p>
          <a:p>
            <a:pPr rtl="0" lvl="0">
              <a:lnSpc>
                <a:spcPct val="100000"/>
              </a:lnSpc>
              <a:buNone/>
            </a:pPr>
            <a:r>
              <a:rPr sz="2200" lang="es"/>
              <a:t>Número de líneas en bases de datos: 234</a:t>
            </a:r>
          </a:p>
          <a:p>
            <a:pPr rtl="0" lvl="0">
              <a:lnSpc>
                <a:spcPct val="100000"/>
              </a:lnSpc>
              <a:buNone/>
            </a:pPr>
            <a:r>
              <a:rPr sz="2200" lang="es"/>
              <a:t>Número de horas dedicadas: 581 (24,21 días)</a:t>
            </a:r>
          </a:p>
          <a:p>
            <a:pPr rtl="0" lvl="0">
              <a:lnSpc>
                <a:spcPct val="100000"/>
              </a:lnSpc>
              <a:buNone/>
            </a:pPr>
            <a:r>
              <a:rPr sz="2200" lang="es"/>
              <a:t>Media de horas por persona: 58.1 (hasta la fecha)</a:t>
            </a:r>
          </a:p>
          <a:p>
            <a:pPr rtl="0" lvl="0">
              <a:buNone/>
            </a:pPr>
            <a:r>
              <a:rPr sz="2200" lang="es"/>
              <a:t>Horas trabajadas por persona en un mes: 31 ph </a:t>
            </a:r>
          </a:p>
          <a:p>
            <a:pPr rtl="0" lvl="0">
              <a:lnSpc>
                <a:spcPct val="100000"/>
              </a:lnSpc>
              <a:buNone/>
            </a:pPr>
            <a:r>
              <a:rPr sz="2200" lang="es"/>
              <a:t>Productividad:	 	99 (LDC/pm) 														122(LDDocumentación/pm)</a:t>
            </a:r>
          </a:p>
        </p:txBody>
      </p:sp>
      <p:sp>
        <p:nvSpPr>
          <p:cNvPr id="177" name="Shape 177"/>
          <p:cNvSpPr/>
          <p:nvPr/>
        </p:nvSpPr>
        <p:spPr>
          <a:xfrm>
            <a:off y="2172850" x="240150"/>
            <a:ext cy="266099" cx="188399"/>
          </a:xfrm>
          <a:prstGeom prst="chevron">
            <a:avLst>
              <a:gd fmla="val 43435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8" name="Shape 178"/>
          <p:cNvSpPr/>
          <p:nvPr/>
        </p:nvSpPr>
        <p:spPr>
          <a:xfrm>
            <a:off y="2535400" x="240150"/>
            <a:ext cy="266099" cx="188399"/>
          </a:xfrm>
          <a:prstGeom prst="chevron">
            <a:avLst>
              <a:gd fmla="val 43435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9" name="Shape 179"/>
          <p:cNvSpPr/>
          <p:nvPr/>
        </p:nvSpPr>
        <p:spPr>
          <a:xfrm>
            <a:off y="1789950" x="240150"/>
            <a:ext cy="266099" cx="188399"/>
          </a:xfrm>
          <a:prstGeom prst="chevron">
            <a:avLst>
              <a:gd fmla="val 43435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0" name="Shape 180"/>
          <p:cNvSpPr/>
          <p:nvPr/>
        </p:nvSpPr>
        <p:spPr>
          <a:xfrm>
            <a:off y="3662050" x="240150"/>
            <a:ext cy="266099" cx="188399"/>
          </a:xfrm>
          <a:prstGeom prst="chevron">
            <a:avLst>
              <a:gd fmla="val 43435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1" name="Shape 181"/>
          <p:cNvSpPr/>
          <p:nvPr/>
        </p:nvSpPr>
        <p:spPr>
          <a:xfrm>
            <a:off y="4807800" x="240150"/>
            <a:ext cy="266099" cx="188399"/>
          </a:xfrm>
          <a:prstGeom prst="chevron">
            <a:avLst>
              <a:gd fmla="val 43435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2" name="Shape 182"/>
          <p:cNvSpPr/>
          <p:nvPr/>
        </p:nvSpPr>
        <p:spPr>
          <a:xfrm>
            <a:off y="4406250" x="240150"/>
            <a:ext cy="266099" cx="188399"/>
          </a:xfrm>
          <a:prstGeom prst="chevron">
            <a:avLst>
              <a:gd fmla="val 43435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3" name="Shape 183"/>
          <p:cNvSpPr/>
          <p:nvPr/>
        </p:nvSpPr>
        <p:spPr>
          <a:xfrm>
            <a:off y="4027425" x="240150"/>
            <a:ext cy="266099" cx="188399"/>
          </a:xfrm>
          <a:prstGeom prst="chevron">
            <a:avLst>
              <a:gd fmla="val 43435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4" name="Shape 184"/>
          <p:cNvSpPr/>
          <p:nvPr/>
        </p:nvSpPr>
        <p:spPr>
          <a:xfrm>
            <a:off y="5589775" x="240150"/>
            <a:ext cy="266099" cx="188399"/>
          </a:xfrm>
          <a:prstGeom prst="chevron">
            <a:avLst>
              <a:gd fmla="val 43435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5" name="Shape 185"/>
          <p:cNvSpPr/>
          <p:nvPr/>
        </p:nvSpPr>
        <p:spPr>
          <a:xfrm>
            <a:off y="5207300" x="240150"/>
            <a:ext cy="266099" cx="188399"/>
          </a:xfrm>
          <a:prstGeom prst="chevron">
            <a:avLst>
              <a:gd fmla="val 43435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6" name="Shape 186"/>
          <p:cNvSpPr/>
          <p:nvPr/>
        </p:nvSpPr>
        <p:spPr>
          <a:xfrm>
            <a:off y="2172850" x="4745075"/>
            <a:ext cy="266099" cx="188399"/>
          </a:xfrm>
          <a:prstGeom prst="chevron">
            <a:avLst>
              <a:gd fmla="val 43435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7" name="Shape 187"/>
          <p:cNvSpPr/>
          <p:nvPr/>
        </p:nvSpPr>
        <p:spPr>
          <a:xfrm>
            <a:off y="1789950" x="4745075"/>
            <a:ext cy="266099" cx="188399"/>
          </a:xfrm>
          <a:prstGeom prst="chevron">
            <a:avLst>
              <a:gd fmla="val 43435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6000" lang="es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     Punto de función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/>
              <a:t> PF = cuenta-total * (0,65 + 0,01 * </a:t>
            </a:r>
            <a:r>
              <a:rPr sz="3600" lang="es">
                <a:solidFill>
                  <a:srgbClr val="009933"/>
                </a:solidFill>
              </a:rPr>
              <a:t>Σ</a:t>
            </a:r>
            <a:r>
              <a:rPr sz="1800" lang="es">
                <a:solidFill>
                  <a:srgbClr val="009933"/>
                </a:solidFill>
              </a:rPr>
              <a:t>i=1..14 </a:t>
            </a:r>
            <a:r>
              <a:rPr lang="es"/>
              <a:t>Fi</a:t>
            </a:r>
            <a:r>
              <a:rPr lang="es"/>
              <a:t>)</a:t>
            </a:r>
          </a:p>
          <a:p>
            <a:pPr rtl="0" lvl="0">
              <a:buNone/>
            </a:pPr>
            <a:r>
              <a:rPr lang="es"/>
              <a:t> cuenta-total = 65*5 = 325 (complejidad media)</a:t>
            </a:r>
          </a:p>
          <a:p>
            <a:pPr rtl="0" lvl="0">
              <a:buNone/>
            </a:pPr>
            <a:r>
              <a:rPr lang="es"/>
              <a:t> </a:t>
            </a:r>
            <a:r>
              <a:rPr sz="3600" lang="es">
                <a:solidFill>
                  <a:srgbClr val="009933"/>
                </a:solidFill>
              </a:rPr>
              <a:t>Σ</a:t>
            </a:r>
            <a:r>
              <a:rPr sz="1800" lang="es">
                <a:solidFill>
                  <a:srgbClr val="009933"/>
                </a:solidFill>
              </a:rPr>
              <a:t>i=1..14 </a:t>
            </a:r>
            <a:r>
              <a:rPr lang="es"/>
              <a:t>Fi</a:t>
            </a:r>
            <a:r>
              <a:rPr lang="es"/>
              <a:t> = 14 * 3,1 = 43,3</a:t>
            </a:r>
          </a:p>
          <a:p>
            <a:pPr rtl="0" lvl="0">
              <a:buNone/>
            </a:pPr>
            <a:r>
              <a:rPr lang="es"/>
              <a:t> </a:t>
            </a:r>
          </a:p>
          <a:p>
            <a:pPr rtl="0" lvl="0">
              <a:buNone/>
            </a:pPr>
            <a:r>
              <a:rPr lang="es"/>
              <a:t> Por lo tanto, tenemos finalmente:</a:t>
            </a:r>
          </a:p>
          <a:p>
            <a:pPr rtl="0" lvl="0">
              <a:buNone/>
            </a:pPr>
            <a:r>
              <a:rPr lang="es"/>
              <a:t>	Punto de Función = 352</a:t>
            </a:r>
          </a:p>
          <a:p>
            <a:pPr rtl="0" lvl="0">
              <a:buNone/>
            </a:pPr>
            <a:r>
              <a:rPr lang="es"/>
              <a:t> </a:t>
            </a:r>
          </a:p>
          <a:p>
            <a:pPr rtl="0" lvl="0" indent="0" marL="0">
              <a:buNone/>
            </a:pPr>
            <a:r>
              <a:rPr lang="es"/>
              <a:t> Esto indica que estamos haciendo un</a:t>
            </a:r>
          </a:p>
          <a:p>
            <a:pPr rtl="0" lvl="0" indent="0" marL="0">
              <a:buNone/>
            </a:pPr>
            <a:r>
              <a:rPr lang="es"/>
              <a:t> programa con una buena funcionalidad(&gt;350).</a:t>
            </a:r>
          </a:p>
        </p:txBody>
      </p:sp>
      <p:sp>
        <p:nvSpPr>
          <p:cNvPr id="194" name="Shape 194"/>
          <p:cNvSpPr/>
          <p:nvPr/>
        </p:nvSpPr>
        <p:spPr>
          <a:xfrm>
            <a:off y="1901550" x="166225"/>
            <a:ext cy="336000" cx="44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5" name="Shape 195"/>
          <p:cNvSpPr/>
          <p:nvPr/>
        </p:nvSpPr>
        <p:spPr>
          <a:xfrm>
            <a:off y="2417625" x="166225"/>
            <a:ext cy="336000" cx="44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6" name="Shape 196"/>
          <p:cNvSpPr/>
          <p:nvPr/>
        </p:nvSpPr>
        <p:spPr>
          <a:xfrm>
            <a:off y="2951050" x="166225"/>
            <a:ext cy="336000" cx="44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7" name="Shape 197"/>
          <p:cNvSpPr/>
          <p:nvPr/>
        </p:nvSpPr>
        <p:spPr>
          <a:xfrm>
            <a:off y="4523500" x="457200"/>
            <a:ext cy="336000" cx="44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y="274637" x="593071"/>
            <a:ext cy="1498199" cx="82887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1" cap="none" baseline="0" sz="4100" lang="es" i="0">
                <a:solidFill>
                  <a:srgbClr val="21798F"/>
                </a:solidFill>
                <a:latin typeface="Arial"/>
                <a:ea typeface="Arial"/>
                <a:cs typeface="Arial"/>
                <a:sym typeface="Arial"/>
              </a:rPr>
              <a:t>¿Alguna Duda o</a:t>
            </a:r>
            <a:r>
              <a:rPr lang="es">
                <a:solidFill>
                  <a:srgbClr val="21798F"/>
                </a:solidFill>
              </a:rPr>
              <a:t> </a:t>
            </a:r>
            <a:r>
              <a:rPr strike="noStrike" u="none" b="1" cap="none" baseline="0" sz="4100" lang="es" i="0">
                <a:solidFill>
                  <a:srgbClr val="21798F"/>
                </a:solidFill>
                <a:latin typeface="Arial"/>
                <a:ea typeface="Arial"/>
                <a:cs typeface="Arial"/>
                <a:sym typeface="Arial"/>
              </a:rPr>
              <a:t>Sugerencia…?</a:t>
            </a:r>
          </a:p>
        </p:txBody>
      </p:sp>
      <p:sp>
        <p:nvSpPr>
          <p:cNvPr id="203" name="Shape 203"/>
          <p:cNvSpPr/>
          <p:nvPr/>
        </p:nvSpPr>
        <p:spPr>
          <a:xfrm>
            <a:off y="2060848" x="2699791"/>
            <a:ext cy="2592287" cx="344421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Concurrencia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