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gif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NFCook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s"/>
              <a:t>Diseño de la interfaz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s"/>
              <a:t>Mesas por llevar a cocina</a:t>
            </a:r>
          </a:p>
        </p:txBody>
      </p:sp>
      <p:sp>
        <p:nvSpPr>
          <p:cNvPr id="88" name="Shape 88"/>
          <p:cNvSpPr/>
          <p:nvPr/>
        </p:nvSpPr>
        <p:spPr>
          <a:xfrm>
            <a:off y="1612200" x="3228975"/>
            <a:ext cy="4857750" cx="2686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s"/>
              <a:t>Mesas en servicio</a:t>
            </a:r>
          </a:p>
        </p:txBody>
      </p:sp>
      <p:sp>
        <p:nvSpPr>
          <p:cNvPr id="94" name="Shape 94"/>
          <p:cNvSpPr/>
          <p:nvPr/>
        </p:nvSpPr>
        <p:spPr>
          <a:xfrm>
            <a:off y="1703425" x="3026375"/>
            <a:ext cy="4857750" cx="2686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s"/>
              <a:t>Info mesa</a:t>
            </a:r>
          </a:p>
        </p:txBody>
      </p:sp>
      <p:sp>
        <p:nvSpPr>
          <p:cNvPr id="100" name="Shape 100"/>
          <p:cNvSpPr/>
          <p:nvPr/>
        </p:nvSpPr>
        <p:spPr>
          <a:xfrm>
            <a:off y="1673025" x="3228975"/>
            <a:ext cy="4857750" cx="2686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s"/>
              <a:t>INTERFAZ USUARIO</a:t>
            </a:r>
          </a:p>
        </p:txBody>
      </p:sp>
      <p:sp>
        <p:nvSpPr>
          <p:cNvPr id="40" name="Shape 40"/>
          <p:cNvSpPr/>
          <p:nvPr/>
        </p:nvSpPr>
        <p:spPr>
          <a:xfrm>
            <a:off y="2091587" x="1885900"/>
            <a:ext cy="3860213" cx="520087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s"/>
              <a:t>Selección del restaurante</a:t>
            </a:r>
          </a:p>
        </p:txBody>
      </p:sp>
      <p:sp>
        <p:nvSpPr>
          <p:cNvPr id="46" name="Shape 46"/>
          <p:cNvSpPr/>
          <p:nvPr/>
        </p:nvSpPr>
        <p:spPr>
          <a:xfrm>
            <a:off y="1655175" x="3330500"/>
            <a:ext cy="4857750" cx="2686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s"/>
              <a:t>Menú principal</a:t>
            </a:r>
          </a:p>
        </p:txBody>
      </p:sp>
      <p:sp>
        <p:nvSpPr>
          <p:cNvPr id="52" name="Shape 52"/>
          <p:cNvSpPr/>
          <p:nvPr/>
        </p:nvSpPr>
        <p:spPr>
          <a:xfrm>
            <a:off y="1655175" x="3132825"/>
            <a:ext cy="4857750" cx="2686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s"/>
              <a:t>Elección de platos</a:t>
            </a:r>
          </a:p>
        </p:txBody>
      </p:sp>
      <p:sp>
        <p:nvSpPr>
          <p:cNvPr id="58" name="Shape 58"/>
          <p:cNvSpPr/>
          <p:nvPr/>
        </p:nvSpPr>
        <p:spPr>
          <a:xfrm>
            <a:off y="1673025" x="3300075"/>
            <a:ext cy="4857750" cx="2686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s"/>
              <a:t>Elección de platos</a:t>
            </a:r>
          </a:p>
        </p:txBody>
      </p:sp>
      <p:sp>
        <p:nvSpPr>
          <p:cNvPr id="64" name="Shape 64"/>
          <p:cNvSpPr/>
          <p:nvPr/>
        </p:nvSpPr>
        <p:spPr>
          <a:xfrm>
            <a:off y="1688550" x="3228975"/>
            <a:ext cy="4857750" cx="2686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s"/>
              <a:t>Descripción y selección de un plato</a:t>
            </a:r>
          </a:p>
        </p:txBody>
      </p:sp>
      <p:sp>
        <p:nvSpPr>
          <p:cNvPr id="70" name="Shape 70"/>
          <p:cNvSpPr/>
          <p:nvPr/>
        </p:nvSpPr>
        <p:spPr>
          <a:xfrm>
            <a:off y="1688550" x="3228975"/>
            <a:ext cy="4857750" cx="2686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s"/>
              <a:t>Cuenta</a:t>
            </a:r>
          </a:p>
        </p:txBody>
      </p:sp>
      <p:sp>
        <p:nvSpPr>
          <p:cNvPr id="76" name="Shape 76"/>
          <p:cNvSpPr/>
          <p:nvPr/>
        </p:nvSpPr>
        <p:spPr>
          <a:xfrm>
            <a:off y="1657825" x="3102400"/>
            <a:ext cy="4857750" cx="2686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s"/>
              <a:t>INTERFAZ CAMARERO</a:t>
            </a:r>
          </a:p>
        </p:txBody>
      </p:sp>
      <p:sp>
        <p:nvSpPr>
          <p:cNvPr id="82" name="Shape 82"/>
          <p:cNvSpPr/>
          <p:nvPr/>
        </p:nvSpPr>
        <p:spPr>
          <a:xfrm>
            <a:off y="1933758" x="2691850"/>
            <a:ext cy="4620115" cx="351106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