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57" r:id="rId3"/>
    <p:sldId id="258" r:id="rId4"/>
    <p:sldId id="263" r:id="rId5"/>
    <p:sldId id="259" r:id="rId6"/>
    <p:sldId id="260" r:id="rId7"/>
    <p:sldId id="261" r:id="rId8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322451" y="0"/>
            <a:ext cx="965835" cy="916305"/>
          </a:xfrm>
          <a:custGeom>
            <a:avLst/>
            <a:gdLst/>
            <a:ahLst/>
            <a:cxnLst/>
            <a:rect l="l" t="t" r="r" b="b"/>
            <a:pathLst>
              <a:path w="965834" h="916305">
                <a:moveTo>
                  <a:pt x="497479" y="915808"/>
                </a:moveTo>
                <a:lnTo>
                  <a:pt x="494944" y="871546"/>
                </a:lnTo>
                <a:lnTo>
                  <a:pt x="487542" y="827643"/>
                </a:lnTo>
                <a:lnTo>
                  <a:pt x="475579" y="784400"/>
                </a:lnTo>
                <a:lnTo>
                  <a:pt x="459360" y="742116"/>
                </a:lnTo>
                <a:lnTo>
                  <a:pt x="439189" y="701091"/>
                </a:lnTo>
                <a:lnTo>
                  <a:pt x="415373" y="661625"/>
                </a:lnTo>
                <a:lnTo>
                  <a:pt x="388215" y="624018"/>
                </a:lnTo>
                <a:lnTo>
                  <a:pt x="358021" y="588570"/>
                </a:lnTo>
                <a:lnTo>
                  <a:pt x="325097" y="555580"/>
                </a:lnTo>
                <a:lnTo>
                  <a:pt x="289746" y="525348"/>
                </a:lnTo>
                <a:lnTo>
                  <a:pt x="252275" y="498175"/>
                </a:lnTo>
                <a:lnTo>
                  <a:pt x="212989" y="474359"/>
                </a:lnTo>
                <a:lnTo>
                  <a:pt x="172191" y="454201"/>
                </a:lnTo>
                <a:lnTo>
                  <a:pt x="130189" y="438001"/>
                </a:lnTo>
                <a:lnTo>
                  <a:pt x="87286" y="426058"/>
                </a:lnTo>
                <a:lnTo>
                  <a:pt x="43788" y="418672"/>
                </a:lnTo>
                <a:lnTo>
                  <a:pt x="0" y="416144"/>
                </a:lnTo>
                <a:lnTo>
                  <a:pt x="43788" y="413615"/>
                </a:lnTo>
                <a:lnTo>
                  <a:pt x="87286" y="406229"/>
                </a:lnTo>
                <a:lnTo>
                  <a:pt x="130189" y="394283"/>
                </a:lnTo>
                <a:lnTo>
                  <a:pt x="172191" y="378077"/>
                </a:lnTo>
                <a:lnTo>
                  <a:pt x="212989" y="357910"/>
                </a:lnTo>
                <a:lnTo>
                  <a:pt x="252275" y="334081"/>
                </a:lnTo>
                <a:lnTo>
                  <a:pt x="289746" y="306889"/>
                </a:lnTo>
                <a:lnTo>
                  <a:pt x="325097" y="276633"/>
                </a:lnTo>
                <a:lnTo>
                  <a:pt x="358021" y="243611"/>
                </a:lnTo>
                <a:lnTo>
                  <a:pt x="388215" y="208123"/>
                </a:lnTo>
                <a:lnTo>
                  <a:pt x="415373" y="170467"/>
                </a:lnTo>
                <a:lnTo>
                  <a:pt x="439189" y="130943"/>
                </a:lnTo>
                <a:lnTo>
                  <a:pt x="459360" y="89850"/>
                </a:lnTo>
                <a:lnTo>
                  <a:pt x="475579" y="47486"/>
                </a:lnTo>
                <a:lnTo>
                  <a:pt x="487542" y="4150"/>
                </a:lnTo>
                <a:lnTo>
                  <a:pt x="488240" y="0"/>
                </a:lnTo>
                <a:lnTo>
                  <a:pt x="506795" y="0"/>
                </a:lnTo>
                <a:lnTo>
                  <a:pt x="519560" y="47486"/>
                </a:lnTo>
                <a:lnTo>
                  <a:pt x="535909" y="89850"/>
                </a:lnTo>
                <a:lnTo>
                  <a:pt x="556237" y="130943"/>
                </a:lnTo>
                <a:lnTo>
                  <a:pt x="580233" y="170467"/>
                </a:lnTo>
                <a:lnTo>
                  <a:pt x="607589" y="208123"/>
                </a:lnTo>
                <a:lnTo>
                  <a:pt x="637995" y="243611"/>
                </a:lnTo>
                <a:lnTo>
                  <a:pt x="671142" y="276633"/>
                </a:lnTo>
                <a:lnTo>
                  <a:pt x="706720" y="306889"/>
                </a:lnTo>
                <a:lnTo>
                  <a:pt x="744419" y="334081"/>
                </a:lnTo>
                <a:lnTo>
                  <a:pt x="783931" y="357910"/>
                </a:lnTo>
                <a:lnTo>
                  <a:pt x="824945" y="378077"/>
                </a:lnTo>
                <a:lnTo>
                  <a:pt x="867152" y="394283"/>
                </a:lnTo>
                <a:lnTo>
                  <a:pt x="910243" y="406229"/>
                </a:lnTo>
                <a:lnTo>
                  <a:pt x="953908" y="413615"/>
                </a:lnTo>
                <a:lnTo>
                  <a:pt x="965545" y="414285"/>
                </a:lnTo>
                <a:lnTo>
                  <a:pt x="965545" y="418003"/>
                </a:lnTo>
                <a:lnTo>
                  <a:pt x="910243" y="426058"/>
                </a:lnTo>
                <a:lnTo>
                  <a:pt x="867152" y="438001"/>
                </a:lnTo>
                <a:lnTo>
                  <a:pt x="824945" y="454201"/>
                </a:lnTo>
                <a:lnTo>
                  <a:pt x="783931" y="474359"/>
                </a:lnTo>
                <a:lnTo>
                  <a:pt x="744419" y="498175"/>
                </a:lnTo>
                <a:lnTo>
                  <a:pt x="706720" y="525348"/>
                </a:lnTo>
                <a:lnTo>
                  <a:pt x="671142" y="555580"/>
                </a:lnTo>
                <a:lnTo>
                  <a:pt x="637995" y="588570"/>
                </a:lnTo>
                <a:lnTo>
                  <a:pt x="607589" y="624018"/>
                </a:lnTo>
                <a:lnTo>
                  <a:pt x="580233" y="661625"/>
                </a:lnTo>
                <a:lnTo>
                  <a:pt x="556237" y="701091"/>
                </a:lnTo>
                <a:lnTo>
                  <a:pt x="535909" y="742116"/>
                </a:lnTo>
                <a:lnTo>
                  <a:pt x="519560" y="784400"/>
                </a:lnTo>
                <a:lnTo>
                  <a:pt x="507499" y="827643"/>
                </a:lnTo>
                <a:lnTo>
                  <a:pt x="500035" y="871546"/>
                </a:lnTo>
                <a:lnTo>
                  <a:pt x="497479" y="915808"/>
                </a:lnTo>
                <a:close/>
              </a:path>
            </a:pathLst>
          </a:custGeom>
          <a:solidFill>
            <a:srgbClr val="36D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7322451" y="0"/>
            <a:ext cx="965835" cy="916305"/>
          </a:xfrm>
          <a:custGeom>
            <a:avLst/>
            <a:gdLst/>
            <a:ahLst/>
            <a:cxnLst/>
            <a:rect l="l" t="t" r="r" b="b"/>
            <a:pathLst>
              <a:path w="965834" h="916305">
                <a:moveTo>
                  <a:pt x="497479" y="915808"/>
                </a:moveTo>
                <a:lnTo>
                  <a:pt x="494944" y="871546"/>
                </a:lnTo>
                <a:lnTo>
                  <a:pt x="487542" y="827643"/>
                </a:lnTo>
                <a:lnTo>
                  <a:pt x="475579" y="784400"/>
                </a:lnTo>
                <a:lnTo>
                  <a:pt x="459360" y="742116"/>
                </a:lnTo>
                <a:lnTo>
                  <a:pt x="439189" y="701091"/>
                </a:lnTo>
                <a:lnTo>
                  <a:pt x="415373" y="661625"/>
                </a:lnTo>
                <a:lnTo>
                  <a:pt x="388215" y="624018"/>
                </a:lnTo>
                <a:lnTo>
                  <a:pt x="358021" y="588570"/>
                </a:lnTo>
                <a:lnTo>
                  <a:pt x="325097" y="555580"/>
                </a:lnTo>
                <a:lnTo>
                  <a:pt x="289746" y="525348"/>
                </a:lnTo>
                <a:lnTo>
                  <a:pt x="252275" y="498175"/>
                </a:lnTo>
                <a:lnTo>
                  <a:pt x="212989" y="474359"/>
                </a:lnTo>
                <a:lnTo>
                  <a:pt x="172191" y="454201"/>
                </a:lnTo>
                <a:lnTo>
                  <a:pt x="130189" y="438001"/>
                </a:lnTo>
                <a:lnTo>
                  <a:pt x="87286" y="426058"/>
                </a:lnTo>
                <a:lnTo>
                  <a:pt x="43788" y="418672"/>
                </a:lnTo>
                <a:lnTo>
                  <a:pt x="0" y="416144"/>
                </a:lnTo>
                <a:lnTo>
                  <a:pt x="43788" y="413615"/>
                </a:lnTo>
                <a:lnTo>
                  <a:pt x="87286" y="406229"/>
                </a:lnTo>
                <a:lnTo>
                  <a:pt x="130189" y="394283"/>
                </a:lnTo>
                <a:lnTo>
                  <a:pt x="172191" y="378077"/>
                </a:lnTo>
                <a:lnTo>
                  <a:pt x="212989" y="357910"/>
                </a:lnTo>
                <a:lnTo>
                  <a:pt x="252275" y="334081"/>
                </a:lnTo>
                <a:lnTo>
                  <a:pt x="289746" y="306889"/>
                </a:lnTo>
                <a:lnTo>
                  <a:pt x="325097" y="276633"/>
                </a:lnTo>
                <a:lnTo>
                  <a:pt x="358021" y="243611"/>
                </a:lnTo>
                <a:lnTo>
                  <a:pt x="388215" y="208123"/>
                </a:lnTo>
                <a:lnTo>
                  <a:pt x="415373" y="170467"/>
                </a:lnTo>
                <a:lnTo>
                  <a:pt x="439189" y="130943"/>
                </a:lnTo>
                <a:lnTo>
                  <a:pt x="459360" y="89850"/>
                </a:lnTo>
                <a:lnTo>
                  <a:pt x="475579" y="47486"/>
                </a:lnTo>
                <a:lnTo>
                  <a:pt x="487542" y="4150"/>
                </a:lnTo>
                <a:lnTo>
                  <a:pt x="488240" y="0"/>
                </a:lnTo>
              </a:path>
              <a:path w="965834" h="916305">
                <a:moveTo>
                  <a:pt x="506795" y="0"/>
                </a:moveTo>
                <a:lnTo>
                  <a:pt x="519560" y="47486"/>
                </a:lnTo>
                <a:lnTo>
                  <a:pt x="535909" y="89850"/>
                </a:lnTo>
                <a:lnTo>
                  <a:pt x="556237" y="130943"/>
                </a:lnTo>
                <a:lnTo>
                  <a:pt x="580233" y="170467"/>
                </a:lnTo>
                <a:lnTo>
                  <a:pt x="607589" y="208123"/>
                </a:lnTo>
                <a:lnTo>
                  <a:pt x="637995" y="243611"/>
                </a:lnTo>
                <a:lnTo>
                  <a:pt x="671142" y="276633"/>
                </a:lnTo>
                <a:lnTo>
                  <a:pt x="706720" y="306889"/>
                </a:lnTo>
                <a:lnTo>
                  <a:pt x="744419" y="334081"/>
                </a:lnTo>
                <a:lnTo>
                  <a:pt x="783931" y="357910"/>
                </a:lnTo>
                <a:lnTo>
                  <a:pt x="824945" y="378077"/>
                </a:lnTo>
                <a:lnTo>
                  <a:pt x="867152" y="394283"/>
                </a:lnTo>
                <a:lnTo>
                  <a:pt x="910243" y="406229"/>
                </a:lnTo>
                <a:lnTo>
                  <a:pt x="953908" y="413615"/>
                </a:lnTo>
                <a:lnTo>
                  <a:pt x="965545" y="414285"/>
                </a:lnTo>
              </a:path>
              <a:path w="965834" h="916305">
                <a:moveTo>
                  <a:pt x="965545" y="418003"/>
                </a:moveTo>
                <a:lnTo>
                  <a:pt x="910243" y="426058"/>
                </a:lnTo>
                <a:lnTo>
                  <a:pt x="867152" y="438001"/>
                </a:lnTo>
                <a:lnTo>
                  <a:pt x="824945" y="454201"/>
                </a:lnTo>
                <a:lnTo>
                  <a:pt x="783931" y="474359"/>
                </a:lnTo>
                <a:lnTo>
                  <a:pt x="744419" y="498175"/>
                </a:lnTo>
                <a:lnTo>
                  <a:pt x="706720" y="525348"/>
                </a:lnTo>
                <a:lnTo>
                  <a:pt x="671142" y="555580"/>
                </a:lnTo>
                <a:lnTo>
                  <a:pt x="637995" y="588570"/>
                </a:lnTo>
                <a:lnTo>
                  <a:pt x="607589" y="624018"/>
                </a:lnTo>
                <a:lnTo>
                  <a:pt x="580233" y="661625"/>
                </a:lnTo>
                <a:lnTo>
                  <a:pt x="556237" y="701091"/>
                </a:lnTo>
                <a:lnTo>
                  <a:pt x="535909" y="742116"/>
                </a:lnTo>
                <a:lnTo>
                  <a:pt x="519560" y="784400"/>
                </a:lnTo>
                <a:lnTo>
                  <a:pt x="507499" y="827643"/>
                </a:lnTo>
                <a:lnTo>
                  <a:pt x="500035" y="871546"/>
                </a:lnTo>
                <a:lnTo>
                  <a:pt x="497479" y="915808"/>
                </a:lnTo>
              </a:path>
            </a:pathLst>
          </a:custGeom>
          <a:ln w="18718">
            <a:solidFill>
              <a:srgbClr val="36D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322451" y="840931"/>
            <a:ext cx="965835" cy="1000125"/>
          </a:xfrm>
          <a:custGeom>
            <a:avLst/>
            <a:gdLst/>
            <a:ahLst/>
            <a:cxnLst/>
            <a:rect l="l" t="t" r="r" b="b"/>
            <a:pathLst>
              <a:path w="965834" h="1000125">
                <a:moveTo>
                  <a:pt x="497479" y="1000048"/>
                </a:moveTo>
                <a:lnTo>
                  <a:pt x="494944" y="955786"/>
                </a:lnTo>
                <a:lnTo>
                  <a:pt x="487542" y="911883"/>
                </a:lnTo>
                <a:lnTo>
                  <a:pt x="475579" y="868640"/>
                </a:lnTo>
                <a:lnTo>
                  <a:pt x="459360" y="826356"/>
                </a:lnTo>
                <a:lnTo>
                  <a:pt x="439189" y="785331"/>
                </a:lnTo>
                <a:lnTo>
                  <a:pt x="415373" y="745865"/>
                </a:lnTo>
                <a:lnTo>
                  <a:pt x="388215" y="708258"/>
                </a:lnTo>
                <a:lnTo>
                  <a:pt x="358021" y="672810"/>
                </a:lnTo>
                <a:lnTo>
                  <a:pt x="325097" y="639820"/>
                </a:lnTo>
                <a:lnTo>
                  <a:pt x="289746" y="609588"/>
                </a:lnTo>
                <a:lnTo>
                  <a:pt x="252275" y="582414"/>
                </a:lnTo>
                <a:lnTo>
                  <a:pt x="212989" y="558599"/>
                </a:lnTo>
                <a:lnTo>
                  <a:pt x="172191" y="538441"/>
                </a:lnTo>
                <a:lnTo>
                  <a:pt x="130189" y="522241"/>
                </a:lnTo>
                <a:lnTo>
                  <a:pt x="87286" y="510298"/>
                </a:lnTo>
                <a:lnTo>
                  <a:pt x="43788" y="502912"/>
                </a:lnTo>
                <a:lnTo>
                  <a:pt x="0" y="500384"/>
                </a:lnTo>
                <a:lnTo>
                  <a:pt x="43788" y="497855"/>
                </a:lnTo>
                <a:lnTo>
                  <a:pt x="87286" y="490468"/>
                </a:lnTo>
                <a:lnTo>
                  <a:pt x="130189" y="478523"/>
                </a:lnTo>
                <a:lnTo>
                  <a:pt x="172191" y="462317"/>
                </a:lnTo>
                <a:lnTo>
                  <a:pt x="212989" y="442150"/>
                </a:lnTo>
                <a:lnTo>
                  <a:pt x="252275" y="418321"/>
                </a:lnTo>
                <a:lnTo>
                  <a:pt x="289746" y="391129"/>
                </a:lnTo>
                <a:lnTo>
                  <a:pt x="325097" y="360873"/>
                </a:lnTo>
                <a:lnTo>
                  <a:pt x="358021" y="327851"/>
                </a:lnTo>
                <a:lnTo>
                  <a:pt x="388215" y="292363"/>
                </a:lnTo>
                <a:lnTo>
                  <a:pt x="415373" y="254707"/>
                </a:lnTo>
                <a:lnTo>
                  <a:pt x="439189" y="215183"/>
                </a:lnTo>
                <a:lnTo>
                  <a:pt x="459360" y="174089"/>
                </a:lnTo>
                <a:lnTo>
                  <a:pt x="475579" y="131725"/>
                </a:lnTo>
                <a:lnTo>
                  <a:pt x="487542" y="88390"/>
                </a:lnTo>
                <a:lnTo>
                  <a:pt x="494944" y="44381"/>
                </a:lnTo>
                <a:lnTo>
                  <a:pt x="497479" y="0"/>
                </a:lnTo>
                <a:lnTo>
                  <a:pt x="500035" y="44381"/>
                </a:lnTo>
                <a:lnTo>
                  <a:pt x="507499" y="88390"/>
                </a:lnTo>
                <a:lnTo>
                  <a:pt x="519560" y="131725"/>
                </a:lnTo>
                <a:lnTo>
                  <a:pt x="535909" y="174089"/>
                </a:lnTo>
                <a:lnTo>
                  <a:pt x="556237" y="215183"/>
                </a:lnTo>
                <a:lnTo>
                  <a:pt x="580233" y="254707"/>
                </a:lnTo>
                <a:lnTo>
                  <a:pt x="607589" y="292363"/>
                </a:lnTo>
                <a:lnTo>
                  <a:pt x="637995" y="327851"/>
                </a:lnTo>
                <a:lnTo>
                  <a:pt x="671142" y="360873"/>
                </a:lnTo>
                <a:lnTo>
                  <a:pt x="706720" y="391129"/>
                </a:lnTo>
                <a:lnTo>
                  <a:pt x="744419" y="418321"/>
                </a:lnTo>
                <a:lnTo>
                  <a:pt x="783931" y="442150"/>
                </a:lnTo>
                <a:lnTo>
                  <a:pt x="824945" y="462317"/>
                </a:lnTo>
                <a:lnTo>
                  <a:pt x="867152" y="478523"/>
                </a:lnTo>
                <a:lnTo>
                  <a:pt x="910243" y="490468"/>
                </a:lnTo>
                <a:lnTo>
                  <a:pt x="953908" y="497855"/>
                </a:lnTo>
                <a:lnTo>
                  <a:pt x="965545" y="498525"/>
                </a:lnTo>
                <a:lnTo>
                  <a:pt x="965545" y="502242"/>
                </a:lnTo>
                <a:lnTo>
                  <a:pt x="910243" y="510298"/>
                </a:lnTo>
                <a:lnTo>
                  <a:pt x="867152" y="522241"/>
                </a:lnTo>
                <a:lnTo>
                  <a:pt x="824945" y="538441"/>
                </a:lnTo>
                <a:lnTo>
                  <a:pt x="783931" y="558599"/>
                </a:lnTo>
                <a:lnTo>
                  <a:pt x="744419" y="582414"/>
                </a:lnTo>
                <a:lnTo>
                  <a:pt x="706720" y="609588"/>
                </a:lnTo>
                <a:lnTo>
                  <a:pt x="671142" y="639820"/>
                </a:lnTo>
                <a:lnTo>
                  <a:pt x="637995" y="672810"/>
                </a:lnTo>
                <a:lnTo>
                  <a:pt x="607589" y="708258"/>
                </a:lnTo>
                <a:lnTo>
                  <a:pt x="580233" y="745865"/>
                </a:lnTo>
                <a:lnTo>
                  <a:pt x="556237" y="785331"/>
                </a:lnTo>
                <a:lnTo>
                  <a:pt x="535909" y="826356"/>
                </a:lnTo>
                <a:lnTo>
                  <a:pt x="519560" y="868640"/>
                </a:lnTo>
                <a:lnTo>
                  <a:pt x="507499" y="911883"/>
                </a:lnTo>
                <a:lnTo>
                  <a:pt x="500035" y="955786"/>
                </a:lnTo>
                <a:lnTo>
                  <a:pt x="497479" y="1000048"/>
                </a:lnTo>
                <a:close/>
              </a:path>
            </a:pathLst>
          </a:custGeom>
          <a:solidFill>
            <a:srgbClr val="36D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322451" y="840931"/>
            <a:ext cx="965835" cy="1000125"/>
          </a:xfrm>
          <a:custGeom>
            <a:avLst/>
            <a:gdLst/>
            <a:ahLst/>
            <a:cxnLst/>
            <a:rect l="l" t="t" r="r" b="b"/>
            <a:pathLst>
              <a:path w="965834" h="1000125">
                <a:moveTo>
                  <a:pt x="497479" y="1000048"/>
                </a:moveTo>
                <a:lnTo>
                  <a:pt x="494944" y="955786"/>
                </a:lnTo>
                <a:lnTo>
                  <a:pt x="487542" y="911883"/>
                </a:lnTo>
                <a:lnTo>
                  <a:pt x="475579" y="868640"/>
                </a:lnTo>
                <a:lnTo>
                  <a:pt x="459360" y="826356"/>
                </a:lnTo>
                <a:lnTo>
                  <a:pt x="439189" y="785331"/>
                </a:lnTo>
                <a:lnTo>
                  <a:pt x="415373" y="745865"/>
                </a:lnTo>
                <a:lnTo>
                  <a:pt x="388215" y="708258"/>
                </a:lnTo>
                <a:lnTo>
                  <a:pt x="358021" y="672810"/>
                </a:lnTo>
                <a:lnTo>
                  <a:pt x="325097" y="639820"/>
                </a:lnTo>
                <a:lnTo>
                  <a:pt x="289746" y="609588"/>
                </a:lnTo>
                <a:lnTo>
                  <a:pt x="252275" y="582414"/>
                </a:lnTo>
                <a:lnTo>
                  <a:pt x="212989" y="558599"/>
                </a:lnTo>
                <a:lnTo>
                  <a:pt x="172191" y="538441"/>
                </a:lnTo>
                <a:lnTo>
                  <a:pt x="130189" y="522241"/>
                </a:lnTo>
                <a:lnTo>
                  <a:pt x="87286" y="510298"/>
                </a:lnTo>
                <a:lnTo>
                  <a:pt x="43788" y="502912"/>
                </a:lnTo>
                <a:lnTo>
                  <a:pt x="0" y="500384"/>
                </a:lnTo>
                <a:lnTo>
                  <a:pt x="43788" y="497855"/>
                </a:lnTo>
                <a:lnTo>
                  <a:pt x="87286" y="490468"/>
                </a:lnTo>
                <a:lnTo>
                  <a:pt x="130189" y="478523"/>
                </a:lnTo>
                <a:lnTo>
                  <a:pt x="172191" y="462317"/>
                </a:lnTo>
                <a:lnTo>
                  <a:pt x="212989" y="442150"/>
                </a:lnTo>
                <a:lnTo>
                  <a:pt x="252275" y="418321"/>
                </a:lnTo>
                <a:lnTo>
                  <a:pt x="289746" y="391129"/>
                </a:lnTo>
                <a:lnTo>
                  <a:pt x="325097" y="360873"/>
                </a:lnTo>
                <a:lnTo>
                  <a:pt x="358021" y="327851"/>
                </a:lnTo>
                <a:lnTo>
                  <a:pt x="388215" y="292363"/>
                </a:lnTo>
                <a:lnTo>
                  <a:pt x="415373" y="254707"/>
                </a:lnTo>
                <a:lnTo>
                  <a:pt x="439189" y="215183"/>
                </a:lnTo>
                <a:lnTo>
                  <a:pt x="459360" y="174089"/>
                </a:lnTo>
                <a:lnTo>
                  <a:pt x="475579" y="131725"/>
                </a:lnTo>
                <a:lnTo>
                  <a:pt x="487542" y="88390"/>
                </a:lnTo>
                <a:lnTo>
                  <a:pt x="494944" y="44381"/>
                </a:lnTo>
                <a:lnTo>
                  <a:pt x="497479" y="0"/>
                </a:lnTo>
                <a:lnTo>
                  <a:pt x="500035" y="44381"/>
                </a:lnTo>
                <a:lnTo>
                  <a:pt x="507499" y="88390"/>
                </a:lnTo>
                <a:lnTo>
                  <a:pt x="519560" y="131725"/>
                </a:lnTo>
                <a:lnTo>
                  <a:pt x="535909" y="174089"/>
                </a:lnTo>
                <a:lnTo>
                  <a:pt x="556237" y="215183"/>
                </a:lnTo>
                <a:lnTo>
                  <a:pt x="580233" y="254707"/>
                </a:lnTo>
                <a:lnTo>
                  <a:pt x="607589" y="292363"/>
                </a:lnTo>
                <a:lnTo>
                  <a:pt x="637995" y="327851"/>
                </a:lnTo>
                <a:lnTo>
                  <a:pt x="671142" y="360873"/>
                </a:lnTo>
                <a:lnTo>
                  <a:pt x="706720" y="391129"/>
                </a:lnTo>
                <a:lnTo>
                  <a:pt x="744419" y="418321"/>
                </a:lnTo>
                <a:lnTo>
                  <a:pt x="783931" y="442150"/>
                </a:lnTo>
                <a:lnTo>
                  <a:pt x="824945" y="462317"/>
                </a:lnTo>
                <a:lnTo>
                  <a:pt x="867152" y="478523"/>
                </a:lnTo>
                <a:lnTo>
                  <a:pt x="910243" y="490468"/>
                </a:lnTo>
                <a:lnTo>
                  <a:pt x="953908" y="497855"/>
                </a:lnTo>
                <a:lnTo>
                  <a:pt x="965545" y="498525"/>
                </a:lnTo>
              </a:path>
              <a:path w="965834" h="1000125">
                <a:moveTo>
                  <a:pt x="965545" y="502242"/>
                </a:moveTo>
                <a:lnTo>
                  <a:pt x="910243" y="510298"/>
                </a:lnTo>
                <a:lnTo>
                  <a:pt x="867152" y="522241"/>
                </a:lnTo>
                <a:lnTo>
                  <a:pt x="824945" y="538441"/>
                </a:lnTo>
                <a:lnTo>
                  <a:pt x="783931" y="558599"/>
                </a:lnTo>
                <a:lnTo>
                  <a:pt x="744419" y="582414"/>
                </a:lnTo>
                <a:lnTo>
                  <a:pt x="706720" y="609588"/>
                </a:lnTo>
                <a:lnTo>
                  <a:pt x="671142" y="639820"/>
                </a:lnTo>
                <a:lnTo>
                  <a:pt x="637995" y="672810"/>
                </a:lnTo>
                <a:lnTo>
                  <a:pt x="607589" y="708258"/>
                </a:lnTo>
                <a:lnTo>
                  <a:pt x="580233" y="745865"/>
                </a:lnTo>
                <a:lnTo>
                  <a:pt x="556237" y="785331"/>
                </a:lnTo>
                <a:lnTo>
                  <a:pt x="535909" y="826356"/>
                </a:lnTo>
                <a:lnTo>
                  <a:pt x="519560" y="868640"/>
                </a:lnTo>
                <a:lnTo>
                  <a:pt x="507499" y="911883"/>
                </a:lnTo>
                <a:lnTo>
                  <a:pt x="500035" y="955786"/>
                </a:lnTo>
                <a:lnTo>
                  <a:pt x="497479" y="1000048"/>
                </a:lnTo>
              </a:path>
            </a:pathLst>
          </a:custGeom>
          <a:ln w="18718">
            <a:solidFill>
              <a:srgbClr val="36D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297253" y="0"/>
            <a:ext cx="991235" cy="1841500"/>
          </a:xfrm>
          <a:custGeom>
            <a:avLst/>
            <a:gdLst/>
            <a:ahLst/>
            <a:cxnLst/>
            <a:rect l="l" t="t" r="r" b="b"/>
            <a:pathLst>
              <a:path w="991234" h="1841500">
                <a:moveTo>
                  <a:pt x="990742" y="1840979"/>
                </a:moveTo>
                <a:lnTo>
                  <a:pt x="0" y="1840979"/>
                </a:lnTo>
                <a:lnTo>
                  <a:pt x="0" y="0"/>
                </a:lnTo>
              </a:path>
            </a:pathLst>
          </a:custGeom>
          <a:ln w="38157">
            <a:solidFill>
              <a:srgbClr val="9494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7601068" y="2326964"/>
            <a:ext cx="440690" cy="440690"/>
          </a:xfrm>
          <a:custGeom>
            <a:avLst/>
            <a:gdLst/>
            <a:ahLst/>
            <a:cxnLst/>
            <a:rect l="l" t="t" r="r" b="b"/>
            <a:pathLst>
              <a:path w="440690" h="440689">
                <a:moveTo>
                  <a:pt x="231820" y="440626"/>
                </a:moveTo>
                <a:lnTo>
                  <a:pt x="220301" y="440626"/>
                </a:lnTo>
                <a:lnTo>
                  <a:pt x="220301" y="439906"/>
                </a:lnTo>
                <a:lnTo>
                  <a:pt x="208782" y="439906"/>
                </a:lnTo>
                <a:lnTo>
                  <a:pt x="185744" y="437026"/>
                </a:lnTo>
                <a:lnTo>
                  <a:pt x="174945" y="434866"/>
                </a:lnTo>
                <a:lnTo>
                  <a:pt x="163426" y="432706"/>
                </a:lnTo>
                <a:lnTo>
                  <a:pt x="120230" y="416146"/>
                </a:lnTo>
                <a:lnTo>
                  <a:pt x="73433" y="383747"/>
                </a:lnTo>
                <a:lnTo>
                  <a:pt x="42476" y="349188"/>
                </a:lnTo>
                <a:lnTo>
                  <a:pt x="19438" y="309590"/>
                </a:lnTo>
                <a:lnTo>
                  <a:pt x="5039" y="265671"/>
                </a:lnTo>
                <a:lnTo>
                  <a:pt x="0" y="231832"/>
                </a:lnTo>
                <a:lnTo>
                  <a:pt x="0" y="220313"/>
                </a:lnTo>
                <a:lnTo>
                  <a:pt x="0" y="208793"/>
                </a:lnTo>
                <a:lnTo>
                  <a:pt x="7199" y="163434"/>
                </a:lnTo>
                <a:lnTo>
                  <a:pt x="23758" y="120236"/>
                </a:lnTo>
                <a:lnTo>
                  <a:pt x="48955" y="81357"/>
                </a:lnTo>
                <a:lnTo>
                  <a:pt x="81353" y="48958"/>
                </a:lnTo>
                <a:lnTo>
                  <a:pt x="120230" y="23759"/>
                </a:lnTo>
                <a:lnTo>
                  <a:pt x="163426" y="7199"/>
                </a:lnTo>
                <a:lnTo>
                  <a:pt x="208782" y="0"/>
                </a:lnTo>
                <a:lnTo>
                  <a:pt x="231820" y="0"/>
                </a:lnTo>
                <a:lnTo>
                  <a:pt x="277177" y="7199"/>
                </a:lnTo>
                <a:lnTo>
                  <a:pt x="320373" y="23759"/>
                </a:lnTo>
                <a:lnTo>
                  <a:pt x="359250" y="48958"/>
                </a:lnTo>
                <a:lnTo>
                  <a:pt x="391647" y="81357"/>
                </a:lnTo>
                <a:lnTo>
                  <a:pt x="416845" y="120236"/>
                </a:lnTo>
                <a:lnTo>
                  <a:pt x="433404" y="163434"/>
                </a:lnTo>
                <a:lnTo>
                  <a:pt x="440603" y="208793"/>
                </a:lnTo>
                <a:lnTo>
                  <a:pt x="440603" y="220313"/>
                </a:lnTo>
                <a:lnTo>
                  <a:pt x="439883" y="220313"/>
                </a:lnTo>
                <a:lnTo>
                  <a:pt x="439883" y="231832"/>
                </a:lnTo>
                <a:lnTo>
                  <a:pt x="437003" y="254871"/>
                </a:lnTo>
                <a:lnTo>
                  <a:pt x="434844" y="265671"/>
                </a:lnTo>
                <a:lnTo>
                  <a:pt x="432684" y="277191"/>
                </a:lnTo>
                <a:lnTo>
                  <a:pt x="416125" y="320389"/>
                </a:lnTo>
                <a:lnTo>
                  <a:pt x="383728" y="367188"/>
                </a:lnTo>
                <a:lnTo>
                  <a:pt x="349171" y="398147"/>
                </a:lnTo>
                <a:lnTo>
                  <a:pt x="309574" y="421186"/>
                </a:lnTo>
                <a:lnTo>
                  <a:pt x="265658" y="435586"/>
                </a:lnTo>
                <a:lnTo>
                  <a:pt x="254858" y="437746"/>
                </a:lnTo>
                <a:lnTo>
                  <a:pt x="231820" y="440626"/>
                </a:lnTo>
                <a:close/>
              </a:path>
            </a:pathLst>
          </a:custGeom>
          <a:solidFill>
            <a:srgbClr val="94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7601068" y="2326964"/>
            <a:ext cx="440690" cy="440690"/>
          </a:xfrm>
          <a:custGeom>
            <a:avLst/>
            <a:gdLst/>
            <a:ahLst/>
            <a:cxnLst/>
            <a:rect l="l" t="t" r="r" b="b"/>
            <a:pathLst>
              <a:path w="440690" h="440689">
                <a:moveTo>
                  <a:pt x="0" y="220313"/>
                </a:moveTo>
                <a:lnTo>
                  <a:pt x="0" y="208793"/>
                </a:lnTo>
                <a:lnTo>
                  <a:pt x="1439" y="197273"/>
                </a:lnTo>
                <a:lnTo>
                  <a:pt x="2879" y="185754"/>
                </a:lnTo>
                <a:lnTo>
                  <a:pt x="14398" y="141115"/>
                </a:lnTo>
                <a:lnTo>
                  <a:pt x="29517" y="110156"/>
                </a:lnTo>
                <a:lnTo>
                  <a:pt x="35277" y="100076"/>
                </a:lnTo>
                <a:lnTo>
                  <a:pt x="41756" y="90717"/>
                </a:lnTo>
                <a:lnTo>
                  <a:pt x="48955" y="81357"/>
                </a:lnTo>
                <a:lnTo>
                  <a:pt x="56875" y="72717"/>
                </a:lnTo>
                <a:lnTo>
                  <a:pt x="64794" y="64797"/>
                </a:lnTo>
                <a:lnTo>
                  <a:pt x="72714" y="56878"/>
                </a:lnTo>
                <a:lnTo>
                  <a:pt x="81353" y="48958"/>
                </a:lnTo>
                <a:lnTo>
                  <a:pt x="90712" y="41758"/>
                </a:lnTo>
                <a:lnTo>
                  <a:pt x="100071" y="35278"/>
                </a:lnTo>
                <a:lnTo>
                  <a:pt x="110150" y="29519"/>
                </a:lnTo>
                <a:lnTo>
                  <a:pt x="120230" y="23759"/>
                </a:lnTo>
                <a:lnTo>
                  <a:pt x="163426" y="7199"/>
                </a:lnTo>
                <a:lnTo>
                  <a:pt x="197263" y="1439"/>
                </a:lnTo>
                <a:lnTo>
                  <a:pt x="208782" y="0"/>
                </a:lnTo>
                <a:lnTo>
                  <a:pt x="220301" y="0"/>
                </a:lnTo>
                <a:lnTo>
                  <a:pt x="231820" y="0"/>
                </a:lnTo>
                <a:lnTo>
                  <a:pt x="243339" y="1439"/>
                </a:lnTo>
                <a:lnTo>
                  <a:pt x="288696" y="10799"/>
                </a:lnTo>
                <a:lnTo>
                  <a:pt x="330452" y="29519"/>
                </a:lnTo>
                <a:lnTo>
                  <a:pt x="340531" y="35278"/>
                </a:lnTo>
                <a:lnTo>
                  <a:pt x="349891" y="41758"/>
                </a:lnTo>
                <a:lnTo>
                  <a:pt x="359250" y="48958"/>
                </a:lnTo>
                <a:lnTo>
                  <a:pt x="367889" y="56878"/>
                </a:lnTo>
                <a:lnTo>
                  <a:pt x="375809" y="64797"/>
                </a:lnTo>
                <a:lnTo>
                  <a:pt x="383728" y="72717"/>
                </a:lnTo>
                <a:lnTo>
                  <a:pt x="391647" y="81357"/>
                </a:lnTo>
                <a:lnTo>
                  <a:pt x="398847" y="90717"/>
                </a:lnTo>
                <a:lnTo>
                  <a:pt x="405326" y="100076"/>
                </a:lnTo>
                <a:lnTo>
                  <a:pt x="411086" y="110156"/>
                </a:lnTo>
                <a:lnTo>
                  <a:pt x="416845" y="120236"/>
                </a:lnTo>
                <a:lnTo>
                  <a:pt x="433404" y="163434"/>
                </a:lnTo>
                <a:lnTo>
                  <a:pt x="439163" y="197273"/>
                </a:lnTo>
                <a:lnTo>
                  <a:pt x="440603" y="208793"/>
                </a:lnTo>
                <a:lnTo>
                  <a:pt x="440603" y="220313"/>
                </a:lnTo>
                <a:lnTo>
                  <a:pt x="439883" y="220313"/>
                </a:lnTo>
                <a:lnTo>
                  <a:pt x="439883" y="231832"/>
                </a:lnTo>
                <a:lnTo>
                  <a:pt x="438443" y="243352"/>
                </a:lnTo>
                <a:lnTo>
                  <a:pt x="437003" y="254871"/>
                </a:lnTo>
                <a:lnTo>
                  <a:pt x="434844" y="265671"/>
                </a:lnTo>
                <a:lnTo>
                  <a:pt x="432684" y="277191"/>
                </a:lnTo>
                <a:lnTo>
                  <a:pt x="429084" y="287990"/>
                </a:lnTo>
                <a:lnTo>
                  <a:pt x="425484" y="298790"/>
                </a:lnTo>
                <a:lnTo>
                  <a:pt x="404606" y="339829"/>
                </a:lnTo>
                <a:lnTo>
                  <a:pt x="390927" y="358548"/>
                </a:lnTo>
                <a:lnTo>
                  <a:pt x="383728" y="367188"/>
                </a:lnTo>
                <a:lnTo>
                  <a:pt x="349171" y="398147"/>
                </a:lnTo>
                <a:lnTo>
                  <a:pt x="339811" y="404627"/>
                </a:lnTo>
                <a:lnTo>
                  <a:pt x="330452" y="411107"/>
                </a:lnTo>
                <a:lnTo>
                  <a:pt x="320373" y="416146"/>
                </a:lnTo>
                <a:lnTo>
                  <a:pt x="309574" y="421186"/>
                </a:lnTo>
                <a:lnTo>
                  <a:pt x="298775" y="425506"/>
                </a:lnTo>
                <a:lnTo>
                  <a:pt x="287976" y="429826"/>
                </a:lnTo>
                <a:lnTo>
                  <a:pt x="277177" y="432706"/>
                </a:lnTo>
                <a:lnTo>
                  <a:pt x="265658" y="435586"/>
                </a:lnTo>
                <a:lnTo>
                  <a:pt x="254858" y="437746"/>
                </a:lnTo>
                <a:lnTo>
                  <a:pt x="243339" y="439186"/>
                </a:lnTo>
                <a:lnTo>
                  <a:pt x="231820" y="440626"/>
                </a:lnTo>
                <a:lnTo>
                  <a:pt x="220301" y="440626"/>
                </a:lnTo>
                <a:lnTo>
                  <a:pt x="220301" y="439906"/>
                </a:lnTo>
                <a:lnTo>
                  <a:pt x="208782" y="439906"/>
                </a:lnTo>
                <a:lnTo>
                  <a:pt x="197263" y="438466"/>
                </a:lnTo>
                <a:lnTo>
                  <a:pt x="185744" y="437026"/>
                </a:lnTo>
                <a:lnTo>
                  <a:pt x="174945" y="434866"/>
                </a:lnTo>
                <a:lnTo>
                  <a:pt x="163426" y="432706"/>
                </a:lnTo>
                <a:lnTo>
                  <a:pt x="152627" y="429106"/>
                </a:lnTo>
                <a:lnTo>
                  <a:pt x="141828" y="425506"/>
                </a:lnTo>
                <a:lnTo>
                  <a:pt x="100791" y="404627"/>
                </a:lnTo>
                <a:lnTo>
                  <a:pt x="82073" y="390947"/>
                </a:lnTo>
                <a:lnTo>
                  <a:pt x="73433" y="383747"/>
                </a:lnTo>
                <a:lnTo>
                  <a:pt x="42476" y="349188"/>
                </a:lnTo>
                <a:lnTo>
                  <a:pt x="35997" y="339829"/>
                </a:lnTo>
                <a:lnTo>
                  <a:pt x="29517" y="330469"/>
                </a:lnTo>
                <a:lnTo>
                  <a:pt x="24477" y="320389"/>
                </a:lnTo>
                <a:lnTo>
                  <a:pt x="19438" y="309590"/>
                </a:lnTo>
                <a:lnTo>
                  <a:pt x="15118" y="298790"/>
                </a:lnTo>
                <a:lnTo>
                  <a:pt x="10799" y="287990"/>
                </a:lnTo>
                <a:lnTo>
                  <a:pt x="7919" y="277191"/>
                </a:lnTo>
                <a:lnTo>
                  <a:pt x="5039" y="265671"/>
                </a:lnTo>
                <a:lnTo>
                  <a:pt x="2879" y="254871"/>
                </a:lnTo>
                <a:lnTo>
                  <a:pt x="1439" y="243352"/>
                </a:lnTo>
                <a:lnTo>
                  <a:pt x="0" y="231832"/>
                </a:lnTo>
                <a:lnTo>
                  <a:pt x="0" y="220313"/>
                </a:lnTo>
                <a:close/>
              </a:path>
            </a:pathLst>
          </a:custGeom>
          <a:ln w="18718">
            <a:solidFill>
              <a:srgbClr val="9494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9769783"/>
            <a:ext cx="576580" cy="517525"/>
          </a:xfrm>
          <a:custGeom>
            <a:avLst/>
            <a:gdLst/>
            <a:ahLst/>
            <a:cxnLst/>
            <a:rect l="l" t="t" r="r" b="b"/>
            <a:pathLst>
              <a:path w="576580" h="517525">
                <a:moveTo>
                  <a:pt x="576456" y="517202"/>
                </a:moveTo>
                <a:lnTo>
                  <a:pt x="0" y="517202"/>
                </a:lnTo>
                <a:lnTo>
                  <a:pt x="0" y="0"/>
                </a:lnTo>
                <a:lnTo>
                  <a:pt x="56156" y="2762"/>
                </a:lnTo>
                <a:lnTo>
                  <a:pt x="116636" y="12842"/>
                </a:lnTo>
                <a:lnTo>
                  <a:pt x="175676" y="28682"/>
                </a:lnTo>
                <a:lnTo>
                  <a:pt x="233275" y="50282"/>
                </a:lnTo>
                <a:lnTo>
                  <a:pt x="287995" y="78362"/>
                </a:lnTo>
                <a:lnTo>
                  <a:pt x="339115" y="111482"/>
                </a:lnTo>
                <a:lnTo>
                  <a:pt x="386634" y="150361"/>
                </a:lnTo>
                <a:lnTo>
                  <a:pt x="429834" y="193561"/>
                </a:lnTo>
                <a:lnTo>
                  <a:pt x="468714" y="241081"/>
                </a:lnTo>
                <a:lnTo>
                  <a:pt x="501834" y="292920"/>
                </a:lnTo>
                <a:lnTo>
                  <a:pt x="529913" y="346920"/>
                </a:lnTo>
                <a:lnTo>
                  <a:pt x="551513" y="404520"/>
                </a:lnTo>
                <a:lnTo>
                  <a:pt x="567353" y="463559"/>
                </a:lnTo>
                <a:lnTo>
                  <a:pt x="576456" y="517202"/>
                </a:lnTo>
                <a:close/>
              </a:path>
            </a:pathLst>
          </a:custGeom>
          <a:solidFill>
            <a:srgbClr val="94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9769782"/>
            <a:ext cx="576580" cy="517525"/>
          </a:xfrm>
          <a:custGeom>
            <a:avLst/>
            <a:gdLst/>
            <a:ahLst/>
            <a:cxnLst/>
            <a:rect l="l" t="t" r="r" b="b"/>
            <a:pathLst>
              <a:path w="576580" h="517525">
                <a:moveTo>
                  <a:pt x="0" y="0"/>
                </a:moveTo>
                <a:lnTo>
                  <a:pt x="56156" y="2762"/>
                </a:lnTo>
                <a:lnTo>
                  <a:pt x="116636" y="12842"/>
                </a:lnTo>
                <a:lnTo>
                  <a:pt x="175676" y="28682"/>
                </a:lnTo>
                <a:lnTo>
                  <a:pt x="233275" y="50282"/>
                </a:lnTo>
                <a:lnTo>
                  <a:pt x="287995" y="78362"/>
                </a:lnTo>
                <a:lnTo>
                  <a:pt x="339115" y="111482"/>
                </a:lnTo>
                <a:lnTo>
                  <a:pt x="386634" y="150361"/>
                </a:lnTo>
                <a:lnTo>
                  <a:pt x="429834" y="193561"/>
                </a:lnTo>
                <a:lnTo>
                  <a:pt x="468714" y="241081"/>
                </a:lnTo>
                <a:lnTo>
                  <a:pt x="501833" y="292920"/>
                </a:lnTo>
                <a:lnTo>
                  <a:pt x="529913" y="346920"/>
                </a:lnTo>
                <a:lnTo>
                  <a:pt x="551513" y="404520"/>
                </a:lnTo>
                <a:lnTo>
                  <a:pt x="567353" y="463559"/>
                </a:lnTo>
                <a:lnTo>
                  <a:pt x="573113" y="493799"/>
                </a:lnTo>
                <a:lnTo>
                  <a:pt x="576456" y="517202"/>
                </a:lnTo>
              </a:path>
            </a:pathLst>
          </a:custGeom>
          <a:ln w="18719">
            <a:solidFill>
              <a:srgbClr val="9494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37677" y="751679"/>
            <a:ext cx="652780" cy="650240"/>
          </a:xfrm>
          <a:custGeom>
            <a:avLst/>
            <a:gdLst/>
            <a:ahLst/>
            <a:cxnLst/>
            <a:rect l="l" t="t" r="r" b="b"/>
            <a:pathLst>
              <a:path w="652780" h="650240">
                <a:moveTo>
                  <a:pt x="326099" y="650114"/>
                </a:moveTo>
                <a:lnTo>
                  <a:pt x="322188" y="605845"/>
                </a:lnTo>
                <a:lnTo>
                  <a:pt x="310938" y="562279"/>
                </a:lnTo>
                <a:lnTo>
                  <a:pt x="293082" y="520158"/>
                </a:lnTo>
                <a:lnTo>
                  <a:pt x="269349" y="480221"/>
                </a:lnTo>
                <a:lnTo>
                  <a:pt x="240470" y="443208"/>
                </a:lnTo>
                <a:lnTo>
                  <a:pt x="207174" y="409860"/>
                </a:lnTo>
                <a:lnTo>
                  <a:pt x="170191" y="380915"/>
                </a:lnTo>
                <a:lnTo>
                  <a:pt x="130252" y="357115"/>
                </a:lnTo>
                <a:lnTo>
                  <a:pt x="88087" y="339198"/>
                </a:lnTo>
                <a:lnTo>
                  <a:pt x="44426" y="327906"/>
                </a:lnTo>
                <a:lnTo>
                  <a:pt x="0" y="323977"/>
                </a:lnTo>
                <a:lnTo>
                  <a:pt x="44426" y="320082"/>
                </a:lnTo>
                <a:lnTo>
                  <a:pt x="88087" y="308886"/>
                </a:lnTo>
                <a:lnTo>
                  <a:pt x="130252" y="291117"/>
                </a:lnTo>
                <a:lnTo>
                  <a:pt x="170191" y="267506"/>
                </a:lnTo>
                <a:lnTo>
                  <a:pt x="207174" y="238784"/>
                </a:lnTo>
                <a:lnTo>
                  <a:pt x="240470" y="205680"/>
                </a:lnTo>
                <a:lnTo>
                  <a:pt x="269349" y="168925"/>
                </a:lnTo>
                <a:lnTo>
                  <a:pt x="293082" y="129250"/>
                </a:lnTo>
                <a:lnTo>
                  <a:pt x="310938" y="87383"/>
                </a:lnTo>
                <a:lnTo>
                  <a:pt x="322188" y="44057"/>
                </a:lnTo>
                <a:lnTo>
                  <a:pt x="326099" y="0"/>
                </a:lnTo>
                <a:lnTo>
                  <a:pt x="329995" y="44057"/>
                </a:lnTo>
                <a:lnTo>
                  <a:pt x="341202" y="87383"/>
                </a:lnTo>
                <a:lnTo>
                  <a:pt x="359000" y="129250"/>
                </a:lnTo>
                <a:lnTo>
                  <a:pt x="382668" y="168925"/>
                </a:lnTo>
                <a:lnTo>
                  <a:pt x="411486" y="205680"/>
                </a:lnTo>
                <a:lnTo>
                  <a:pt x="444733" y="238784"/>
                </a:lnTo>
                <a:lnTo>
                  <a:pt x="481690" y="267506"/>
                </a:lnTo>
                <a:lnTo>
                  <a:pt x="521635" y="291117"/>
                </a:lnTo>
                <a:lnTo>
                  <a:pt x="563849" y="308886"/>
                </a:lnTo>
                <a:lnTo>
                  <a:pt x="607610" y="320082"/>
                </a:lnTo>
                <a:lnTo>
                  <a:pt x="652199" y="323977"/>
                </a:lnTo>
                <a:lnTo>
                  <a:pt x="607610" y="327906"/>
                </a:lnTo>
                <a:lnTo>
                  <a:pt x="563849" y="339198"/>
                </a:lnTo>
                <a:lnTo>
                  <a:pt x="521635" y="357115"/>
                </a:lnTo>
                <a:lnTo>
                  <a:pt x="481690" y="380915"/>
                </a:lnTo>
                <a:lnTo>
                  <a:pt x="444733" y="409860"/>
                </a:lnTo>
                <a:lnTo>
                  <a:pt x="411486" y="443208"/>
                </a:lnTo>
                <a:lnTo>
                  <a:pt x="382668" y="480221"/>
                </a:lnTo>
                <a:lnTo>
                  <a:pt x="359000" y="520158"/>
                </a:lnTo>
                <a:lnTo>
                  <a:pt x="341202" y="562279"/>
                </a:lnTo>
                <a:lnTo>
                  <a:pt x="329995" y="605845"/>
                </a:lnTo>
                <a:lnTo>
                  <a:pt x="326099" y="650114"/>
                </a:lnTo>
                <a:close/>
              </a:path>
            </a:pathLst>
          </a:custGeom>
          <a:solidFill>
            <a:srgbClr val="36D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37677" y="751679"/>
            <a:ext cx="652780" cy="650240"/>
          </a:xfrm>
          <a:custGeom>
            <a:avLst/>
            <a:gdLst/>
            <a:ahLst/>
            <a:cxnLst/>
            <a:rect l="l" t="t" r="r" b="b"/>
            <a:pathLst>
              <a:path w="652780" h="650240">
                <a:moveTo>
                  <a:pt x="0" y="323977"/>
                </a:moveTo>
                <a:lnTo>
                  <a:pt x="44426" y="320082"/>
                </a:lnTo>
                <a:lnTo>
                  <a:pt x="88087" y="308886"/>
                </a:lnTo>
                <a:lnTo>
                  <a:pt x="130252" y="291117"/>
                </a:lnTo>
                <a:lnTo>
                  <a:pt x="170191" y="267506"/>
                </a:lnTo>
                <a:lnTo>
                  <a:pt x="207174" y="238784"/>
                </a:lnTo>
                <a:lnTo>
                  <a:pt x="240470" y="205680"/>
                </a:lnTo>
                <a:lnTo>
                  <a:pt x="269349" y="168925"/>
                </a:lnTo>
                <a:lnTo>
                  <a:pt x="293082" y="129250"/>
                </a:lnTo>
                <a:lnTo>
                  <a:pt x="310938" y="87383"/>
                </a:lnTo>
                <a:lnTo>
                  <a:pt x="322188" y="44057"/>
                </a:lnTo>
                <a:lnTo>
                  <a:pt x="326099" y="0"/>
                </a:lnTo>
                <a:lnTo>
                  <a:pt x="329995" y="44057"/>
                </a:lnTo>
                <a:lnTo>
                  <a:pt x="341202" y="87383"/>
                </a:lnTo>
                <a:lnTo>
                  <a:pt x="359000" y="129250"/>
                </a:lnTo>
                <a:lnTo>
                  <a:pt x="382668" y="168925"/>
                </a:lnTo>
                <a:lnTo>
                  <a:pt x="411486" y="205680"/>
                </a:lnTo>
                <a:lnTo>
                  <a:pt x="444733" y="238784"/>
                </a:lnTo>
                <a:lnTo>
                  <a:pt x="481690" y="267506"/>
                </a:lnTo>
                <a:lnTo>
                  <a:pt x="521635" y="291117"/>
                </a:lnTo>
                <a:lnTo>
                  <a:pt x="563849" y="308886"/>
                </a:lnTo>
                <a:lnTo>
                  <a:pt x="607610" y="320082"/>
                </a:lnTo>
                <a:lnTo>
                  <a:pt x="652199" y="323977"/>
                </a:lnTo>
                <a:lnTo>
                  <a:pt x="607610" y="327906"/>
                </a:lnTo>
                <a:lnTo>
                  <a:pt x="563849" y="339198"/>
                </a:lnTo>
                <a:lnTo>
                  <a:pt x="521635" y="357115"/>
                </a:lnTo>
                <a:lnTo>
                  <a:pt x="481690" y="380915"/>
                </a:lnTo>
                <a:lnTo>
                  <a:pt x="444733" y="409860"/>
                </a:lnTo>
                <a:lnTo>
                  <a:pt x="411486" y="443208"/>
                </a:lnTo>
                <a:lnTo>
                  <a:pt x="382668" y="480221"/>
                </a:lnTo>
                <a:lnTo>
                  <a:pt x="359000" y="520158"/>
                </a:lnTo>
                <a:lnTo>
                  <a:pt x="341202" y="562279"/>
                </a:lnTo>
                <a:lnTo>
                  <a:pt x="329995" y="605845"/>
                </a:lnTo>
                <a:lnTo>
                  <a:pt x="326099" y="650114"/>
                </a:lnTo>
                <a:lnTo>
                  <a:pt x="322188" y="605845"/>
                </a:lnTo>
                <a:lnTo>
                  <a:pt x="310938" y="562279"/>
                </a:lnTo>
                <a:lnTo>
                  <a:pt x="293082" y="520158"/>
                </a:lnTo>
                <a:lnTo>
                  <a:pt x="269349" y="480221"/>
                </a:lnTo>
                <a:lnTo>
                  <a:pt x="240470" y="443208"/>
                </a:lnTo>
                <a:lnTo>
                  <a:pt x="207174" y="409860"/>
                </a:lnTo>
                <a:lnTo>
                  <a:pt x="170191" y="380915"/>
                </a:lnTo>
                <a:lnTo>
                  <a:pt x="130252" y="357115"/>
                </a:lnTo>
                <a:lnTo>
                  <a:pt x="88087" y="339198"/>
                </a:lnTo>
                <a:lnTo>
                  <a:pt x="44426" y="327906"/>
                </a:lnTo>
                <a:lnTo>
                  <a:pt x="0" y="323977"/>
                </a:lnTo>
                <a:close/>
              </a:path>
            </a:pathLst>
          </a:custGeom>
          <a:ln w="18717">
            <a:solidFill>
              <a:srgbClr val="36D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5040" y="-9359"/>
            <a:ext cx="3058424" cy="153347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7322451" y="0"/>
            <a:ext cx="965835" cy="916305"/>
          </a:xfrm>
          <a:custGeom>
            <a:avLst/>
            <a:gdLst/>
            <a:ahLst/>
            <a:cxnLst/>
            <a:rect l="l" t="t" r="r" b="b"/>
            <a:pathLst>
              <a:path w="965834" h="916305">
                <a:moveTo>
                  <a:pt x="497479" y="915807"/>
                </a:moveTo>
                <a:lnTo>
                  <a:pt x="494944" y="871545"/>
                </a:lnTo>
                <a:lnTo>
                  <a:pt x="487542" y="827642"/>
                </a:lnTo>
                <a:lnTo>
                  <a:pt x="475579" y="784399"/>
                </a:lnTo>
                <a:lnTo>
                  <a:pt x="459360" y="742115"/>
                </a:lnTo>
                <a:lnTo>
                  <a:pt x="439189" y="701091"/>
                </a:lnTo>
                <a:lnTo>
                  <a:pt x="415373" y="661625"/>
                </a:lnTo>
                <a:lnTo>
                  <a:pt x="388215" y="624018"/>
                </a:lnTo>
                <a:lnTo>
                  <a:pt x="358021" y="588569"/>
                </a:lnTo>
                <a:lnTo>
                  <a:pt x="325097" y="555579"/>
                </a:lnTo>
                <a:lnTo>
                  <a:pt x="289746" y="525348"/>
                </a:lnTo>
                <a:lnTo>
                  <a:pt x="252275" y="498174"/>
                </a:lnTo>
                <a:lnTo>
                  <a:pt x="212989" y="474358"/>
                </a:lnTo>
                <a:lnTo>
                  <a:pt x="172191" y="454200"/>
                </a:lnTo>
                <a:lnTo>
                  <a:pt x="130189" y="438000"/>
                </a:lnTo>
                <a:lnTo>
                  <a:pt x="87286" y="426057"/>
                </a:lnTo>
                <a:lnTo>
                  <a:pt x="43788" y="418672"/>
                </a:lnTo>
                <a:lnTo>
                  <a:pt x="0" y="416143"/>
                </a:lnTo>
                <a:lnTo>
                  <a:pt x="43788" y="413614"/>
                </a:lnTo>
                <a:lnTo>
                  <a:pt x="87286" y="406228"/>
                </a:lnTo>
                <a:lnTo>
                  <a:pt x="130189" y="394282"/>
                </a:lnTo>
                <a:lnTo>
                  <a:pt x="172191" y="378077"/>
                </a:lnTo>
                <a:lnTo>
                  <a:pt x="212989" y="357910"/>
                </a:lnTo>
                <a:lnTo>
                  <a:pt x="252275" y="334081"/>
                </a:lnTo>
                <a:lnTo>
                  <a:pt x="289746" y="306888"/>
                </a:lnTo>
                <a:lnTo>
                  <a:pt x="325097" y="276632"/>
                </a:lnTo>
                <a:lnTo>
                  <a:pt x="358021" y="243610"/>
                </a:lnTo>
                <a:lnTo>
                  <a:pt x="388215" y="208122"/>
                </a:lnTo>
                <a:lnTo>
                  <a:pt x="415373" y="170466"/>
                </a:lnTo>
                <a:lnTo>
                  <a:pt x="439189" y="130942"/>
                </a:lnTo>
                <a:lnTo>
                  <a:pt x="459360" y="89849"/>
                </a:lnTo>
                <a:lnTo>
                  <a:pt x="475579" y="47485"/>
                </a:lnTo>
                <a:lnTo>
                  <a:pt x="487542" y="4149"/>
                </a:lnTo>
                <a:lnTo>
                  <a:pt x="488240" y="0"/>
                </a:lnTo>
                <a:lnTo>
                  <a:pt x="506795" y="0"/>
                </a:lnTo>
                <a:lnTo>
                  <a:pt x="519560" y="47485"/>
                </a:lnTo>
                <a:lnTo>
                  <a:pt x="535909" y="89849"/>
                </a:lnTo>
                <a:lnTo>
                  <a:pt x="556237" y="130942"/>
                </a:lnTo>
                <a:lnTo>
                  <a:pt x="580233" y="170466"/>
                </a:lnTo>
                <a:lnTo>
                  <a:pt x="607589" y="208122"/>
                </a:lnTo>
                <a:lnTo>
                  <a:pt x="637995" y="243610"/>
                </a:lnTo>
                <a:lnTo>
                  <a:pt x="671142" y="276632"/>
                </a:lnTo>
                <a:lnTo>
                  <a:pt x="706720" y="306888"/>
                </a:lnTo>
                <a:lnTo>
                  <a:pt x="744419" y="334081"/>
                </a:lnTo>
                <a:lnTo>
                  <a:pt x="783931" y="357910"/>
                </a:lnTo>
                <a:lnTo>
                  <a:pt x="824945" y="378077"/>
                </a:lnTo>
                <a:lnTo>
                  <a:pt x="867152" y="394282"/>
                </a:lnTo>
                <a:lnTo>
                  <a:pt x="910243" y="406228"/>
                </a:lnTo>
                <a:lnTo>
                  <a:pt x="953908" y="413614"/>
                </a:lnTo>
                <a:lnTo>
                  <a:pt x="965545" y="414284"/>
                </a:lnTo>
                <a:lnTo>
                  <a:pt x="965545" y="418002"/>
                </a:lnTo>
                <a:lnTo>
                  <a:pt x="910243" y="426057"/>
                </a:lnTo>
                <a:lnTo>
                  <a:pt x="867152" y="438000"/>
                </a:lnTo>
                <a:lnTo>
                  <a:pt x="824945" y="454200"/>
                </a:lnTo>
                <a:lnTo>
                  <a:pt x="783931" y="474358"/>
                </a:lnTo>
                <a:lnTo>
                  <a:pt x="744419" y="498174"/>
                </a:lnTo>
                <a:lnTo>
                  <a:pt x="706720" y="525348"/>
                </a:lnTo>
                <a:lnTo>
                  <a:pt x="671142" y="555579"/>
                </a:lnTo>
                <a:lnTo>
                  <a:pt x="637995" y="588569"/>
                </a:lnTo>
                <a:lnTo>
                  <a:pt x="607589" y="624018"/>
                </a:lnTo>
                <a:lnTo>
                  <a:pt x="580233" y="661625"/>
                </a:lnTo>
                <a:lnTo>
                  <a:pt x="556237" y="701091"/>
                </a:lnTo>
                <a:lnTo>
                  <a:pt x="535909" y="742115"/>
                </a:lnTo>
                <a:lnTo>
                  <a:pt x="519560" y="784399"/>
                </a:lnTo>
                <a:lnTo>
                  <a:pt x="507499" y="827642"/>
                </a:lnTo>
                <a:lnTo>
                  <a:pt x="500035" y="871545"/>
                </a:lnTo>
                <a:lnTo>
                  <a:pt x="497479" y="915807"/>
                </a:lnTo>
                <a:close/>
              </a:path>
            </a:pathLst>
          </a:custGeom>
          <a:solidFill>
            <a:srgbClr val="36D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322451" y="0"/>
            <a:ext cx="965835" cy="916305"/>
          </a:xfrm>
          <a:custGeom>
            <a:avLst/>
            <a:gdLst/>
            <a:ahLst/>
            <a:cxnLst/>
            <a:rect l="l" t="t" r="r" b="b"/>
            <a:pathLst>
              <a:path w="965834" h="916305">
                <a:moveTo>
                  <a:pt x="497479" y="915807"/>
                </a:moveTo>
                <a:lnTo>
                  <a:pt x="494944" y="871545"/>
                </a:lnTo>
                <a:lnTo>
                  <a:pt x="487542" y="827642"/>
                </a:lnTo>
                <a:lnTo>
                  <a:pt x="475579" y="784399"/>
                </a:lnTo>
                <a:lnTo>
                  <a:pt x="459360" y="742115"/>
                </a:lnTo>
                <a:lnTo>
                  <a:pt x="439189" y="701091"/>
                </a:lnTo>
                <a:lnTo>
                  <a:pt x="415373" y="661625"/>
                </a:lnTo>
                <a:lnTo>
                  <a:pt x="388215" y="624018"/>
                </a:lnTo>
                <a:lnTo>
                  <a:pt x="358021" y="588569"/>
                </a:lnTo>
                <a:lnTo>
                  <a:pt x="325097" y="555579"/>
                </a:lnTo>
                <a:lnTo>
                  <a:pt x="289746" y="525348"/>
                </a:lnTo>
                <a:lnTo>
                  <a:pt x="252275" y="498174"/>
                </a:lnTo>
                <a:lnTo>
                  <a:pt x="212989" y="474358"/>
                </a:lnTo>
                <a:lnTo>
                  <a:pt x="172191" y="454200"/>
                </a:lnTo>
                <a:lnTo>
                  <a:pt x="130189" y="438000"/>
                </a:lnTo>
                <a:lnTo>
                  <a:pt x="87286" y="426057"/>
                </a:lnTo>
                <a:lnTo>
                  <a:pt x="43788" y="418672"/>
                </a:lnTo>
                <a:lnTo>
                  <a:pt x="0" y="416143"/>
                </a:lnTo>
                <a:lnTo>
                  <a:pt x="43788" y="413615"/>
                </a:lnTo>
                <a:lnTo>
                  <a:pt x="87286" y="406228"/>
                </a:lnTo>
                <a:lnTo>
                  <a:pt x="130189" y="394282"/>
                </a:lnTo>
                <a:lnTo>
                  <a:pt x="172191" y="378077"/>
                </a:lnTo>
                <a:lnTo>
                  <a:pt x="212989" y="357910"/>
                </a:lnTo>
                <a:lnTo>
                  <a:pt x="252275" y="334081"/>
                </a:lnTo>
                <a:lnTo>
                  <a:pt x="289746" y="306888"/>
                </a:lnTo>
                <a:lnTo>
                  <a:pt x="325097" y="276632"/>
                </a:lnTo>
                <a:lnTo>
                  <a:pt x="358021" y="243610"/>
                </a:lnTo>
                <a:lnTo>
                  <a:pt x="388215" y="208122"/>
                </a:lnTo>
                <a:lnTo>
                  <a:pt x="415373" y="170466"/>
                </a:lnTo>
                <a:lnTo>
                  <a:pt x="439189" y="130942"/>
                </a:lnTo>
                <a:lnTo>
                  <a:pt x="459360" y="89849"/>
                </a:lnTo>
                <a:lnTo>
                  <a:pt x="475579" y="47485"/>
                </a:lnTo>
                <a:lnTo>
                  <a:pt x="487542" y="4149"/>
                </a:lnTo>
                <a:lnTo>
                  <a:pt x="488240" y="0"/>
                </a:lnTo>
              </a:path>
              <a:path w="965834" h="916305">
                <a:moveTo>
                  <a:pt x="506795" y="0"/>
                </a:moveTo>
                <a:lnTo>
                  <a:pt x="519560" y="47485"/>
                </a:lnTo>
                <a:lnTo>
                  <a:pt x="535909" y="89849"/>
                </a:lnTo>
                <a:lnTo>
                  <a:pt x="556237" y="130942"/>
                </a:lnTo>
                <a:lnTo>
                  <a:pt x="580233" y="170466"/>
                </a:lnTo>
                <a:lnTo>
                  <a:pt x="607589" y="208122"/>
                </a:lnTo>
                <a:lnTo>
                  <a:pt x="637995" y="243610"/>
                </a:lnTo>
                <a:lnTo>
                  <a:pt x="671142" y="276632"/>
                </a:lnTo>
                <a:lnTo>
                  <a:pt x="706720" y="306888"/>
                </a:lnTo>
                <a:lnTo>
                  <a:pt x="744419" y="334081"/>
                </a:lnTo>
                <a:lnTo>
                  <a:pt x="783931" y="357910"/>
                </a:lnTo>
                <a:lnTo>
                  <a:pt x="824945" y="378077"/>
                </a:lnTo>
                <a:lnTo>
                  <a:pt x="867152" y="394282"/>
                </a:lnTo>
                <a:lnTo>
                  <a:pt x="910243" y="406228"/>
                </a:lnTo>
                <a:lnTo>
                  <a:pt x="953908" y="413615"/>
                </a:lnTo>
                <a:lnTo>
                  <a:pt x="965545" y="414284"/>
                </a:lnTo>
              </a:path>
              <a:path w="965834" h="916305">
                <a:moveTo>
                  <a:pt x="965545" y="418002"/>
                </a:moveTo>
                <a:lnTo>
                  <a:pt x="910243" y="426057"/>
                </a:lnTo>
                <a:lnTo>
                  <a:pt x="867152" y="438000"/>
                </a:lnTo>
                <a:lnTo>
                  <a:pt x="824945" y="454200"/>
                </a:lnTo>
                <a:lnTo>
                  <a:pt x="783931" y="474358"/>
                </a:lnTo>
                <a:lnTo>
                  <a:pt x="744419" y="498174"/>
                </a:lnTo>
                <a:lnTo>
                  <a:pt x="706720" y="525348"/>
                </a:lnTo>
                <a:lnTo>
                  <a:pt x="671142" y="555579"/>
                </a:lnTo>
                <a:lnTo>
                  <a:pt x="637995" y="588569"/>
                </a:lnTo>
                <a:lnTo>
                  <a:pt x="607589" y="624018"/>
                </a:lnTo>
                <a:lnTo>
                  <a:pt x="580233" y="661625"/>
                </a:lnTo>
                <a:lnTo>
                  <a:pt x="556237" y="701091"/>
                </a:lnTo>
                <a:lnTo>
                  <a:pt x="535909" y="742115"/>
                </a:lnTo>
                <a:lnTo>
                  <a:pt x="519560" y="784399"/>
                </a:lnTo>
                <a:lnTo>
                  <a:pt x="507499" y="827642"/>
                </a:lnTo>
                <a:lnTo>
                  <a:pt x="500035" y="871545"/>
                </a:lnTo>
                <a:lnTo>
                  <a:pt x="497479" y="915807"/>
                </a:lnTo>
              </a:path>
            </a:pathLst>
          </a:custGeom>
          <a:ln w="18718">
            <a:solidFill>
              <a:srgbClr val="36D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322451" y="840931"/>
            <a:ext cx="965835" cy="1000125"/>
          </a:xfrm>
          <a:custGeom>
            <a:avLst/>
            <a:gdLst/>
            <a:ahLst/>
            <a:cxnLst/>
            <a:rect l="l" t="t" r="r" b="b"/>
            <a:pathLst>
              <a:path w="965834" h="1000125">
                <a:moveTo>
                  <a:pt x="497479" y="1000048"/>
                </a:moveTo>
                <a:lnTo>
                  <a:pt x="494944" y="955786"/>
                </a:lnTo>
                <a:lnTo>
                  <a:pt x="487542" y="911883"/>
                </a:lnTo>
                <a:lnTo>
                  <a:pt x="475579" y="868640"/>
                </a:lnTo>
                <a:lnTo>
                  <a:pt x="459360" y="826356"/>
                </a:lnTo>
                <a:lnTo>
                  <a:pt x="439189" y="785331"/>
                </a:lnTo>
                <a:lnTo>
                  <a:pt x="415373" y="745865"/>
                </a:lnTo>
                <a:lnTo>
                  <a:pt x="388215" y="708258"/>
                </a:lnTo>
                <a:lnTo>
                  <a:pt x="358021" y="672810"/>
                </a:lnTo>
                <a:lnTo>
                  <a:pt x="325097" y="639820"/>
                </a:lnTo>
                <a:lnTo>
                  <a:pt x="289746" y="609588"/>
                </a:lnTo>
                <a:lnTo>
                  <a:pt x="252275" y="582414"/>
                </a:lnTo>
                <a:lnTo>
                  <a:pt x="212989" y="558599"/>
                </a:lnTo>
                <a:lnTo>
                  <a:pt x="172191" y="538441"/>
                </a:lnTo>
                <a:lnTo>
                  <a:pt x="130189" y="522241"/>
                </a:lnTo>
                <a:lnTo>
                  <a:pt x="87286" y="510298"/>
                </a:lnTo>
                <a:lnTo>
                  <a:pt x="43788" y="502912"/>
                </a:lnTo>
                <a:lnTo>
                  <a:pt x="0" y="500384"/>
                </a:lnTo>
                <a:lnTo>
                  <a:pt x="43788" y="497855"/>
                </a:lnTo>
                <a:lnTo>
                  <a:pt x="87286" y="490468"/>
                </a:lnTo>
                <a:lnTo>
                  <a:pt x="130189" y="478523"/>
                </a:lnTo>
                <a:lnTo>
                  <a:pt x="172191" y="462317"/>
                </a:lnTo>
                <a:lnTo>
                  <a:pt x="212989" y="442150"/>
                </a:lnTo>
                <a:lnTo>
                  <a:pt x="252275" y="418321"/>
                </a:lnTo>
                <a:lnTo>
                  <a:pt x="289746" y="391129"/>
                </a:lnTo>
                <a:lnTo>
                  <a:pt x="325097" y="360873"/>
                </a:lnTo>
                <a:lnTo>
                  <a:pt x="358021" y="327851"/>
                </a:lnTo>
                <a:lnTo>
                  <a:pt x="388215" y="292363"/>
                </a:lnTo>
                <a:lnTo>
                  <a:pt x="415373" y="254707"/>
                </a:lnTo>
                <a:lnTo>
                  <a:pt x="439189" y="215183"/>
                </a:lnTo>
                <a:lnTo>
                  <a:pt x="459360" y="174089"/>
                </a:lnTo>
                <a:lnTo>
                  <a:pt x="475579" y="131725"/>
                </a:lnTo>
                <a:lnTo>
                  <a:pt x="487542" y="88390"/>
                </a:lnTo>
                <a:lnTo>
                  <a:pt x="494944" y="44381"/>
                </a:lnTo>
                <a:lnTo>
                  <a:pt x="497479" y="0"/>
                </a:lnTo>
                <a:lnTo>
                  <a:pt x="500035" y="44381"/>
                </a:lnTo>
                <a:lnTo>
                  <a:pt x="507499" y="88390"/>
                </a:lnTo>
                <a:lnTo>
                  <a:pt x="519560" y="131725"/>
                </a:lnTo>
                <a:lnTo>
                  <a:pt x="535909" y="174089"/>
                </a:lnTo>
                <a:lnTo>
                  <a:pt x="556237" y="215183"/>
                </a:lnTo>
                <a:lnTo>
                  <a:pt x="580233" y="254707"/>
                </a:lnTo>
                <a:lnTo>
                  <a:pt x="607589" y="292363"/>
                </a:lnTo>
                <a:lnTo>
                  <a:pt x="637995" y="327851"/>
                </a:lnTo>
                <a:lnTo>
                  <a:pt x="671142" y="360873"/>
                </a:lnTo>
                <a:lnTo>
                  <a:pt x="706720" y="391129"/>
                </a:lnTo>
                <a:lnTo>
                  <a:pt x="744419" y="418321"/>
                </a:lnTo>
                <a:lnTo>
                  <a:pt x="783931" y="442150"/>
                </a:lnTo>
                <a:lnTo>
                  <a:pt x="824945" y="462317"/>
                </a:lnTo>
                <a:lnTo>
                  <a:pt x="867152" y="478523"/>
                </a:lnTo>
                <a:lnTo>
                  <a:pt x="910243" y="490468"/>
                </a:lnTo>
                <a:lnTo>
                  <a:pt x="953908" y="497855"/>
                </a:lnTo>
                <a:lnTo>
                  <a:pt x="965545" y="498525"/>
                </a:lnTo>
                <a:lnTo>
                  <a:pt x="965545" y="502242"/>
                </a:lnTo>
                <a:lnTo>
                  <a:pt x="910243" y="510298"/>
                </a:lnTo>
                <a:lnTo>
                  <a:pt x="867152" y="522241"/>
                </a:lnTo>
                <a:lnTo>
                  <a:pt x="824945" y="538441"/>
                </a:lnTo>
                <a:lnTo>
                  <a:pt x="783931" y="558599"/>
                </a:lnTo>
                <a:lnTo>
                  <a:pt x="744419" y="582414"/>
                </a:lnTo>
                <a:lnTo>
                  <a:pt x="706720" y="609588"/>
                </a:lnTo>
                <a:lnTo>
                  <a:pt x="671142" y="639820"/>
                </a:lnTo>
                <a:lnTo>
                  <a:pt x="637995" y="672810"/>
                </a:lnTo>
                <a:lnTo>
                  <a:pt x="607589" y="708258"/>
                </a:lnTo>
                <a:lnTo>
                  <a:pt x="580233" y="745865"/>
                </a:lnTo>
                <a:lnTo>
                  <a:pt x="556237" y="785331"/>
                </a:lnTo>
                <a:lnTo>
                  <a:pt x="535909" y="826356"/>
                </a:lnTo>
                <a:lnTo>
                  <a:pt x="519560" y="868640"/>
                </a:lnTo>
                <a:lnTo>
                  <a:pt x="507499" y="911883"/>
                </a:lnTo>
                <a:lnTo>
                  <a:pt x="500035" y="955786"/>
                </a:lnTo>
                <a:lnTo>
                  <a:pt x="497479" y="1000048"/>
                </a:lnTo>
                <a:close/>
              </a:path>
            </a:pathLst>
          </a:custGeom>
          <a:solidFill>
            <a:srgbClr val="36D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322451" y="840931"/>
            <a:ext cx="965835" cy="1000125"/>
          </a:xfrm>
          <a:custGeom>
            <a:avLst/>
            <a:gdLst/>
            <a:ahLst/>
            <a:cxnLst/>
            <a:rect l="l" t="t" r="r" b="b"/>
            <a:pathLst>
              <a:path w="965834" h="1000125">
                <a:moveTo>
                  <a:pt x="497479" y="1000048"/>
                </a:moveTo>
                <a:lnTo>
                  <a:pt x="494944" y="955786"/>
                </a:lnTo>
                <a:lnTo>
                  <a:pt x="487542" y="911883"/>
                </a:lnTo>
                <a:lnTo>
                  <a:pt x="475579" y="868640"/>
                </a:lnTo>
                <a:lnTo>
                  <a:pt x="459360" y="826356"/>
                </a:lnTo>
                <a:lnTo>
                  <a:pt x="439189" y="785331"/>
                </a:lnTo>
                <a:lnTo>
                  <a:pt x="415373" y="745865"/>
                </a:lnTo>
                <a:lnTo>
                  <a:pt x="388215" y="708258"/>
                </a:lnTo>
                <a:lnTo>
                  <a:pt x="358021" y="672810"/>
                </a:lnTo>
                <a:lnTo>
                  <a:pt x="325097" y="639820"/>
                </a:lnTo>
                <a:lnTo>
                  <a:pt x="289746" y="609588"/>
                </a:lnTo>
                <a:lnTo>
                  <a:pt x="252275" y="582414"/>
                </a:lnTo>
                <a:lnTo>
                  <a:pt x="212989" y="558599"/>
                </a:lnTo>
                <a:lnTo>
                  <a:pt x="172191" y="538441"/>
                </a:lnTo>
                <a:lnTo>
                  <a:pt x="130189" y="522241"/>
                </a:lnTo>
                <a:lnTo>
                  <a:pt x="87286" y="510298"/>
                </a:lnTo>
                <a:lnTo>
                  <a:pt x="43788" y="502912"/>
                </a:lnTo>
                <a:lnTo>
                  <a:pt x="0" y="500384"/>
                </a:lnTo>
                <a:lnTo>
                  <a:pt x="43788" y="497855"/>
                </a:lnTo>
                <a:lnTo>
                  <a:pt x="87286" y="490468"/>
                </a:lnTo>
                <a:lnTo>
                  <a:pt x="130189" y="478523"/>
                </a:lnTo>
                <a:lnTo>
                  <a:pt x="172191" y="462317"/>
                </a:lnTo>
                <a:lnTo>
                  <a:pt x="212989" y="442150"/>
                </a:lnTo>
                <a:lnTo>
                  <a:pt x="252275" y="418321"/>
                </a:lnTo>
                <a:lnTo>
                  <a:pt x="289746" y="391129"/>
                </a:lnTo>
                <a:lnTo>
                  <a:pt x="325097" y="360873"/>
                </a:lnTo>
                <a:lnTo>
                  <a:pt x="358021" y="327851"/>
                </a:lnTo>
                <a:lnTo>
                  <a:pt x="388215" y="292363"/>
                </a:lnTo>
                <a:lnTo>
                  <a:pt x="415373" y="254707"/>
                </a:lnTo>
                <a:lnTo>
                  <a:pt x="439189" y="215183"/>
                </a:lnTo>
                <a:lnTo>
                  <a:pt x="459360" y="174089"/>
                </a:lnTo>
                <a:lnTo>
                  <a:pt x="475579" y="131725"/>
                </a:lnTo>
                <a:lnTo>
                  <a:pt x="487542" y="88390"/>
                </a:lnTo>
                <a:lnTo>
                  <a:pt x="494944" y="44381"/>
                </a:lnTo>
                <a:lnTo>
                  <a:pt x="497479" y="0"/>
                </a:lnTo>
                <a:lnTo>
                  <a:pt x="500035" y="44381"/>
                </a:lnTo>
                <a:lnTo>
                  <a:pt x="507499" y="88390"/>
                </a:lnTo>
                <a:lnTo>
                  <a:pt x="519560" y="131725"/>
                </a:lnTo>
                <a:lnTo>
                  <a:pt x="535909" y="174089"/>
                </a:lnTo>
                <a:lnTo>
                  <a:pt x="556237" y="215183"/>
                </a:lnTo>
                <a:lnTo>
                  <a:pt x="580233" y="254707"/>
                </a:lnTo>
                <a:lnTo>
                  <a:pt x="607589" y="292363"/>
                </a:lnTo>
                <a:lnTo>
                  <a:pt x="637995" y="327851"/>
                </a:lnTo>
                <a:lnTo>
                  <a:pt x="671142" y="360873"/>
                </a:lnTo>
                <a:lnTo>
                  <a:pt x="706720" y="391129"/>
                </a:lnTo>
                <a:lnTo>
                  <a:pt x="744419" y="418321"/>
                </a:lnTo>
                <a:lnTo>
                  <a:pt x="783931" y="442150"/>
                </a:lnTo>
                <a:lnTo>
                  <a:pt x="824945" y="462317"/>
                </a:lnTo>
                <a:lnTo>
                  <a:pt x="867152" y="478523"/>
                </a:lnTo>
                <a:lnTo>
                  <a:pt x="910243" y="490468"/>
                </a:lnTo>
                <a:lnTo>
                  <a:pt x="953908" y="497855"/>
                </a:lnTo>
                <a:lnTo>
                  <a:pt x="965545" y="498525"/>
                </a:lnTo>
              </a:path>
              <a:path w="965834" h="1000125">
                <a:moveTo>
                  <a:pt x="965545" y="502242"/>
                </a:moveTo>
                <a:lnTo>
                  <a:pt x="910243" y="510298"/>
                </a:lnTo>
                <a:lnTo>
                  <a:pt x="867152" y="522241"/>
                </a:lnTo>
                <a:lnTo>
                  <a:pt x="824945" y="538441"/>
                </a:lnTo>
                <a:lnTo>
                  <a:pt x="783931" y="558599"/>
                </a:lnTo>
                <a:lnTo>
                  <a:pt x="744419" y="582414"/>
                </a:lnTo>
                <a:lnTo>
                  <a:pt x="706720" y="609588"/>
                </a:lnTo>
                <a:lnTo>
                  <a:pt x="671142" y="639820"/>
                </a:lnTo>
                <a:lnTo>
                  <a:pt x="637995" y="672810"/>
                </a:lnTo>
                <a:lnTo>
                  <a:pt x="607589" y="708258"/>
                </a:lnTo>
                <a:lnTo>
                  <a:pt x="580233" y="745865"/>
                </a:lnTo>
                <a:lnTo>
                  <a:pt x="556237" y="785331"/>
                </a:lnTo>
                <a:lnTo>
                  <a:pt x="535909" y="826356"/>
                </a:lnTo>
                <a:lnTo>
                  <a:pt x="519560" y="868640"/>
                </a:lnTo>
                <a:lnTo>
                  <a:pt x="507499" y="911883"/>
                </a:lnTo>
                <a:lnTo>
                  <a:pt x="500035" y="955786"/>
                </a:lnTo>
                <a:lnTo>
                  <a:pt x="497479" y="1000048"/>
                </a:lnTo>
              </a:path>
            </a:pathLst>
          </a:custGeom>
          <a:ln w="18718">
            <a:solidFill>
              <a:srgbClr val="36D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7297253" y="0"/>
            <a:ext cx="991235" cy="1841500"/>
          </a:xfrm>
          <a:custGeom>
            <a:avLst/>
            <a:gdLst/>
            <a:ahLst/>
            <a:cxnLst/>
            <a:rect l="l" t="t" r="r" b="b"/>
            <a:pathLst>
              <a:path w="991234" h="1841500">
                <a:moveTo>
                  <a:pt x="990742" y="1840978"/>
                </a:moveTo>
                <a:lnTo>
                  <a:pt x="0" y="1840978"/>
                </a:lnTo>
                <a:lnTo>
                  <a:pt x="0" y="0"/>
                </a:lnTo>
              </a:path>
            </a:pathLst>
          </a:custGeom>
          <a:ln w="38157">
            <a:solidFill>
              <a:srgbClr val="9494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7601068" y="2326963"/>
            <a:ext cx="440690" cy="440690"/>
          </a:xfrm>
          <a:custGeom>
            <a:avLst/>
            <a:gdLst/>
            <a:ahLst/>
            <a:cxnLst/>
            <a:rect l="l" t="t" r="r" b="b"/>
            <a:pathLst>
              <a:path w="440690" h="440689">
                <a:moveTo>
                  <a:pt x="231820" y="440626"/>
                </a:moveTo>
                <a:lnTo>
                  <a:pt x="220301" y="440626"/>
                </a:lnTo>
                <a:lnTo>
                  <a:pt x="220301" y="439906"/>
                </a:lnTo>
                <a:lnTo>
                  <a:pt x="208782" y="439906"/>
                </a:lnTo>
                <a:lnTo>
                  <a:pt x="185744" y="437026"/>
                </a:lnTo>
                <a:lnTo>
                  <a:pt x="174945" y="434866"/>
                </a:lnTo>
                <a:lnTo>
                  <a:pt x="163426" y="432706"/>
                </a:lnTo>
                <a:lnTo>
                  <a:pt x="120230" y="416146"/>
                </a:lnTo>
                <a:lnTo>
                  <a:pt x="73433" y="383747"/>
                </a:lnTo>
                <a:lnTo>
                  <a:pt x="42476" y="349188"/>
                </a:lnTo>
                <a:lnTo>
                  <a:pt x="19438" y="309590"/>
                </a:lnTo>
                <a:lnTo>
                  <a:pt x="5039" y="265671"/>
                </a:lnTo>
                <a:lnTo>
                  <a:pt x="0" y="231832"/>
                </a:lnTo>
                <a:lnTo>
                  <a:pt x="0" y="220313"/>
                </a:lnTo>
                <a:lnTo>
                  <a:pt x="0" y="208793"/>
                </a:lnTo>
                <a:lnTo>
                  <a:pt x="7199" y="163434"/>
                </a:lnTo>
                <a:lnTo>
                  <a:pt x="23758" y="120236"/>
                </a:lnTo>
                <a:lnTo>
                  <a:pt x="48955" y="81357"/>
                </a:lnTo>
                <a:lnTo>
                  <a:pt x="81353" y="48958"/>
                </a:lnTo>
                <a:lnTo>
                  <a:pt x="120230" y="23759"/>
                </a:lnTo>
                <a:lnTo>
                  <a:pt x="163426" y="7199"/>
                </a:lnTo>
                <a:lnTo>
                  <a:pt x="208782" y="0"/>
                </a:lnTo>
                <a:lnTo>
                  <a:pt x="231820" y="0"/>
                </a:lnTo>
                <a:lnTo>
                  <a:pt x="277177" y="7199"/>
                </a:lnTo>
                <a:lnTo>
                  <a:pt x="320373" y="23759"/>
                </a:lnTo>
                <a:lnTo>
                  <a:pt x="359250" y="48958"/>
                </a:lnTo>
                <a:lnTo>
                  <a:pt x="391647" y="81357"/>
                </a:lnTo>
                <a:lnTo>
                  <a:pt x="416845" y="120236"/>
                </a:lnTo>
                <a:lnTo>
                  <a:pt x="433404" y="163434"/>
                </a:lnTo>
                <a:lnTo>
                  <a:pt x="440603" y="208793"/>
                </a:lnTo>
                <a:lnTo>
                  <a:pt x="440603" y="220313"/>
                </a:lnTo>
                <a:lnTo>
                  <a:pt x="439883" y="220313"/>
                </a:lnTo>
                <a:lnTo>
                  <a:pt x="439883" y="231832"/>
                </a:lnTo>
                <a:lnTo>
                  <a:pt x="437003" y="254871"/>
                </a:lnTo>
                <a:lnTo>
                  <a:pt x="434844" y="265671"/>
                </a:lnTo>
                <a:lnTo>
                  <a:pt x="432684" y="277191"/>
                </a:lnTo>
                <a:lnTo>
                  <a:pt x="416125" y="320389"/>
                </a:lnTo>
                <a:lnTo>
                  <a:pt x="383728" y="367188"/>
                </a:lnTo>
                <a:lnTo>
                  <a:pt x="349171" y="398147"/>
                </a:lnTo>
                <a:lnTo>
                  <a:pt x="309574" y="421186"/>
                </a:lnTo>
                <a:lnTo>
                  <a:pt x="265658" y="435586"/>
                </a:lnTo>
                <a:lnTo>
                  <a:pt x="254858" y="437746"/>
                </a:lnTo>
                <a:lnTo>
                  <a:pt x="231820" y="440626"/>
                </a:lnTo>
                <a:close/>
              </a:path>
            </a:pathLst>
          </a:custGeom>
          <a:solidFill>
            <a:srgbClr val="94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7601068" y="2326963"/>
            <a:ext cx="440690" cy="440690"/>
          </a:xfrm>
          <a:custGeom>
            <a:avLst/>
            <a:gdLst/>
            <a:ahLst/>
            <a:cxnLst/>
            <a:rect l="l" t="t" r="r" b="b"/>
            <a:pathLst>
              <a:path w="440690" h="440689">
                <a:moveTo>
                  <a:pt x="0" y="220313"/>
                </a:moveTo>
                <a:lnTo>
                  <a:pt x="0" y="208793"/>
                </a:lnTo>
                <a:lnTo>
                  <a:pt x="1439" y="197273"/>
                </a:lnTo>
                <a:lnTo>
                  <a:pt x="2879" y="185754"/>
                </a:lnTo>
                <a:lnTo>
                  <a:pt x="14398" y="141115"/>
                </a:lnTo>
                <a:lnTo>
                  <a:pt x="29517" y="110156"/>
                </a:lnTo>
                <a:lnTo>
                  <a:pt x="35277" y="100076"/>
                </a:lnTo>
                <a:lnTo>
                  <a:pt x="41756" y="90717"/>
                </a:lnTo>
                <a:lnTo>
                  <a:pt x="48955" y="81357"/>
                </a:lnTo>
                <a:lnTo>
                  <a:pt x="56875" y="72717"/>
                </a:lnTo>
                <a:lnTo>
                  <a:pt x="64794" y="64797"/>
                </a:lnTo>
                <a:lnTo>
                  <a:pt x="72714" y="56878"/>
                </a:lnTo>
                <a:lnTo>
                  <a:pt x="81353" y="48958"/>
                </a:lnTo>
                <a:lnTo>
                  <a:pt x="90712" y="41758"/>
                </a:lnTo>
                <a:lnTo>
                  <a:pt x="100071" y="35278"/>
                </a:lnTo>
                <a:lnTo>
                  <a:pt x="110150" y="29519"/>
                </a:lnTo>
                <a:lnTo>
                  <a:pt x="120230" y="23759"/>
                </a:lnTo>
                <a:lnTo>
                  <a:pt x="163426" y="7199"/>
                </a:lnTo>
                <a:lnTo>
                  <a:pt x="197263" y="1439"/>
                </a:lnTo>
                <a:lnTo>
                  <a:pt x="208782" y="0"/>
                </a:lnTo>
                <a:lnTo>
                  <a:pt x="220301" y="0"/>
                </a:lnTo>
                <a:lnTo>
                  <a:pt x="231820" y="0"/>
                </a:lnTo>
                <a:lnTo>
                  <a:pt x="243339" y="1439"/>
                </a:lnTo>
                <a:lnTo>
                  <a:pt x="288696" y="10799"/>
                </a:lnTo>
                <a:lnTo>
                  <a:pt x="330452" y="29519"/>
                </a:lnTo>
                <a:lnTo>
                  <a:pt x="340531" y="35278"/>
                </a:lnTo>
                <a:lnTo>
                  <a:pt x="349891" y="41758"/>
                </a:lnTo>
                <a:lnTo>
                  <a:pt x="359250" y="48958"/>
                </a:lnTo>
                <a:lnTo>
                  <a:pt x="367889" y="56878"/>
                </a:lnTo>
                <a:lnTo>
                  <a:pt x="375809" y="64797"/>
                </a:lnTo>
                <a:lnTo>
                  <a:pt x="383728" y="72717"/>
                </a:lnTo>
                <a:lnTo>
                  <a:pt x="391647" y="81357"/>
                </a:lnTo>
                <a:lnTo>
                  <a:pt x="398847" y="90717"/>
                </a:lnTo>
                <a:lnTo>
                  <a:pt x="405326" y="100076"/>
                </a:lnTo>
                <a:lnTo>
                  <a:pt x="411086" y="110156"/>
                </a:lnTo>
                <a:lnTo>
                  <a:pt x="416845" y="120236"/>
                </a:lnTo>
                <a:lnTo>
                  <a:pt x="433404" y="163434"/>
                </a:lnTo>
                <a:lnTo>
                  <a:pt x="439163" y="197273"/>
                </a:lnTo>
                <a:lnTo>
                  <a:pt x="440603" y="208793"/>
                </a:lnTo>
                <a:lnTo>
                  <a:pt x="440603" y="220313"/>
                </a:lnTo>
                <a:lnTo>
                  <a:pt x="439883" y="220313"/>
                </a:lnTo>
                <a:lnTo>
                  <a:pt x="439883" y="231832"/>
                </a:lnTo>
                <a:lnTo>
                  <a:pt x="438443" y="243352"/>
                </a:lnTo>
                <a:lnTo>
                  <a:pt x="437003" y="254871"/>
                </a:lnTo>
                <a:lnTo>
                  <a:pt x="434844" y="265671"/>
                </a:lnTo>
                <a:lnTo>
                  <a:pt x="432684" y="277191"/>
                </a:lnTo>
                <a:lnTo>
                  <a:pt x="429084" y="287990"/>
                </a:lnTo>
                <a:lnTo>
                  <a:pt x="425484" y="298790"/>
                </a:lnTo>
                <a:lnTo>
                  <a:pt x="404606" y="339829"/>
                </a:lnTo>
                <a:lnTo>
                  <a:pt x="390927" y="358548"/>
                </a:lnTo>
                <a:lnTo>
                  <a:pt x="383728" y="367188"/>
                </a:lnTo>
                <a:lnTo>
                  <a:pt x="349171" y="398147"/>
                </a:lnTo>
                <a:lnTo>
                  <a:pt x="339811" y="404627"/>
                </a:lnTo>
                <a:lnTo>
                  <a:pt x="330452" y="411107"/>
                </a:lnTo>
                <a:lnTo>
                  <a:pt x="320373" y="416146"/>
                </a:lnTo>
                <a:lnTo>
                  <a:pt x="309574" y="421186"/>
                </a:lnTo>
                <a:lnTo>
                  <a:pt x="298775" y="425506"/>
                </a:lnTo>
                <a:lnTo>
                  <a:pt x="287976" y="429826"/>
                </a:lnTo>
                <a:lnTo>
                  <a:pt x="277177" y="432706"/>
                </a:lnTo>
                <a:lnTo>
                  <a:pt x="265658" y="435586"/>
                </a:lnTo>
                <a:lnTo>
                  <a:pt x="254858" y="437746"/>
                </a:lnTo>
                <a:lnTo>
                  <a:pt x="243339" y="439186"/>
                </a:lnTo>
                <a:lnTo>
                  <a:pt x="231820" y="440626"/>
                </a:lnTo>
                <a:lnTo>
                  <a:pt x="220301" y="440626"/>
                </a:lnTo>
                <a:lnTo>
                  <a:pt x="220301" y="439906"/>
                </a:lnTo>
                <a:lnTo>
                  <a:pt x="208782" y="439906"/>
                </a:lnTo>
                <a:lnTo>
                  <a:pt x="197263" y="438466"/>
                </a:lnTo>
                <a:lnTo>
                  <a:pt x="185744" y="437026"/>
                </a:lnTo>
                <a:lnTo>
                  <a:pt x="174945" y="434866"/>
                </a:lnTo>
                <a:lnTo>
                  <a:pt x="163426" y="432706"/>
                </a:lnTo>
                <a:lnTo>
                  <a:pt x="152627" y="429106"/>
                </a:lnTo>
                <a:lnTo>
                  <a:pt x="141828" y="425506"/>
                </a:lnTo>
                <a:lnTo>
                  <a:pt x="100791" y="404627"/>
                </a:lnTo>
                <a:lnTo>
                  <a:pt x="82073" y="390947"/>
                </a:lnTo>
                <a:lnTo>
                  <a:pt x="73433" y="383747"/>
                </a:lnTo>
                <a:lnTo>
                  <a:pt x="42476" y="349188"/>
                </a:lnTo>
                <a:lnTo>
                  <a:pt x="35997" y="339829"/>
                </a:lnTo>
                <a:lnTo>
                  <a:pt x="29517" y="330469"/>
                </a:lnTo>
                <a:lnTo>
                  <a:pt x="24477" y="320389"/>
                </a:lnTo>
                <a:lnTo>
                  <a:pt x="19438" y="309590"/>
                </a:lnTo>
                <a:lnTo>
                  <a:pt x="15118" y="298790"/>
                </a:lnTo>
                <a:lnTo>
                  <a:pt x="10799" y="287990"/>
                </a:lnTo>
                <a:lnTo>
                  <a:pt x="7919" y="277191"/>
                </a:lnTo>
                <a:lnTo>
                  <a:pt x="5039" y="265671"/>
                </a:lnTo>
                <a:lnTo>
                  <a:pt x="2879" y="254871"/>
                </a:lnTo>
                <a:lnTo>
                  <a:pt x="1439" y="243352"/>
                </a:lnTo>
                <a:lnTo>
                  <a:pt x="0" y="231832"/>
                </a:lnTo>
                <a:lnTo>
                  <a:pt x="0" y="220313"/>
                </a:lnTo>
                <a:close/>
              </a:path>
            </a:pathLst>
          </a:custGeom>
          <a:ln w="18718">
            <a:solidFill>
              <a:srgbClr val="9494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4952251" y="8116561"/>
            <a:ext cx="3336290" cy="2170430"/>
          </a:xfrm>
          <a:custGeom>
            <a:avLst/>
            <a:gdLst/>
            <a:ahLst/>
            <a:cxnLst/>
            <a:rect l="l" t="t" r="r" b="b"/>
            <a:pathLst>
              <a:path w="3336290" h="2170429">
                <a:moveTo>
                  <a:pt x="2797158" y="552213"/>
                </a:moveTo>
                <a:lnTo>
                  <a:pt x="2768359" y="552213"/>
                </a:lnTo>
                <a:lnTo>
                  <a:pt x="2768359" y="0"/>
                </a:lnTo>
                <a:lnTo>
                  <a:pt x="3335747" y="0"/>
                </a:lnTo>
                <a:lnTo>
                  <a:pt x="3335747" y="29518"/>
                </a:lnTo>
                <a:lnTo>
                  <a:pt x="2797158" y="29518"/>
                </a:lnTo>
                <a:lnTo>
                  <a:pt x="2797158" y="552213"/>
                </a:lnTo>
                <a:close/>
              </a:path>
              <a:path w="3336290" h="2170429">
                <a:moveTo>
                  <a:pt x="2245646" y="1106586"/>
                </a:moveTo>
                <a:lnTo>
                  <a:pt x="2215407" y="1106586"/>
                </a:lnTo>
                <a:lnTo>
                  <a:pt x="2215407" y="552213"/>
                </a:lnTo>
                <a:lnTo>
                  <a:pt x="3321311" y="552213"/>
                </a:lnTo>
                <a:lnTo>
                  <a:pt x="3321311" y="29518"/>
                </a:lnTo>
                <a:lnTo>
                  <a:pt x="3335747" y="29518"/>
                </a:lnTo>
                <a:lnTo>
                  <a:pt x="3335747" y="582451"/>
                </a:lnTo>
                <a:lnTo>
                  <a:pt x="2245646" y="582451"/>
                </a:lnTo>
                <a:lnTo>
                  <a:pt x="2245646" y="1106586"/>
                </a:lnTo>
                <a:close/>
              </a:path>
              <a:path w="3336290" h="2170429">
                <a:moveTo>
                  <a:pt x="1691255" y="1660959"/>
                </a:moveTo>
                <a:lnTo>
                  <a:pt x="1661015" y="1660959"/>
                </a:lnTo>
                <a:lnTo>
                  <a:pt x="1661015" y="1106586"/>
                </a:lnTo>
                <a:lnTo>
                  <a:pt x="2768359" y="1106586"/>
                </a:lnTo>
                <a:lnTo>
                  <a:pt x="2768359" y="582451"/>
                </a:lnTo>
                <a:lnTo>
                  <a:pt x="2797158" y="582451"/>
                </a:lnTo>
                <a:lnTo>
                  <a:pt x="2797158" y="1087867"/>
                </a:lnTo>
                <a:lnTo>
                  <a:pt x="2840005" y="1087867"/>
                </a:lnTo>
                <a:lnTo>
                  <a:pt x="2797158" y="1131065"/>
                </a:lnTo>
                <a:lnTo>
                  <a:pt x="2797158" y="1136824"/>
                </a:lnTo>
                <a:lnTo>
                  <a:pt x="1691255" y="1136824"/>
                </a:lnTo>
                <a:lnTo>
                  <a:pt x="1691255" y="1660959"/>
                </a:lnTo>
                <a:close/>
              </a:path>
              <a:path w="3336290" h="2170429">
                <a:moveTo>
                  <a:pt x="2840005" y="1087867"/>
                </a:moveTo>
                <a:lnTo>
                  <a:pt x="2797158" y="1087867"/>
                </a:lnTo>
                <a:lnTo>
                  <a:pt x="3298271" y="582451"/>
                </a:lnTo>
                <a:lnTo>
                  <a:pt x="3335747" y="582451"/>
                </a:lnTo>
                <a:lnTo>
                  <a:pt x="3335747" y="602610"/>
                </a:lnTo>
                <a:lnTo>
                  <a:pt x="3321311" y="602610"/>
                </a:lnTo>
                <a:lnTo>
                  <a:pt x="2840005" y="1087867"/>
                </a:lnTo>
                <a:close/>
              </a:path>
              <a:path w="3336290" h="2170429">
                <a:moveTo>
                  <a:pt x="3335747" y="1136824"/>
                </a:moveTo>
                <a:lnTo>
                  <a:pt x="3321311" y="1136824"/>
                </a:lnTo>
                <a:lnTo>
                  <a:pt x="3321311" y="602610"/>
                </a:lnTo>
                <a:lnTo>
                  <a:pt x="3335747" y="602610"/>
                </a:lnTo>
                <a:lnTo>
                  <a:pt x="3335747" y="1136824"/>
                </a:lnTo>
                <a:close/>
              </a:path>
              <a:path w="3336290" h="2170429">
                <a:moveTo>
                  <a:pt x="29519" y="2170430"/>
                </a:moveTo>
                <a:lnTo>
                  <a:pt x="0" y="2170430"/>
                </a:lnTo>
                <a:lnTo>
                  <a:pt x="0" y="1660959"/>
                </a:lnTo>
                <a:lnTo>
                  <a:pt x="553671" y="1106586"/>
                </a:lnTo>
                <a:lnTo>
                  <a:pt x="1136863" y="1106586"/>
                </a:lnTo>
                <a:lnTo>
                  <a:pt x="1136863" y="1136824"/>
                </a:lnTo>
                <a:lnTo>
                  <a:pt x="583911" y="1136824"/>
                </a:lnTo>
                <a:lnTo>
                  <a:pt x="583911" y="1148344"/>
                </a:lnTo>
                <a:lnTo>
                  <a:pt x="553671" y="1148344"/>
                </a:lnTo>
                <a:lnTo>
                  <a:pt x="42479" y="1660959"/>
                </a:lnTo>
                <a:lnTo>
                  <a:pt x="2274071" y="1660959"/>
                </a:lnTo>
                <a:lnTo>
                  <a:pt x="2245646" y="1689757"/>
                </a:lnTo>
                <a:lnTo>
                  <a:pt x="29519" y="1689757"/>
                </a:lnTo>
                <a:lnTo>
                  <a:pt x="29519" y="2170430"/>
                </a:lnTo>
                <a:close/>
              </a:path>
              <a:path w="3336290" h="2170429">
                <a:moveTo>
                  <a:pt x="1136863" y="1660959"/>
                </a:moveTo>
                <a:lnTo>
                  <a:pt x="1106623" y="1660959"/>
                </a:lnTo>
                <a:lnTo>
                  <a:pt x="1106623" y="1136824"/>
                </a:lnTo>
                <a:lnTo>
                  <a:pt x="1136863" y="1136824"/>
                </a:lnTo>
                <a:lnTo>
                  <a:pt x="1136863" y="1660959"/>
                </a:lnTo>
                <a:close/>
              </a:path>
              <a:path w="3336290" h="2170429">
                <a:moveTo>
                  <a:pt x="2274071" y="1660959"/>
                </a:moveTo>
                <a:lnTo>
                  <a:pt x="2215407" y="1660959"/>
                </a:lnTo>
                <a:lnTo>
                  <a:pt x="2215407" y="1136824"/>
                </a:lnTo>
                <a:lnTo>
                  <a:pt x="2245646" y="1136824"/>
                </a:lnTo>
                <a:lnTo>
                  <a:pt x="2245646" y="1646560"/>
                </a:lnTo>
                <a:lnTo>
                  <a:pt x="2288283" y="1646560"/>
                </a:lnTo>
                <a:lnTo>
                  <a:pt x="2274071" y="1660959"/>
                </a:lnTo>
                <a:close/>
              </a:path>
              <a:path w="3336290" h="2170429">
                <a:moveTo>
                  <a:pt x="2288283" y="1646560"/>
                </a:moveTo>
                <a:lnTo>
                  <a:pt x="2245646" y="1646560"/>
                </a:lnTo>
                <a:lnTo>
                  <a:pt x="2749639" y="1136824"/>
                </a:lnTo>
                <a:lnTo>
                  <a:pt x="2791398" y="1136824"/>
                </a:lnTo>
                <a:lnTo>
                  <a:pt x="2288283" y="1646560"/>
                </a:lnTo>
                <a:close/>
              </a:path>
              <a:path w="3336290" h="2170429">
                <a:moveTo>
                  <a:pt x="583911" y="1660959"/>
                </a:moveTo>
                <a:lnTo>
                  <a:pt x="553671" y="1660959"/>
                </a:lnTo>
                <a:lnTo>
                  <a:pt x="553671" y="1148344"/>
                </a:lnTo>
                <a:lnTo>
                  <a:pt x="583911" y="1148344"/>
                </a:lnTo>
                <a:lnTo>
                  <a:pt x="583911" y="1660959"/>
                </a:lnTo>
                <a:close/>
              </a:path>
              <a:path w="3336290" h="2170429">
                <a:moveTo>
                  <a:pt x="583911" y="2170430"/>
                </a:moveTo>
                <a:lnTo>
                  <a:pt x="553671" y="2170430"/>
                </a:lnTo>
                <a:lnTo>
                  <a:pt x="553671" y="1689757"/>
                </a:lnTo>
                <a:lnTo>
                  <a:pt x="583911" y="1689757"/>
                </a:lnTo>
                <a:lnTo>
                  <a:pt x="583911" y="2170430"/>
                </a:lnTo>
                <a:close/>
              </a:path>
              <a:path w="3336290" h="2170429">
                <a:moveTo>
                  <a:pt x="1136863" y="2170430"/>
                </a:moveTo>
                <a:lnTo>
                  <a:pt x="1106623" y="2170430"/>
                </a:lnTo>
                <a:lnTo>
                  <a:pt x="1106623" y="1689757"/>
                </a:lnTo>
                <a:lnTo>
                  <a:pt x="1136863" y="1689757"/>
                </a:lnTo>
                <a:lnTo>
                  <a:pt x="1136863" y="2170430"/>
                </a:lnTo>
                <a:close/>
              </a:path>
              <a:path w="3336290" h="2170429">
                <a:moveTo>
                  <a:pt x="1691255" y="2170430"/>
                </a:moveTo>
                <a:lnTo>
                  <a:pt x="1661015" y="2170430"/>
                </a:lnTo>
                <a:lnTo>
                  <a:pt x="1661015" y="1689757"/>
                </a:lnTo>
                <a:lnTo>
                  <a:pt x="1691255" y="1689757"/>
                </a:lnTo>
                <a:lnTo>
                  <a:pt x="1691255" y="2170430"/>
                </a:lnTo>
                <a:close/>
              </a:path>
            </a:pathLst>
          </a:custGeom>
          <a:solidFill>
            <a:srgbClr val="36D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5656401" y="9899194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5">
                <a:moveTo>
                  <a:pt x="159837" y="303825"/>
                </a:moveTo>
                <a:lnTo>
                  <a:pt x="151917" y="303825"/>
                </a:lnTo>
                <a:lnTo>
                  <a:pt x="151917" y="303105"/>
                </a:lnTo>
                <a:lnTo>
                  <a:pt x="143997" y="303105"/>
                </a:lnTo>
                <a:lnTo>
                  <a:pt x="105118" y="295905"/>
                </a:lnTo>
                <a:lnTo>
                  <a:pt x="97918" y="293025"/>
                </a:lnTo>
                <a:lnTo>
                  <a:pt x="89998" y="290145"/>
                </a:lnTo>
                <a:lnTo>
                  <a:pt x="56879" y="269266"/>
                </a:lnTo>
                <a:lnTo>
                  <a:pt x="50399" y="264227"/>
                </a:lnTo>
                <a:lnTo>
                  <a:pt x="44639" y="259187"/>
                </a:lnTo>
                <a:lnTo>
                  <a:pt x="39599" y="253427"/>
                </a:lnTo>
                <a:lnTo>
                  <a:pt x="33839" y="246948"/>
                </a:lnTo>
                <a:lnTo>
                  <a:pt x="29519" y="241188"/>
                </a:lnTo>
                <a:lnTo>
                  <a:pt x="24479" y="233988"/>
                </a:lnTo>
                <a:lnTo>
                  <a:pt x="20879" y="227508"/>
                </a:lnTo>
                <a:lnTo>
                  <a:pt x="16559" y="220309"/>
                </a:lnTo>
                <a:lnTo>
                  <a:pt x="13679" y="213109"/>
                </a:lnTo>
                <a:lnTo>
                  <a:pt x="10079" y="205909"/>
                </a:lnTo>
                <a:lnTo>
                  <a:pt x="7919" y="198710"/>
                </a:lnTo>
                <a:lnTo>
                  <a:pt x="5039" y="190790"/>
                </a:lnTo>
                <a:lnTo>
                  <a:pt x="3599" y="183591"/>
                </a:lnTo>
                <a:lnTo>
                  <a:pt x="719" y="167751"/>
                </a:lnTo>
                <a:lnTo>
                  <a:pt x="0" y="159832"/>
                </a:lnTo>
                <a:lnTo>
                  <a:pt x="0" y="151912"/>
                </a:lnTo>
                <a:lnTo>
                  <a:pt x="0" y="143993"/>
                </a:lnTo>
                <a:lnTo>
                  <a:pt x="7199" y="105114"/>
                </a:lnTo>
                <a:lnTo>
                  <a:pt x="28799" y="62636"/>
                </a:lnTo>
                <a:lnTo>
                  <a:pt x="56159" y="33838"/>
                </a:lnTo>
                <a:lnTo>
                  <a:pt x="89998" y="12959"/>
                </a:lnTo>
                <a:lnTo>
                  <a:pt x="136077" y="719"/>
                </a:lnTo>
                <a:lnTo>
                  <a:pt x="143997" y="0"/>
                </a:lnTo>
                <a:lnTo>
                  <a:pt x="159837" y="0"/>
                </a:lnTo>
                <a:lnTo>
                  <a:pt x="198717" y="7199"/>
                </a:lnTo>
                <a:lnTo>
                  <a:pt x="241196" y="28798"/>
                </a:lnTo>
                <a:lnTo>
                  <a:pt x="269996" y="56157"/>
                </a:lnTo>
                <a:lnTo>
                  <a:pt x="290875" y="89995"/>
                </a:lnTo>
                <a:lnTo>
                  <a:pt x="303115" y="136073"/>
                </a:lnTo>
                <a:lnTo>
                  <a:pt x="303835" y="143993"/>
                </a:lnTo>
                <a:lnTo>
                  <a:pt x="303835" y="151912"/>
                </a:lnTo>
                <a:lnTo>
                  <a:pt x="303115" y="151912"/>
                </a:lnTo>
                <a:lnTo>
                  <a:pt x="303115" y="159832"/>
                </a:lnTo>
                <a:lnTo>
                  <a:pt x="295915" y="198710"/>
                </a:lnTo>
                <a:lnTo>
                  <a:pt x="293035" y="205909"/>
                </a:lnTo>
                <a:lnTo>
                  <a:pt x="290155" y="213829"/>
                </a:lnTo>
                <a:lnTo>
                  <a:pt x="269276" y="246948"/>
                </a:lnTo>
                <a:lnTo>
                  <a:pt x="264236" y="253427"/>
                </a:lnTo>
                <a:lnTo>
                  <a:pt x="259196" y="259187"/>
                </a:lnTo>
                <a:lnTo>
                  <a:pt x="253436" y="264227"/>
                </a:lnTo>
                <a:lnTo>
                  <a:pt x="246956" y="269986"/>
                </a:lnTo>
                <a:lnTo>
                  <a:pt x="241196" y="274306"/>
                </a:lnTo>
                <a:lnTo>
                  <a:pt x="233996" y="279346"/>
                </a:lnTo>
                <a:lnTo>
                  <a:pt x="227516" y="282946"/>
                </a:lnTo>
                <a:lnTo>
                  <a:pt x="220316" y="287266"/>
                </a:lnTo>
                <a:lnTo>
                  <a:pt x="213116" y="290145"/>
                </a:lnTo>
                <a:lnTo>
                  <a:pt x="205916" y="293745"/>
                </a:lnTo>
                <a:lnTo>
                  <a:pt x="198717" y="295905"/>
                </a:lnTo>
                <a:lnTo>
                  <a:pt x="190797" y="298785"/>
                </a:lnTo>
                <a:lnTo>
                  <a:pt x="183597" y="300225"/>
                </a:lnTo>
                <a:lnTo>
                  <a:pt x="167757" y="303105"/>
                </a:lnTo>
                <a:lnTo>
                  <a:pt x="159837" y="303825"/>
                </a:lnTo>
                <a:close/>
              </a:path>
            </a:pathLst>
          </a:custGeom>
          <a:solidFill>
            <a:srgbClr val="94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5656401" y="9899194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5">
                <a:moveTo>
                  <a:pt x="0" y="151912"/>
                </a:moveTo>
                <a:lnTo>
                  <a:pt x="0" y="143993"/>
                </a:lnTo>
                <a:lnTo>
                  <a:pt x="719" y="136073"/>
                </a:lnTo>
                <a:lnTo>
                  <a:pt x="2159" y="128153"/>
                </a:lnTo>
                <a:lnTo>
                  <a:pt x="3599" y="120234"/>
                </a:lnTo>
                <a:lnTo>
                  <a:pt x="16559" y="82795"/>
                </a:lnTo>
                <a:lnTo>
                  <a:pt x="20159" y="75596"/>
                </a:lnTo>
                <a:lnTo>
                  <a:pt x="24479" y="69116"/>
                </a:lnTo>
                <a:lnTo>
                  <a:pt x="28799" y="62636"/>
                </a:lnTo>
                <a:lnTo>
                  <a:pt x="33839" y="56157"/>
                </a:lnTo>
                <a:lnTo>
                  <a:pt x="38879" y="50397"/>
                </a:lnTo>
                <a:lnTo>
                  <a:pt x="44639" y="44637"/>
                </a:lnTo>
                <a:lnTo>
                  <a:pt x="50399" y="38878"/>
                </a:lnTo>
                <a:lnTo>
                  <a:pt x="82798" y="16559"/>
                </a:lnTo>
                <a:lnTo>
                  <a:pt x="120238" y="3599"/>
                </a:lnTo>
                <a:lnTo>
                  <a:pt x="128158" y="2159"/>
                </a:lnTo>
                <a:lnTo>
                  <a:pt x="136077" y="719"/>
                </a:lnTo>
                <a:lnTo>
                  <a:pt x="143997" y="0"/>
                </a:lnTo>
                <a:lnTo>
                  <a:pt x="151917" y="0"/>
                </a:lnTo>
                <a:lnTo>
                  <a:pt x="159837" y="0"/>
                </a:lnTo>
                <a:lnTo>
                  <a:pt x="167757" y="719"/>
                </a:lnTo>
                <a:lnTo>
                  <a:pt x="175677" y="2159"/>
                </a:lnTo>
                <a:lnTo>
                  <a:pt x="183597" y="3599"/>
                </a:lnTo>
                <a:lnTo>
                  <a:pt x="221036" y="16559"/>
                </a:lnTo>
                <a:lnTo>
                  <a:pt x="228236" y="20159"/>
                </a:lnTo>
                <a:lnTo>
                  <a:pt x="234716" y="24478"/>
                </a:lnTo>
                <a:lnTo>
                  <a:pt x="241196" y="28798"/>
                </a:lnTo>
                <a:lnTo>
                  <a:pt x="247676" y="33838"/>
                </a:lnTo>
                <a:lnTo>
                  <a:pt x="253436" y="38878"/>
                </a:lnTo>
                <a:lnTo>
                  <a:pt x="259196" y="44637"/>
                </a:lnTo>
                <a:lnTo>
                  <a:pt x="264956" y="50397"/>
                </a:lnTo>
                <a:lnTo>
                  <a:pt x="287275" y="82795"/>
                </a:lnTo>
                <a:lnTo>
                  <a:pt x="300235" y="120234"/>
                </a:lnTo>
                <a:lnTo>
                  <a:pt x="301675" y="128153"/>
                </a:lnTo>
                <a:lnTo>
                  <a:pt x="303115" y="136073"/>
                </a:lnTo>
                <a:lnTo>
                  <a:pt x="303835" y="143993"/>
                </a:lnTo>
                <a:lnTo>
                  <a:pt x="303835" y="151912"/>
                </a:lnTo>
                <a:lnTo>
                  <a:pt x="303115" y="151912"/>
                </a:lnTo>
                <a:lnTo>
                  <a:pt x="303115" y="159832"/>
                </a:lnTo>
                <a:lnTo>
                  <a:pt x="302395" y="167751"/>
                </a:lnTo>
                <a:lnTo>
                  <a:pt x="300955" y="175671"/>
                </a:lnTo>
                <a:lnTo>
                  <a:pt x="299515" y="183591"/>
                </a:lnTo>
                <a:lnTo>
                  <a:pt x="298075" y="190790"/>
                </a:lnTo>
                <a:lnTo>
                  <a:pt x="295915" y="198710"/>
                </a:lnTo>
                <a:lnTo>
                  <a:pt x="293035" y="205909"/>
                </a:lnTo>
                <a:lnTo>
                  <a:pt x="290155" y="213829"/>
                </a:lnTo>
                <a:lnTo>
                  <a:pt x="269276" y="246948"/>
                </a:lnTo>
                <a:lnTo>
                  <a:pt x="264236" y="253427"/>
                </a:lnTo>
                <a:lnTo>
                  <a:pt x="259196" y="259187"/>
                </a:lnTo>
                <a:lnTo>
                  <a:pt x="253436" y="264227"/>
                </a:lnTo>
                <a:lnTo>
                  <a:pt x="246956" y="269986"/>
                </a:lnTo>
                <a:lnTo>
                  <a:pt x="241196" y="274306"/>
                </a:lnTo>
                <a:lnTo>
                  <a:pt x="233996" y="279346"/>
                </a:lnTo>
                <a:lnTo>
                  <a:pt x="227516" y="282946"/>
                </a:lnTo>
                <a:lnTo>
                  <a:pt x="220316" y="287266"/>
                </a:lnTo>
                <a:lnTo>
                  <a:pt x="213116" y="290145"/>
                </a:lnTo>
                <a:lnTo>
                  <a:pt x="205916" y="293745"/>
                </a:lnTo>
                <a:lnTo>
                  <a:pt x="198717" y="295905"/>
                </a:lnTo>
                <a:lnTo>
                  <a:pt x="190797" y="298785"/>
                </a:lnTo>
                <a:lnTo>
                  <a:pt x="183597" y="300225"/>
                </a:lnTo>
                <a:lnTo>
                  <a:pt x="175677" y="301665"/>
                </a:lnTo>
                <a:lnTo>
                  <a:pt x="167757" y="303105"/>
                </a:lnTo>
                <a:lnTo>
                  <a:pt x="159837" y="303825"/>
                </a:lnTo>
                <a:lnTo>
                  <a:pt x="151917" y="303825"/>
                </a:lnTo>
                <a:lnTo>
                  <a:pt x="151917" y="303105"/>
                </a:lnTo>
                <a:lnTo>
                  <a:pt x="143997" y="303105"/>
                </a:lnTo>
                <a:lnTo>
                  <a:pt x="136077" y="302385"/>
                </a:lnTo>
                <a:lnTo>
                  <a:pt x="128158" y="300945"/>
                </a:lnTo>
                <a:lnTo>
                  <a:pt x="120238" y="299505"/>
                </a:lnTo>
                <a:lnTo>
                  <a:pt x="113038" y="298065"/>
                </a:lnTo>
                <a:lnTo>
                  <a:pt x="105118" y="295905"/>
                </a:lnTo>
                <a:lnTo>
                  <a:pt x="97918" y="293025"/>
                </a:lnTo>
                <a:lnTo>
                  <a:pt x="89998" y="290145"/>
                </a:lnTo>
                <a:lnTo>
                  <a:pt x="56879" y="269266"/>
                </a:lnTo>
                <a:lnTo>
                  <a:pt x="50399" y="264227"/>
                </a:lnTo>
                <a:lnTo>
                  <a:pt x="44639" y="259187"/>
                </a:lnTo>
                <a:lnTo>
                  <a:pt x="39599" y="253427"/>
                </a:lnTo>
                <a:lnTo>
                  <a:pt x="33839" y="246948"/>
                </a:lnTo>
                <a:lnTo>
                  <a:pt x="29519" y="241188"/>
                </a:lnTo>
                <a:lnTo>
                  <a:pt x="24479" y="233988"/>
                </a:lnTo>
                <a:lnTo>
                  <a:pt x="20879" y="227508"/>
                </a:lnTo>
                <a:lnTo>
                  <a:pt x="16559" y="220309"/>
                </a:lnTo>
                <a:lnTo>
                  <a:pt x="13679" y="213109"/>
                </a:lnTo>
                <a:lnTo>
                  <a:pt x="10079" y="205909"/>
                </a:lnTo>
                <a:lnTo>
                  <a:pt x="7919" y="198710"/>
                </a:lnTo>
                <a:lnTo>
                  <a:pt x="5039" y="190790"/>
                </a:lnTo>
                <a:lnTo>
                  <a:pt x="3599" y="183591"/>
                </a:lnTo>
                <a:lnTo>
                  <a:pt x="2159" y="175671"/>
                </a:lnTo>
                <a:lnTo>
                  <a:pt x="719" y="167751"/>
                </a:lnTo>
                <a:lnTo>
                  <a:pt x="0" y="159832"/>
                </a:lnTo>
                <a:lnTo>
                  <a:pt x="0" y="151912"/>
                </a:lnTo>
                <a:close/>
              </a:path>
            </a:pathLst>
          </a:custGeom>
          <a:ln w="18719">
            <a:solidFill>
              <a:srgbClr val="9494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9769783"/>
            <a:ext cx="576580" cy="517525"/>
          </a:xfrm>
          <a:custGeom>
            <a:avLst/>
            <a:gdLst/>
            <a:ahLst/>
            <a:cxnLst/>
            <a:rect l="l" t="t" r="r" b="b"/>
            <a:pathLst>
              <a:path w="576580" h="517525">
                <a:moveTo>
                  <a:pt x="576456" y="517202"/>
                </a:moveTo>
                <a:lnTo>
                  <a:pt x="0" y="517202"/>
                </a:lnTo>
                <a:lnTo>
                  <a:pt x="0" y="0"/>
                </a:lnTo>
                <a:lnTo>
                  <a:pt x="56156" y="2762"/>
                </a:lnTo>
                <a:lnTo>
                  <a:pt x="116636" y="12842"/>
                </a:lnTo>
                <a:lnTo>
                  <a:pt x="175676" y="28682"/>
                </a:lnTo>
                <a:lnTo>
                  <a:pt x="233275" y="50282"/>
                </a:lnTo>
                <a:lnTo>
                  <a:pt x="287995" y="78362"/>
                </a:lnTo>
                <a:lnTo>
                  <a:pt x="339115" y="111482"/>
                </a:lnTo>
                <a:lnTo>
                  <a:pt x="386634" y="150361"/>
                </a:lnTo>
                <a:lnTo>
                  <a:pt x="429834" y="193561"/>
                </a:lnTo>
                <a:lnTo>
                  <a:pt x="468714" y="241081"/>
                </a:lnTo>
                <a:lnTo>
                  <a:pt x="501834" y="292920"/>
                </a:lnTo>
                <a:lnTo>
                  <a:pt x="529913" y="346920"/>
                </a:lnTo>
                <a:lnTo>
                  <a:pt x="551513" y="404520"/>
                </a:lnTo>
                <a:lnTo>
                  <a:pt x="567353" y="463559"/>
                </a:lnTo>
                <a:lnTo>
                  <a:pt x="576456" y="517202"/>
                </a:lnTo>
                <a:close/>
              </a:path>
            </a:pathLst>
          </a:custGeom>
          <a:solidFill>
            <a:srgbClr val="949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9769782"/>
            <a:ext cx="576580" cy="517525"/>
          </a:xfrm>
          <a:custGeom>
            <a:avLst/>
            <a:gdLst/>
            <a:ahLst/>
            <a:cxnLst/>
            <a:rect l="l" t="t" r="r" b="b"/>
            <a:pathLst>
              <a:path w="576580" h="517525">
                <a:moveTo>
                  <a:pt x="0" y="0"/>
                </a:moveTo>
                <a:lnTo>
                  <a:pt x="56156" y="2762"/>
                </a:lnTo>
                <a:lnTo>
                  <a:pt x="116636" y="12842"/>
                </a:lnTo>
                <a:lnTo>
                  <a:pt x="175676" y="28682"/>
                </a:lnTo>
                <a:lnTo>
                  <a:pt x="233275" y="50282"/>
                </a:lnTo>
                <a:lnTo>
                  <a:pt x="287995" y="78362"/>
                </a:lnTo>
                <a:lnTo>
                  <a:pt x="339115" y="111482"/>
                </a:lnTo>
                <a:lnTo>
                  <a:pt x="386634" y="150361"/>
                </a:lnTo>
                <a:lnTo>
                  <a:pt x="429834" y="193561"/>
                </a:lnTo>
                <a:lnTo>
                  <a:pt x="468714" y="241081"/>
                </a:lnTo>
                <a:lnTo>
                  <a:pt x="501833" y="292920"/>
                </a:lnTo>
                <a:lnTo>
                  <a:pt x="529913" y="346920"/>
                </a:lnTo>
                <a:lnTo>
                  <a:pt x="551513" y="404520"/>
                </a:lnTo>
                <a:lnTo>
                  <a:pt x="567353" y="463559"/>
                </a:lnTo>
                <a:lnTo>
                  <a:pt x="573113" y="493799"/>
                </a:lnTo>
                <a:lnTo>
                  <a:pt x="576456" y="517202"/>
                </a:lnTo>
              </a:path>
            </a:pathLst>
          </a:custGeom>
          <a:ln w="18719">
            <a:solidFill>
              <a:srgbClr val="9494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2606" y="1295824"/>
            <a:ext cx="5777230" cy="879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45054" y="3273809"/>
            <a:ext cx="8217534" cy="287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26">
            <a:extLst>
              <a:ext uri="{FF2B5EF4-FFF2-40B4-BE49-F238E27FC236}">
                <a16:creationId xmlns:a16="http://schemas.microsoft.com/office/drawing/2014/main" id="{9D5ADEC7-6F23-D1A1-D77B-3776D1802CD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0949" y="577850"/>
            <a:ext cx="11514053" cy="95250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15950" y="2056728"/>
            <a:ext cx="10049510" cy="6715125"/>
          </a:xfrm>
          <a:custGeom>
            <a:avLst/>
            <a:gdLst/>
            <a:ahLst/>
            <a:cxnLst/>
            <a:rect l="l" t="t" r="r" b="b"/>
            <a:pathLst>
              <a:path w="10049510" h="6715125">
                <a:moveTo>
                  <a:pt x="0" y="6715107"/>
                </a:moveTo>
                <a:lnTo>
                  <a:pt x="0" y="0"/>
                </a:lnTo>
                <a:lnTo>
                  <a:pt x="10048889" y="0"/>
                </a:lnTo>
                <a:lnTo>
                  <a:pt x="10048889" y="6715107"/>
                </a:lnTo>
                <a:lnTo>
                  <a:pt x="0" y="6715107"/>
                </a:lnTo>
                <a:close/>
              </a:path>
            </a:pathLst>
          </a:custGeom>
          <a:solidFill>
            <a:srgbClr val="8F8169">
              <a:alpha val="8626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32673" y="6466249"/>
            <a:ext cx="3869054" cy="1864613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540"/>
              </a:spcBef>
            </a:pPr>
            <a:r>
              <a:rPr lang="en-IN" sz="2350" dirty="0">
                <a:latin typeface="Arial"/>
                <a:cs typeface="Arial"/>
              </a:rPr>
              <a:t>PRESENTED BY : </a:t>
            </a:r>
          </a:p>
          <a:p>
            <a:pPr marL="12700" marR="5080">
              <a:lnSpc>
                <a:spcPts val="2400"/>
              </a:lnSpc>
              <a:spcBef>
                <a:spcPts val="540"/>
              </a:spcBef>
            </a:pPr>
            <a:r>
              <a:rPr lang="en-IN" sz="2350" dirty="0">
                <a:latin typeface="Arial"/>
                <a:cs typeface="Arial"/>
              </a:rPr>
              <a:t>Rahul kumar</a:t>
            </a:r>
          </a:p>
          <a:p>
            <a:pPr marL="12700" marR="5080">
              <a:lnSpc>
                <a:spcPts val="2400"/>
              </a:lnSpc>
              <a:spcBef>
                <a:spcPts val="540"/>
              </a:spcBef>
            </a:pPr>
            <a:r>
              <a:rPr lang="en-IN" sz="2350" dirty="0">
                <a:latin typeface="Arial"/>
                <a:cs typeface="Arial"/>
              </a:rPr>
              <a:t>Shivam </a:t>
            </a:r>
            <a:r>
              <a:rPr lang="en-IN" sz="2350" dirty="0" err="1">
                <a:latin typeface="Arial"/>
                <a:cs typeface="Arial"/>
              </a:rPr>
              <a:t>singh</a:t>
            </a:r>
            <a:endParaRPr lang="en-IN" sz="2350" dirty="0">
              <a:latin typeface="Arial"/>
              <a:cs typeface="Arial"/>
            </a:endParaRPr>
          </a:p>
          <a:p>
            <a:pPr marL="12700" marR="5080">
              <a:lnSpc>
                <a:spcPts val="2400"/>
              </a:lnSpc>
              <a:spcBef>
                <a:spcPts val="540"/>
              </a:spcBef>
            </a:pPr>
            <a:r>
              <a:rPr lang="en-IN" sz="2350" dirty="0">
                <a:latin typeface="Arial"/>
                <a:cs typeface="Arial"/>
              </a:rPr>
              <a:t>Kaif Ansari</a:t>
            </a:r>
          </a:p>
          <a:p>
            <a:pPr marL="12700" marR="5080">
              <a:lnSpc>
                <a:spcPts val="2400"/>
              </a:lnSpc>
              <a:spcBef>
                <a:spcPts val="540"/>
              </a:spcBef>
            </a:pPr>
            <a:r>
              <a:rPr lang="en-IN" sz="2350" dirty="0">
                <a:latin typeface="Arial"/>
                <a:cs typeface="Arial"/>
              </a:rPr>
              <a:t>Rishi </a:t>
            </a:r>
            <a:r>
              <a:rPr lang="en-IN" sz="2350" dirty="0" err="1">
                <a:latin typeface="Arial"/>
                <a:cs typeface="Arial"/>
              </a:rPr>
              <a:t>Maddheshiya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1372552" y="3192907"/>
            <a:ext cx="15555595" cy="2726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wrap="square" lIns="0" tIns="259079" rIns="0" bIns="0" rtlCol="0">
            <a:spAutoFit/>
          </a:bodyPr>
          <a:lstStyle/>
          <a:p>
            <a:pPr marL="12700" marR="5080">
              <a:lnSpc>
                <a:spcPct val="83200"/>
              </a:lnSpc>
              <a:spcBef>
                <a:spcPts val="2039"/>
              </a:spcBef>
            </a:pPr>
            <a:r>
              <a:rPr lang="en-IN" sz="9650" spc="-855" dirty="0">
                <a:solidFill>
                  <a:srgbClr val="FFFFFF"/>
                </a:solidFill>
                <a:latin typeface="Verdana"/>
                <a:cs typeface="Verdana"/>
              </a:rPr>
              <a:t>ONLINE MISIC PLAYER WITH JAVA</a:t>
            </a:r>
            <a:endParaRPr sz="9650" dirty="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45003" y="1695001"/>
            <a:ext cx="438150" cy="6715125"/>
          </a:xfrm>
          <a:custGeom>
            <a:avLst/>
            <a:gdLst/>
            <a:ahLst/>
            <a:cxnLst/>
            <a:rect l="l" t="t" r="r" b="b"/>
            <a:pathLst>
              <a:path w="438150" h="6715125">
                <a:moveTo>
                  <a:pt x="438150" y="6715107"/>
                </a:moveTo>
                <a:lnTo>
                  <a:pt x="0" y="6715107"/>
                </a:lnTo>
                <a:lnTo>
                  <a:pt x="0" y="0"/>
                </a:lnTo>
                <a:lnTo>
                  <a:pt x="438150" y="0"/>
                </a:lnTo>
                <a:lnTo>
                  <a:pt x="438150" y="6715107"/>
                </a:lnTo>
                <a:close/>
              </a:path>
            </a:pathLst>
          </a:custGeom>
          <a:solidFill>
            <a:srgbClr val="8F816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741CA2-F9C0-5690-736C-0B179CCF9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02" y="0"/>
            <a:ext cx="3873019" cy="28138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036646" y="-10079"/>
            <a:ext cx="1019175" cy="1016635"/>
            <a:chOff x="17036646" y="-10079"/>
            <a:chExt cx="1019175" cy="1016635"/>
          </a:xfrm>
        </p:grpSpPr>
        <p:sp>
          <p:nvSpPr>
            <p:cNvPr id="4" name="object 4"/>
            <p:cNvSpPr/>
            <p:nvPr/>
          </p:nvSpPr>
          <p:spPr>
            <a:xfrm>
              <a:off x="17046006" y="-72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499645" y="997833"/>
                  </a:moveTo>
                  <a:lnTo>
                    <a:pt x="497116" y="953904"/>
                  </a:lnTo>
                  <a:lnTo>
                    <a:pt x="489731" y="910239"/>
                  </a:lnTo>
                  <a:lnTo>
                    <a:pt x="477789" y="867148"/>
                  </a:lnTo>
                  <a:lnTo>
                    <a:pt x="461589" y="824941"/>
                  </a:lnTo>
                  <a:lnTo>
                    <a:pt x="441432" y="783927"/>
                  </a:lnTo>
                  <a:lnTo>
                    <a:pt x="417617" y="744416"/>
                  </a:lnTo>
                  <a:lnTo>
                    <a:pt x="390444" y="706717"/>
                  </a:lnTo>
                  <a:lnTo>
                    <a:pt x="360214" y="671139"/>
                  </a:lnTo>
                  <a:lnTo>
                    <a:pt x="327225" y="637993"/>
                  </a:lnTo>
                  <a:lnTo>
                    <a:pt x="291778" y="607587"/>
                  </a:lnTo>
                  <a:lnTo>
                    <a:pt x="254172" y="580231"/>
                  </a:lnTo>
                  <a:lnTo>
                    <a:pt x="214708" y="556234"/>
                  </a:lnTo>
                  <a:lnTo>
                    <a:pt x="173685" y="535907"/>
                  </a:lnTo>
                  <a:lnTo>
                    <a:pt x="131403" y="519558"/>
                  </a:lnTo>
                  <a:lnTo>
                    <a:pt x="88161" y="507497"/>
                  </a:lnTo>
                  <a:lnTo>
                    <a:pt x="44260" y="500033"/>
                  </a:lnTo>
                  <a:lnTo>
                    <a:pt x="0" y="497476"/>
                  </a:lnTo>
                  <a:lnTo>
                    <a:pt x="44260" y="494941"/>
                  </a:lnTo>
                  <a:lnTo>
                    <a:pt x="88161" y="487540"/>
                  </a:lnTo>
                  <a:lnTo>
                    <a:pt x="131403" y="475577"/>
                  </a:lnTo>
                  <a:lnTo>
                    <a:pt x="173685" y="459358"/>
                  </a:lnTo>
                  <a:lnTo>
                    <a:pt x="214708" y="439188"/>
                  </a:lnTo>
                  <a:lnTo>
                    <a:pt x="254172" y="415371"/>
                  </a:lnTo>
                  <a:lnTo>
                    <a:pt x="291778" y="388213"/>
                  </a:lnTo>
                  <a:lnTo>
                    <a:pt x="327225" y="358020"/>
                  </a:lnTo>
                  <a:lnTo>
                    <a:pt x="360214" y="325095"/>
                  </a:lnTo>
                  <a:lnTo>
                    <a:pt x="390444" y="289745"/>
                  </a:lnTo>
                  <a:lnTo>
                    <a:pt x="417617" y="252274"/>
                  </a:lnTo>
                  <a:lnTo>
                    <a:pt x="441432" y="212988"/>
                  </a:lnTo>
                  <a:lnTo>
                    <a:pt x="461589" y="172191"/>
                  </a:lnTo>
                  <a:lnTo>
                    <a:pt x="477789" y="130188"/>
                  </a:lnTo>
                  <a:lnTo>
                    <a:pt x="489731" y="87286"/>
                  </a:lnTo>
                  <a:lnTo>
                    <a:pt x="497116" y="43788"/>
                  </a:lnTo>
                  <a:lnTo>
                    <a:pt x="499645" y="0"/>
                  </a:lnTo>
                  <a:lnTo>
                    <a:pt x="502173" y="43788"/>
                  </a:lnTo>
                  <a:lnTo>
                    <a:pt x="509560" y="87286"/>
                  </a:lnTo>
                  <a:lnTo>
                    <a:pt x="521505" y="130188"/>
                  </a:lnTo>
                  <a:lnTo>
                    <a:pt x="537710" y="172191"/>
                  </a:lnTo>
                  <a:lnTo>
                    <a:pt x="557876" y="212988"/>
                  </a:lnTo>
                  <a:lnTo>
                    <a:pt x="581704" y="252274"/>
                  </a:lnTo>
                  <a:lnTo>
                    <a:pt x="608895" y="289745"/>
                  </a:lnTo>
                  <a:lnTo>
                    <a:pt x="639151" y="325095"/>
                  </a:lnTo>
                  <a:lnTo>
                    <a:pt x="672171" y="358020"/>
                  </a:lnTo>
                  <a:lnTo>
                    <a:pt x="707658" y="388213"/>
                  </a:lnTo>
                  <a:lnTo>
                    <a:pt x="745312" y="415371"/>
                  </a:lnTo>
                  <a:lnTo>
                    <a:pt x="784834" y="439188"/>
                  </a:lnTo>
                  <a:lnTo>
                    <a:pt x="825926" y="459358"/>
                  </a:lnTo>
                  <a:lnTo>
                    <a:pt x="868289" y="475577"/>
                  </a:lnTo>
                  <a:lnTo>
                    <a:pt x="911623" y="487540"/>
                  </a:lnTo>
                  <a:lnTo>
                    <a:pt x="955629" y="494941"/>
                  </a:lnTo>
                  <a:lnTo>
                    <a:pt x="1000010" y="497476"/>
                  </a:lnTo>
                  <a:lnTo>
                    <a:pt x="955629" y="500033"/>
                  </a:lnTo>
                  <a:lnTo>
                    <a:pt x="911623" y="507497"/>
                  </a:lnTo>
                  <a:lnTo>
                    <a:pt x="868289" y="519558"/>
                  </a:lnTo>
                  <a:lnTo>
                    <a:pt x="825926" y="535907"/>
                  </a:lnTo>
                  <a:lnTo>
                    <a:pt x="784834" y="556234"/>
                  </a:lnTo>
                  <a:lnTo>
                    <a:pt x="745312" y="580231"/>
                  </a:lnTo>
                  <a:lnTo>
                    <a:pt x="707658" y="607587"/>
                  </a:lnTo>
                  <a:lnTo>
                    <a:pt x="672171" y="637993"/>
                  </a:lnTo>
                  <a:lnTo>
                    <a:pt x="639151" y="671139"/>
                  </a:lnTo>
                  <a:lnTo>
                    <a:pt x="608895" y="706717"/>
                  </a:lnTo>
                  <a:lnTo>
                    <a:pt x="581704" y="744416"/>
                  </a:lnTo>
                  <a:lnTo>
                    <a:pt x="557876" y="783927"/>
                  </a:lnTo>
                  <a:lnTo>
                    <a:pt x="537710" y="824941"/>
                  </a:lnTo>
                  <a:lnTo>
                    <a:pt x="521505" y="867148"/>
                  </a:lnTo>
                  <a:lnTo>
                    <a:pt x="509560" y="910239"/>
                  </a:lnTo>
                  <a:lnTo>
                    <a:pt x="502173" y="953904"/>
                  </a:lnTo>
                  <a:lnTo>
                    <a:pt x="499645" y="997833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046006" y="-72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0" y="497476"/>
                  </a:moveTo>
                  <a:lnTo>
                    <a:pt x="44260" y="494941"/>
                  </a:lnTo>
                  <a:lnTo>
                    <a:pt x="88161" y="487540"/>
                  </a:lnTo>
                  <a:lnTo>
                    <a:pt x="131403" y="475577"/>
                  </a:lnTo>
                  <a:lnTo>
                    <a:pt x="173685" y="459358"/>
                  </a:lnTo>
                  <a:lnTo>
                    <a:pt x="214708" y="439188"/>
                  </a:lnTo>
                  <a:lnTo>
                    <a:pt x="254172" y="415371"/>
                  </a:lnTo>
                  <a:lnTo>
                    <a:pt x="291778" y="388213"/>
                  </a:lnTo>
                  <a:lnTo>
                    <a:pt x="327225" y="358020"/>
                  </a:lnTo>
                  <a:lnTo>
                    <a:pt x="360214" y="325095"/>
                  </a:lnTo>
                  <a:lnTo>
                    <a:pt x="390444" y="289745"/>
                  </a:lnTo>
                  <a:lnTo>
                    <a:pt x="417617" y="252274"/>
                  </a:lnTo>
                  <a:lnTo>
                    <a:pt x="441432" y="212988"/>
                  </a:lnTo>
                  <a:lnTo>
                    <a:pt x="461589" y="172191"/>
                  </a:lnTo>
                  <a:lnTo>
                    <a:pt x="477789" y="130188"/>
                  </a:lnTo>
                  <a:lnTo>
                    <a:pt x="489731" y="87286"/>
                  </a:lnTo>
                  <a:lnTo>
                    <a:pt x="497116" y="43788"/>
                  </a:lnTo>
                  <a:lnTo>
                    <a:pt x="499645" y="0"/>
                  </a:lnTo>
                  <a:lnTo>
                    <a:pt x="502173" y="43788"/>
                  </a:lnTo>
                  <a:lnTo>
                    <a:pt x="509560" y="87286"/>
                  </a:lnTo>
                  <a:lnTo>
                    <a:pt x="521505" y="130188"/>
                  </a:lnTo>
                  <a:lnTo>
                    <a:pt x="537710" y="172191"/>
                  </a:lnTo>
                  <a:lnTo>
                    <a:pt x="557876" y="212988"/>
                  </a:lnTo>
                  <a:lnTo>
                    <a:pt x="581704" y="252274"/>
                  </a:lnTo>
                  <a:lnTo>
                    <a:pt x="608895" y="289745"/>
                  </a:lnTo>
                  <a:lnTo>
                    <a:pt x="639151" y="325095"/>
                  </a:lnTo>
                  <a:lnTo>
                    <a:pt x="672171" y="358020"/>
                  </a:lnTo>
                  <a:lnTo>
                    <a:pt x="707658" y="388213"/>
                  </a:lnTo>
                  <a:lnTo>
                    <a:pt x="745312" y="415371"/>
                  </a:lnTo>
                  <a:lnTo>
                    <a:pt x="784834" y="439188"/>
                  </a:lnTo>
                  <a:lnTo>
                    <a:pt x="825926" y="459358"/>
                  </a:lnTo>
                  <a:lnTo>
                    <a:pt x="868289" y="475577"/>
                  </a:lnTo>
                  <a:lnTo>
                    <a:pt x="911623" y="487540"/>
                  </a:lnTo>
                  <a:lnTo>
                    <a:pt x="955629" y="494941"/>
                  </a:lnTo>
                  <a:lnTo>
                    <a:pt x="1000010" y="497476"/>
                  </a:lnTo>
                  <a:lnTo>
                    <a:pt x="955629" y="500033"/>
                  </a:lnTo>
                  <a:lnTo>
                    <a:pt x="911623" y="507497"/>
                  </a:lnTo>
                  <a:lnTo>
                    <a:pt x="868289" y="519558"/>
                  </a:lnTo>
                  <a:lnTo>
                    <a:pt x="825926" y="535907"/>
                  </a:lnTo>
                  <a:lnTo>
                    <a:pt x="784834" y="556234"/>
                  </a:lnTo>
                  <a:lnTo>
                    <a:pt x="745312" y="580231"/>
                  </a:lnTo>
                  <a:lnTo>
                    <a:pt x="707658" y="607587"/>
                  </a:lnTo>
                  <a:lnTo>
                    <a:pt x="672171" y="637993"/>
                  </a:lnTo>
                  <a:lnTo>
                    <a:pt x="639151" y="671139"/>
                  </a:lnTo>
                  <a:lnTo>
                    <a:pt x="608895" y="706717"/>
                  </a:lnTo>
                  <a:lnTo>
                    <a:pt x="581704" y="744416"/>
                  </a:lnTo>
                  <a:lnTo>
                    <a:pt x="557876" y="783927"/>
                  </a:lnTo>
                  <a:lnTo>
                    <a:pt x="537710" y="824941"/>
                  </a:lnTo>
                  <a:lnTo>
                    <a:pt x="521505" y="867148"/>
                  </a:lnTo>
                  <a:lnTo>
                    <a:pt x="509560" y="910239"/>
                  </a:lnTo>
                  <a:lnTo>
                    <a:pt x="502173" y="953904"/>
                  </a:lnTo>
                  <a:lnTo>
                    <a:pt x="499645" y="997833"/>
                  </a:lnTo>
                  <a:lnTo>
                    <a:pt x="497116" y="953904"/>
                  </a:lnTo>
                  <a:lnTo>
                    <a:pt x="489731" y="910239"/>
                  </a:lnTo>
                  <a:lnTo>
                    <a:pt x="477789" y="867148"/>
                  </a:lnTo>
                  <a:lnTo>
                    <a:pt x="461589" y="824941"/>
                  </a:lnTo>
                  <a:lnTo>
                    <a:pt x="441432" y="783927"/>
                  </a:lnTo>
                  <a:lnTo>
                    <a:pt x="417617" y="744416"/>
                  </a:lnTo>
                  <a:lnTo>
                    <a:pt x="390444" y="706717"/>
                  </a:lnTo>
                  <a:lnTo>
                    <a:pt x="360214" y="671139"/>
                  </a:lnTo>
                  <a:lnTo>
                    <a:pt x="327225" y="637993"/>
                  </a:lnTo>
                  <a:lnTo>
                    <a:pt x="291778" y="607587"/>
                  </a:lnTo>
                  <a:lnTo>
                    <a:pt x="254172" y="580231"/>
                  </a:lnTo>
                  <a:lnTo>
                    <a:pt x="214708" y="556234"/>
                  </a:lnTo>
                  <a:lnTo>
                    <a:pt x="173685" y="535907"/>
                  </a:lnTo>
                  <a:lnTo>
                    <a:pt x="131403" y="519558"/>
                  </a:lnTo>
                  <a:lnTo>
                    <a:pt x="88161" y="507497"/>
                  </a:lnTo>
                  <a:lnTo>
                    <a:pt x="44260" y="500033"/>
                  </a:lnTo>
                  <a:lnTo>
                    <a:pt x="0" y="497476"/>
                  </a:lnTo>
                  <a:close/>
                </a:path>
              </a:pathLst>
            </a:custGeom>
            <a:ln w="18718">
              <a:solidFill>
                <a:srgbClr val="9494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7384383" y="1300926"/>
            <a:ext cx="322580" cy="322580"/>
            <a:chOff x="17384383" y="1300926"/>
            <a:chExt cx="322580" cy="322580"/>
          </a:xfrm>
        </p:grpSpPr>
        <p:sp>
          <p:nvSpPr>
            <p:cNvPr id="7" name="object 7"/>
            <p:cNvSpPr/>
            <p:nvPr/>
          </p:nvSpPr>
          <p:spPr>
            <a:xfrm>
              <a:off x="17393743" y="1310286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828" y="303813"/>
                  </a:moveTo>
                  <a:lnTo>
                    <a:pt x="151909" y="303813"/>
                  </a:lnTo>
                  <a:lnTo>
                    <a:pt x="151909" y="303093"/>
                  </a:lnTo>
                  <a:lnTo>
                    <a:pt x="143989" y="303093"/>
                  </a:lnTo>
                  <a:lnTo>
                    <a:pt x="105112" y="295894"/>
                  </a:lnTo>
                  <a:lnTo>
                    <a:pt x="97913" y="293014"/>
                  </a:lnTo>
                  <a:lnTo>
                    <a:pt x="89993" y="290134"/>
                  </a:lnTo>
                  <a:lnTo>
                    <a:pt x="56876" y="269256"/>
                  </a:lnTo>
                  <a:lnTo>
                    <a:pt x="50396" y="264217"/>
                  </a:lnTo>
                  <a:lnTo>
                    <a:pt x="44636" y="259177"/>
                  </a:lnTo>
                  <a:lnTo>
                    <a:pt x="39597" y="253418"/>
                  </a:lnTo>
                  <a:lnTo>
                    <a:pt x="33837" y="246938"/>
                  </a:lnTo>
                  <a:lnTo>
                    <a:pt x="29517" y="241179"/>
                  </a:lnTo>
                  <a:lnTo>
                    <a:pt x="24478" y="233979"/>
                  </a:lnTo>
                  <a:lnTo>
                    <a:pt x="20878" y="227500"/>
                  </a:lnTo>
                  <a:lnTo>
                    <a:pt x="16558" y="220300"/>
                  </a:lnTo>
                  <a:lnTo>
                    <a:pt x="13679" y="213101"/>
                  </a:lnTo>
                  <a:lnTo>
                    <a:pt x="10079" y="205902"/>
                  </a:lnTo>
                  <a:lnTo>
                    <a:pt x="7919" y="198702"/>
                  </a:lnTo>
                  <a:lnTo>
                    <a:pt x="5039" y="190783"/>
                  </a:lnTo>
                  <a:lnTo>
                    <a:pt x="3599" y="183584"/>
                  </a:lnTo>
                  <a:lnTo>
                    <a:pt x="719" y="167745"/>
                  </a:lnTo>
                  <a:lnTo>
                    <a:pt x="0" y="159826"/>
                  </a:lnTo>
                  <a:lnTo>
                    <a:pt x="0" y="151906"/>
                  </a:lnTo>
                  <a:lnTo>
                    <a:pt x="0" y="143987"/>
                  </a:lnTo>
                  <a:lnTo>
                    <a:pt x="7199" y="105110"/>
                  </a:lnTo>
                  <a:lnTo>
                    <a:pt x="28797" y="62634"/>
                  </a:lnTo>
                  <a:lnTo>
                    <a:pt x="56156" y="33837"/>
                  </a:lnTo>
                  <a:lnTo>
                    <a:pt x="89993" y="12958"/>
                  </a:lnTo>
                  <a:lnTo>
                    <a:pt x="136070" y="719"/>
                  </a:lnTo>
                  <a:lnTo>
                    <a:pt x="143989" y="0"/>
                  </a:lnTo>
                  <a:lnTo>
                    <a:pt x="159828" y="0"/>
                  </a:lnTo>
                  <a:lnTo>
                    <a:pt x="198706" y="7199"/>
                  </a:lnTo>
                  <a:lnTo>
                    <a:pt x="241183" y="28797"/>
                  </a:lnTo>
                  <a:lnTo>
                    <a:pt x="269981" y="56155"/>
                  </a:lnTo>
                  <a:lnTo>
                    <a:pt x="290859" y="89992"/>
                  </a:lnTo>
                  <a:lnTo>
                    <a:pt x="303098" y="136068"/>
                  </a:lnTo>
                  <a:lnTo>
                    <a:pt x="303818" y="143987"/>
                  </a:lnTo>
                  <a:lnTo>
                    <a:pt x="303818" y="151906"/>
                  </a:lnTo>
                  <a:lnTo>
                    <a:pt x="303098" y="151906"/>
                  </a:lnTo>
                  <a:lnTo>
                    <a:pt x="303098" y="159826"/>
                  </a:lnTo>
                  <a:lnTo>
                    <a:pt x="295899" y="198702"/>
                  </a:lnTo>
                  <a:lnTo>
                    <a:pt x="293019" y="205902"/>
                  </a:lnTo>
                  <a:lnTo>
                    <a:pt x="290139" y="213821"/>
                  </a:lnTo>
                  <a:lnTo>
                    <a:pt x="269261" y="246938"/>
                  </a:lnTo>
                  <a:lnTo>
                    <a:pt x="264221" y="253418"/>
                  </a:lnTo>
                  <a:lnTo>
                    <a:pt x="259181" y="259177"/>
                  </a:lnTo>
                  <a:lnTo>
                    <a:pt x="253422" y="264217"/>
                  </a:lnTo>
                  <a:lnTo>
                    <a:pt x="246942" y="269976"/>
                  </a:lnTo>
                  <a:lnTo>
                    <a:pt x="241183" y="274296"/>
                  </a:lnTo>
                  <a:lnTo>
                    <a:pt x="233983" y="279335"/>
                  </a:lnTo>
                  <a:lnTo>
                    <a:pt x="227504" y="282935"/>
                  </a:lnTo>
                  <a:lnTo>
                    <a:pt x="220304" y="287255"/>
                  </a:lnTo>
                  <a:lnTo>
                    <a:pt x="213105" y="290134"/>
                  </a:lnTo>
                  <a:lnTo>
                    <a:pt x="205905" y="293734"/>
                  </a:lnTo>
                  <a:lnTo>
                    <a:pt x="198706" y="295894"/>
                  </a:lnTo>
                  <a:lnTo>
                    <a:pt x="190786" y="298774"/>
                  </a:lnTo>
                  <a:lnTo>
                    <a:pt x="183587" y="300213"/>
                  </a:lnTo>
                  <a:lnTo>
                    <a:pt x="167748" y="303093"/>
                  </a:lnTo>
                  <a:lnTo>
                    <a:pt x="159828" y="303813"/>
                  </a:lnTo>
                  <a:close/>
                </a:path>
              </a:pathLst>
            </a:custGeom>
            <a:solidFill>
              <a:srgbClr val="36D5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393743" y="1310286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0" y="151906"/>
                  </a:moveTo>
                  <a:lnTo>
                    <a:pt x="0" y="143987"/>
                  </a:lnTo>
                  <a:lnTo>
                    <a:pt x="719" y="136068"/>
                  </a:lnTo>
                  <a:lnTo>
                    <a:pt x="2159" y="128148"/>
                  </a:lnTo>
                  <a:lnTo>
                    <a:pt x="3599" y="120229"/>
                  </a:lnTo>
                  <a:lnTo>
                    <a:pt x="16558" y="82792"/>
                  </a:lnTo>
                  <a:lnTo>
                    <a:pt x="20158" y="75593"/>
                  </a:lnTo>
                  <a:lnTo>
                    <a:pt x="24478" y="69114"/>
                  </a:lnTo>
                  <a:lnTo>
                    <a:pt x="28797" y="62634"/>
                  </a:lnTo>
                  <a:lnTo>
                    <a:pt x="33837" y="56155"/>
                  </a:lnTo>
                  <a:lnTo>
                    <a:pt x="38877" y="50395"/>
                  </a:lnTo>
                  <a:lnTo>
                    <a:pt x="44636" y="44636"/>
                  </a:lnTo>
                  <a:lnTo>
                    <a:pt x="50396" y="38876"/>
                  </a:lnTo>
                  <a:lnTo>
                    <a:pt x="82794" y="16558"/>
                  </a:lnTo>
                  <a:lnTo>
                    <a:pt x="120231" y="3599"/>
                  </a:lnTo>
                  <a:lnTo>
                    <a:pt x="128151" y="2159"/>
                  </a:lnTo>
                  <a:lnTo>
                    <a:pt x="136070" y="719"/>
                  </a:lnTo>
                  <a:lnTo>
                    <a:pt x="143989" y="0"/>
                  </a:lnTo>
                  <a:lnTo>
                    <a:pt x="151909" y="0"/>
                  </a:lnTo>
                  <a:lnTo>
                    <a:pt x="159828" y="0"/>
                  </a:lnTo>
                  <a:lnTo>
                    <a:pt x="167748" y="719"/>
                  </a:lnTo>
                  <a:lnTo>
                    <a:pt x="175667" y="2159"/>
                  </a:lnTo>
                  <a:lnTo>
                    <a:pt x="183587" y="3599"/>
                  </a:lnTo>
                  <a:lnTo>
                    <a:pt x="221024" y="16558"/>
                  </a:lnTo>
                  <a:lnTo>
                    <a:pt x="228224" y="20158"/>
                  </a:lnTo>
                  <a:lnTo>
                    <a:pt x="234703" y="24477"/>
                  </a:lnTo>
                  <a:lnTo>
                    <a:pt x="241183" y="28797"/>
                  </a:lnTo>
                  <a:lnTo>
                    <a:pt x="247662" y="33837"/>
                  </a:lnTo>
                  <a:lnTo>
                    <a:pt x="253422" y="38876"/>
                  </a:lnTo>
                  <a:lnTo>
                    <a:pt x="259181" y="44636"/>
                  </a:lnTo>
                  <a:lnTo>
                    <a:pt x="264941" y="50395"/>
                  </a:lnTo>
                  <a:lnTo>
                    <a:pt x="287259" y="82792"/>
                  </a:lnTo>
                  <a:lnTo>
                    <a:pt x="300219" y="120229"/>
                  </a:lnTo>
                  <a:lnTo>
                    <a:pt x="301658" y="128148"/>
                  </a:lnTo>
                  <a:lnTo>
                    <a:pt x="303098" y="136068"/>
                  </a:lnTo>
                  <a:lnTo>
                    <a:pt x="303818" y="143987"/>
                  </a:lnTo>
                  <a:lnTo>
                    <a:pt x="303818" y="151906"/>
                  </a:lnTo>
                  <a:lnTo>
                    <a:pt x="303098" y="151906"/>
                  </a:lnTo>
                  <a:lnTo>
                    <a:pt x="303098" y="159826"/>
                  </a:lnTo>
                  <a:lnTo>
                    <a:pt x="302378" y="167745"/>
                  </a:lnTo>
                  <a:lnTo>
                    <a:pt x="300939" y="175664"/>
                  </a:lnTo>
                  <a:lnTo>
                    <a:pt x="299499" y="183584"/>
                  </a:lnTo>
                  <a:lnTo>
                    <a:pt x="298059" y="190783"/>
                  </a:lnTo>
                  <a:lnTo>
                    <a:pt x="295899" y="198702"/>
                  </a:lnTo>
                  <a:lnTo>
                    <a:pt x="293019" y="205902"/>
                  </a:lnTo>
                  <a:lnTo>
                    <a:pt x="290139" y="213821"/>
                  </a:lnTo>
                  <a:lnTo>
                    <a:pt x="269261" y="246938"/>
                  </a:lnTo>
                  <a:lnTo>
                    <a:pt x="264221" y="253418"/>
                  </a:lnTo>
                  <a:lnTo>
                    <a:pt x="259181" y="259177"/>
                  </a:lnTo>
                  <a:lnTo>
                    <a:pt x="253422" y="264217"/>
                  </a:lnTo>
                  <a:lnTo>
                    <a:pt x="246942" y="269976"/>
                  </a:lnTo>
                  <a:lnTo>
                    <a:pt x="241183" y="274296"/>
                  </a:lnTo>
                  <a:lnTo>
                    <a:pt x="233983" y="279335"/>
                  </a:lnTo>
                  <a:lnTo>
                    <a:pt x="227504" y="282935"/>
                  </a:lnTo>
                  <a:lnTo>
                    <a:pt x="220304" y="287255"/>
                  </a:lnTo>
                  <a:lnTo>
                    <a:pt x="213105" y="290134"/>
                  </a:lnTo>
                  <a:lnTo>
                    <a:pt x="205905" y="293734"/>
                  </a:lnTo>
                  <a:lnTo>
                    <a:pt x="198706" y="295894"/>
                  </a:lnTo>
                  <a:lnTo>
                    <a:pt x="190786" y="298774"/>
                  </a:lnTo>
                  <a:lnTo>
                    <a:pt x="183587" y="300213"/>
                  </a:lnTo>
                  <a:lnTo>
                    <a:pt x="175667" y="301653"/>
                  </a:lnTo>
                  <a:lnTo>
                    <a:pt x="167748" y="303093"/>
                  </a:lnTo>
                  <a:lnTo>
                    <a:pt x="159828" y="303813"/>
                  </a:lnTo>
                  <a:lnTo>
                    <a:pt x="151909" y="303813"/>
                  </a:lnTo>
                  <a:lnTo>
                    <a:pt x="151909" y="303093"/>
                  </a:lnTo>
                  <a:lnTo>
                    <a:pt x="143989" y="303093"/>
                  </a:lnTo>
                  <a:lnTo>
                    <a:pt x="136070" y="302373"/>
                  </a:lnTo>
                  <a:lnTo>
                    <a:pt x="128151" y="300933"/>
                  </a:lnTo>
                  <a:lnTo>
                    <a:pt x="120231" y="299494"/>
                  </a:lnTo>
                  <a:lnTo>
                    <a:pt x="113032" y="298054"/>
                  </a:lnTo>
                  <a:lnTo>
                    <a:pt x="105112" y="295894"/>
                  </a:lnTo>
                  <a:lnTo>
                    <a:pt x="97913" y="293014"/>
                  </a:lnTo>
                  <a:lnTo>
                    <a:pt x="89993" y="290134"/>
                  </a:lnTo>
                  <a:lnTo>
                    <a:pt x="56876" y="269256"/>
                  </a:lnTo>
                  <a:lnTo>
                    <a:pt x="50396" y="264217"/>
                  </a:lnTo>
                  <a:lnTo>
                    <a:pt x="44636" y="259177"/>
                  </a:lnTo>
                  <a:lnTo>
                    <a:pt x="39597" y="253418"/>
                  </a:lnTo>
                  <a:lnTo>
                    <a:pt x="33837" y="246938"/>
                  </a:lnTo>
                  <a:lnTo>
                    <a:pt x="29517" y="241179"/>
                  </a:lnTo>
                  <a:lnTo>
                    <a:pt x="24478" y="233979"/>
                  </a:lnTo>
                  <a:lnTo>
                    <a:pt x="20878" y="227500"/>
                  </a:lnTo>
                  <a:lnTo>
                    <a:pt x="16558" y="220300"/>
                  </a:lnTo>
                  <a:lnTo>
                    <a:pt x="13679" y="213101"/>
                  </a:lnTo>
                  <a:lnTo>
                    <a:pt x="10079" y="205902"/>
                  </a:lnTo>
                  <a:lnTo>
                    <a:pt x="7919" y="198702"/>
                  </a:lnTo>
                  <a:lnTo>
                    <a:pt x="5039" y="190783"/>
                  </a:lnTo>
                  <a:lnTo>
                    <a:pt x="3599" y="183584"/>
                  </a:lnTo>
                  <a:lnTo>
                    <a:pt x="2159" y="175664"/>
                  </a:lnTo>
                  <a:lnTo>
                    <a:pt x="719" y="167745"/>
                  </a:lnTo>
                  <a:lnTo>
                    <a:pt x="0" y="159826"/>
                  </a:lnTo>
                  <a:lnTo>
                    <a:pt x="0" y="151906"/>
                  </a:lnTo>
                  <a:close/>
                </a:path>
              </a:pathLst>
            </a:custGeom>
            <a:ln w="18718">
              <a:solidFill>
                <a:srgbClr val="36D5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-9359" y="7912080"/>
            <a:ext cx="1203325" cy="2383790"/>
            <a:chOff x="-9359" y="7912080"/>
            <a:chExt cx="1203325" cy="2383790"/>
          </a:xfrm>
        </p:grpSpPr>
        <p:sp>
          <p:nvSpPr>
            <p:cNvPr id="10" name="object 10"/>
            <p:cNvSpPr/>
            <p:nvPr/>
          </p:nvSpPr>
          <p:spPr>
            <a:xfrm>
              <a:off x="0" y="7921440"/>
              <a:ext cx="1184910" cy="2362200"/>
            </a:xfrm>
            <a:custGeom>
              <a:avLst/>
              <a:gdLst/>
              <a:ahLst/>
              <a:cxnLst/>
              <a:rect l="l" t="t" r="r" b="b"/>
              <a:pathLst>
                <a:path w="1184910" h="2362200">
                  <a:moveTo>
                    <a:pt x="16949" y="495300"/>
                  </a:moveTo>
                  <a:lnTo>
                    <a:pt x="1432" y="495300"/>
                  </a:lnTo>
                  <a:lnTo>
                    <a:pt x="10939" y="444500"/>
                  </a:lnTo>
                  <a:lnTo>
                    <a:pt x="23997" y="406400"/>
                  </a:lnTo>
                  <a:lnTo>
                    <a:pt x="40448" y="355600"/>
                  </a:lnTo>
                  <a:lnTo>
                    <a:pt x="60138" y="317500"/>
                  </a:lnTo>
                  <a:lnTo>
                    <a:pt x="82909" y="279400"/>
                  </a:lnTo>
                  <a:lnTo>
                    <a:pt x="108605" y="241300"/>
                  </a:lnTo>
                  <a:lnTo>
                    <a:pt x="137070" y="203200"/>
                  </a:lnTo>
                  <a:lnTo>
                    <a:pt x="168147" y="165100"/>
                  </a:lnTo>
                  <a:lnTo>
                    <a:pt x="201681" y="139700"/>
                  </a:lnTo>
                  <a:lnTo>
                    <a:pt x="237514" y="114300"/>
                  </a:lnTo>
                  <a:lnTo>
                    <a:pt x="275492" y="88900"/>
                  </a:lnTo>
                  <a:lnTo>
                    <a:pt x="315457" y="63500"/>
                  </a:lnTo>
                  <a:lnTo>
                    <a:pt x="357253" y="38100"/>
                  </a:lnTo>
                  <a:lnTo>
                    <a:pt x="400723" y="25400"/>
                  </a:lnTo>
                  <a:lnTo>
                    <a:pt x="492064" y="0"/>
                  </a:lnTo>
                  <a:lnTo>
                    <a:pt x="684877" y="0"/>
                  </a:lnTo>
                  <a:lnTo>
                    <a:pt x="731423" y="12700"/>
                  </a:lnTo>
                  <a:lnTo>
                    <a:pt x="494513" y="12700"/>
                  </a:lnTo>
                  <a:lnTo>
                    <a:pt x="405545" y="38100"/>
                  </a:lnTo>
                  <a:lnTo>
                    <a:pt x="363218" y="50800"/>
                  </a:lnTo>
                  <a:lnTo>
                    <a:pt x="322531" y="76200"/>
                  </a:lnTo>
                  <a:lnTo>
                    <a:pt x="283632" y="101600"/>
                  </a:lnTo>
                  <a:lnTo>
                    <a:pt x="246674" y="127000"/>
                  </a:lnTo>
                  <a:lnTo>
                    <a:pt x="211807" y="152400"/>
                  </a:lnTo>
                  <a:lnTo>
                    <a:pt x="179181" y="177800"/>
                  </a:lnTo>
                  <a:lnTo>
                    <a:pt x="148947" y="215900"/>
                  </a:lnTo>
                  <a:lnTo>
                    <a:pt x="121256" y="241300"/>
                  </a:lnTo>
                  <a:lnTo>
                    <a:pt x="96259" y="279400"/>
                  </a:lnTo>
                  <a:lnTo>
                    <a:pt x="74106" y="317500"/>
                  </a:lnTo>
                  <a:lnTo>
                    <a:pt x="54948" y="368300"/>
                  </a:lnTo>
                  <a:lnTo>
                    <a:pt x="38935" y="406400"/>
                  </a:lnTo>
                  <a:lnTo>
                    <a:pt x="26218" y="444500"/>
                  </a:lnTo>
                  <a:lnTo>
                    <a:pt x="16949" y="495300"/>
                  </a:lnTo>
                  <a:close/>
                </a:path>
                <a:path w="1184910" h="2362200">
                  <a:moveTo>
                    <a:pt x="730515" y="1168400"/>
                  </a:moveTo>
                  <a:lnTo>
                    <a:pt x="635809" y="1168400"/>
                  </a:lnTo>
                  <a:lnTo>
                    <a:pt x="682334" y="1155700"/>
                  </a:lnTo>
                  <a:lnTo>
                    <a:pt x="727652" y="1155700"/>
                  </a:lnTo>
                  <a:lnTo>
                    <a:pt x="771614" y="1143000"/>
                  </a:lnTo>
                  <a:lnTo>
                    <a:pt x="814071" y="1117600"/>
                  </a:lnTo>
                  <a:lnTo>
                    <a:pt x="854872" y="1104900"/>
                  </a:lnTo>
                  <a:lnTo>
                    <a:pt x="893869" y="1079500"/>
                  </a:lnTo>
                  <a:lnTo>
                    <a:pt x="930912" y="1054100"/>
                  </a:lnTo>
                  <a:lnTo>
                    <a:pt x="965850" y="1028700"/>
                  </a:lnTo>
                  <a:lnTo>
                    <a:pt x="998536" y="1003300"/>
                  </a:lnTo>
                  <a:lnTo>
                    <a:pt x="1028818" y="965200"/>
                  </a:lnTo>
                  <a:lnTo>
                    <a:pt x="1056548" y="927100"/>
                  </a:lnTo>
                  <a:lnTo>
                    <a:pt x="1081576" y="889000"/>
                  </a:lnTo>
                  <a:lnTo>
                    <a:pt x="1103752" y="850900"/>
                  </a:lnTo>
                  <a:lnTo>
                    <a:pt x="1122926" y="812800"/>
                  </a:lnTo>
                  <a:lnTo>
                    <a:pt x="1138950" y="774700"/>
                  </a:lnTo>
                  <a:lnTo>
                    <a:pt x="1151673" y="723900"/>
                  </a:lnTo>
                  <a:lnTo>
                    <a:pt x="1160947" y="685800"/>
                  </a:lnTo>
                  <a:lnTo>
                    <a:pt x="1166620" y="635000"/>
                  </a:lnTo>
                  <a:lnTo>
                    <a:pt x="1168545" y="584200"/>
                  </a:lnTo>
                  <a:lnTo>
                    <a:pt x="1166620" y="546100"/>
                  </a:lnTo>
                  <a:lnTo>
                    <a:pt x="1160947" y="495300"/>
                  </a:lnTo>
                  <a:lnTo>
                    <a:pt x="1151673" y="444500"/>
                  </a:lnTo>
                  <a:lnTo>
                    <a:pt x="1138950" y="406400"/>
                  </a:lnTo>
                  <a:lnTo>
                    <a:pt x="1122926" y="368300"/>
                  </a:lnTo>
                  <a:lnTo>
                    <a:pt x="1103752" y="317500"/>
                  </a:lnTo>
                  <a:lnTo>
                    <a:pt x="1081576" y="279400"/>
                  </a:lnTo>
                  <a:lnTo>
                    <a:pt x="1056548" y="241300"/>
                  </a:lnTo>
                  <a:lnTo>
                    <a:pt x="1028818" y="215900"/>
                  </a:lnTo>
                  <a:lnTo>
                    <a:pt x="998536" y="177800"/>
                  </a:lnTo>
                  <a:lnTo>
                    <a:pt x="965850" y="152400"/>
                  </a:lnTo>
                  <a:lnTo>
                    <a:pt x="930912" y="127000"/>
                  </a:lnTo>
                  <a:lnTo>
                    <a:pt x="893869" y="101600"/>
                  </a:lnTo>
                  <a:lnTo>
                    <a:pt x="854872" y="76200"/>
                  </a:lnTo>
                  <a:lnTo>
                    <a:pt x="814071" y="50800"/>
                  </a:lnTo>
                  <a:lnTo>
                    <a:pt x="771614" y="38100"/>
                  </a:lnTo>
                  <a:lnTo>
                    <a:pt x="682334" y="12700"/>
                  </a:lnTo>
                  <a:lnTo>
                    <a:pt x="731423" y="12700"/>
                  </a:lnTo>
                  <a:lnTo>
                    <a:pt x="820191" y="38100"/>
                  </a:lnTo>
                  <a:lnTo>
                    <a:pt x="862104" y="63500"/>
                  </a:lnTo>
                  <a:lnTo>
                    <a:pt x="902165" y="88900"/>
                  </a:lnTo>
                  <a:lnTo>
                    <a:pt x="940220" y="114300"/>
                  </a:lnTo>
                  <a:lnTo>
                    <a:pt x="976115" y="139700"/>
                  </a:lnTo>
                  <a:lnTo>
                    <a:pt x="1009696" y="165100"/>
                  </a:lnTo>
                  <a:lnTo>
                    <a:pt x="1040809" y="203200"/>
                  </a:lnTo>
                  <a:lnTo>
                    <a:pt x="1069300" y="241300"/>
                  </a:lnTo>
                  <a:lnTo>
                    <a:pt x="1095016" y="279400"/>
                  </a:lnTo>
                  <a:lnTo>
                    <a:pt x="1117803" y="317500"/>
                  </a:lnTo>
                  <a:lnTo>
                    <a:pt x="1137506" y="355600"/>
                  </a:lnTo>
                  <a:lnTo>
                    <a:pt x="1153972" y="406400"/>
                  </a:lnTo>
                  <a:lnTo>
                    <a:pt x="1167047" y="444500"/>
                  </a:lnTo>
                  <a:lnTo>
                    <a:pt x="1176576" y="495300"/>
                  </a:lnTo>
                  <a:lnTo>
                    <a:pt x="1182407" y="533400"/>
                  </a:lnTo>
                  <a:lnTo>
                    <a:pt x="1184385" y="584200"/>
                  </a:lnTo>
                  <a:lnTo>
                    <a:pt x="1182397" y="635000"/>
                  </a:lnTo>
                  <a:lnTo>
                    <a:pt x="1176540" y="685800"/>
                  </a:lnTo>
                  <a:lnTo>
                    <a:pt x="1166968" y="736600"/>
                  </a:lnTo>
                  <a:lnTo>
                    <a:pt x="1153839" y="774700"/>
                  </a:lnTo>
                  <a:lnTo>
                    <a:pt x="1137308" y="825500"/>
                  </a:lnTo>
                  <a:lnTo>
                    <a:pt x="1117532" y="863600"/>
                  </a:lnTo>
                  <a:lnTo>
                    <a:pt x="1094667" y="901700"/>
                  </a:lnTo>
                  <a:lnTo>
                    <a:pt x="1068869" y="939800"/>
                  </a:lnTo>
                  <a:lnTo>
                    <a:pt x="1040295" y="977900"/>
                  </a:lnTo>
                  <a:lnTo>
                    <a:pt x="1009102" y="1003300"/>
                  </a:lnTo>
                  <a:lnTo>
                    <a:pt x="975444" y="1041400"/>
                  </a:lnTo>
                  <a:lnTo>
                    <a:pt x="939479" y="1066800"/>
                  </a:lnTo>
                  <a:lnTo>
                    <a:pt x="901363" y="1092200"/>
                  </a:lnTo>
                  <a:lnTo>
                    <a:pt x="861253" y="1117600"/>
                  </a:lnTo>
                  <a:lnTo>
                    <a:pt x="819304" y="1143000"/>
                  </a:lnTo>
                  <a:lnTo>
                    <a:pt x="730515" y="1168400"/>
                  </a:lnTo>
                  <a:close/>
                </a:path>
                <a:path w="1184910" h="2362200">
                  <a:moveTo>
                    <a:pt x="683988" y="1181100"/>
                  </a:moveTo>
                  <a:lnTo>
                    <a:pt x="493909" y="1181100"/>
                  </a:lnTo>
                  <a:lnTo>
                    <a:pt x="447301" y="1168400"/>
                  </a:lnTo>
                  <a:lnTo>
                    <a:pt x="358401" y="1143000"/>
                  </a:lnTo>
                  <a:lnTo>
                    <a:pt x="316419" y="1117600"/>
                  </a:lnTo>
                  <a:lnTo>
                    <a:pt x="276289" y="1092200"/>
                  </a:lnTo>
                  <a:lnTo>
                    <a:pt x="238166" y="1066800"/>
                  </a:lnTo>
                  <a:lnTo>
                    <a:pt x="202205" y="1041400"/>
                  </a:lnTo>
                  <a:lnTo>
                    <a:pt x="168561" y="1003300"/>
                  </a:lnTo>
                  <a:lnTo>
                    <a:pt x="137389" y="977900"/>
                  </a:lnTo>
                  <a:lnTo>
                    <a:pt x="108845" y="939800"/>
                  </a:lnTo>
                  <a:lnTo>
                    <a:pt x="83083" y="901700"/>
                  </a:lnTo>
                  <a:lnTo>
                    <a:pt x="60258" y="863600"/>
                  </a:lnTo>
                  <a:lnTo>
                    <a:pt x="40525" y="825500"/>
                  </a:lnTo>
                  <a:lnTo>
                    <a:pt x="24040" y="774700"/>
                  </a:lnTo>
                  <a:lnTo>
                    <a:pt x="10957" y="736600"/>
                  </a:lnTo>
                  <a:lnTo>
                    <a:pt x="1432" y="685800"/>
                  </a:lnTo>
                  <a:lnTo>
                    <a:pt x="0" y="685800"/>
                  </a:lnTo>
                  <a:lnTo>
                    <a:pt x="0" y="482600"/>
                  </a:lnTo>
                  <a:lnTo>
                    <a:pt x="1432" y="495300"/>
                  </a:lnTo>
                  <a:lnTo>
                    <a:pt x="16949" y="495300"/>
                  </a:lnTo>
                  <a:lnTo>
                    <a:pt x="11276" y="546100"/>
                  </a:lnTo>
                  <a:lnTo>
                    <a:pt x="9352" y="584200"/>
                  </a:lnTo>
                  <a:lnTo>
                    <a:pt x="11276" y="635000"/>
                  </a:lnTo>
                  <a:lnTo>
                    <a:pt x="16949" y="685800"/>
                  </a:lnTo>
                  <a:lnTo>
                    <a:pt x="26218" y="723900"/>
                  </a:lnTo>
                  <a:lnTo>
                    <a:pt x="38935" y="774700"/>
                  </a:lnTo>
                  <a:lnTo>
                    <a:pt x="54948" y="812800"/>
                  </a:lnTo>
                  <a:lnTo>
                    <a:pt x="74106" y="850900"/>
                  </a:lnTo>
                  <a:lnTo>
                    <a:pt x="96259" y="889000"/>
                  </a:lnTo>
                  <a:lnTo>
                    <a:pt x="121256" y="927100"/>
                  </a:lnTo>
                  <a:lnTo>
                    <a:pt x="148947" y="965200"/>
                  </a:lnTo>
                  <a:lnTo>
                    <a:pt x="179181" y="1003300"/>
                  </a:lnTo>
                  <a:lnTo>
                    <a:pt x="211807" y="1028700"/>
                  </a:lnTo>
                  <a:lnTo>
                    <a:pt x="246674" y="1054100"/>
                  </a:lnTo>
                  <a:lnTo>
                    <a:pt x="283632" y="1079500"/>
                  </a:lnTo>
                  <a:lnTo>
                    <a:pt x="322531" y="1104900"/>
                  </a:lnTo>
                  <a:lnTo>
                    <a:pt x="363218" y="1117600"/>
                  </a:lnTo>
                  <a:lnTo>
                    <a:pt x="405545" y="1143000"/>
                  </a:lnTo>
                  <a:lnTo>
                    <a:pt x="449360" y="1155700"/>
                  </a:lnTo>
                  <a:lnTo>
                    <a:pt x="494513" y="1155700"/>
                  </a:lnTo>
                  <a:lnTo>
                    <a:pt x="540852" y="1168400"/>
                  </a:lnTo>
                  <a:lnTo>
                    <a:pt x="730515" y="1168400"/>
                  </a:lnTo>
                  <a:lnTo>
                    <a:pt x="683988" y="1181100"/>
                  </a:lnTo>
                  <a:close/>
                </a:path>
                <a:path w="1184910" h="2362200">
                  <a:moveTo>
                    <a:pt x="0" y="1866900"/>
                  </a:moveTo>
                  <a:lnTo>
                    <a:pt x="0" y="1663700"/>
                  </a:lnTo>
                  <a:lnTo>
                    <a:pt x="1432" y="1663700"/>
                  </a:lnTo>
                  <a:lnTo>
                    <a:pt x="10957" y="1625600"/>
                  </a:lnTo>
                  <a:lnTo>
                    <a:pt x="24040" y="1574800"/>
                  </a:lnTo>
                  <a:lnTo>
                    <a:pt x="40525" y="1536700"/>
                  </a:lnTo>
                  <a:lnTo>
                    <a:pt x="60258" y="1485900"/>
                  </a:lnTo>
                  <a:lnTo>
                    <a:pt x="83083" y="1447800"/>
                  </a:lnTo>
                  <a:lnTo>
                    <a:pt x="108845" y="1409700"/>
                  </a:lnTo>
                  <a:lnTo>
                    <a:pt x="137389" y="1371600"/>
                  </a:lnTo>
                  <a:lnTo>
                    <a:pt x="168561" y="1346200"/>
                  </a:lnTo>
                  <a:lnTo>
                    <a:pt x="202205" y="1308100"/>
                  </a:lnTo>
                  <a:lnTo>
                    <a:pt x="238166" y="1282700"/>
                  </a:lnTo>
                  <a:lnTo>
                    <a:pt x="276289" y="1257300"/>
                  </a:lnTo>
                  <a:lnTo>
                    <a:pt x="316419" y="1231900"/>
                  </a:lnTo>
                  <a:lnTo>
                    <a:pt x="358401" y="1219200"/>
                  </a:lnTo>
                  <a:lnTo>
                    <a:pt x="402080" y="1193800"/>
                  </a:lnTo>
                  <a:lnTo>
                    <a:pt x="447301" y="1181100"/>
                  </a:lnTo>
                  <a:lnTo>
                    <a:pt x="540852" y="1181100"/>
                  </a:lnTo>
                  <a:lnTo>
                    <a:pt x="449360" y="1206500"/>
                  </a:lnTo>
                  <a:lnTo>
                    <a:pt x="405545" y="1219200"/>
                  </a:lnTo>
                  <a:lnTo>
                    <a:pt x="363218" y="1231900"/>
                  </a:lnTo>
                  <a:lnTo>
                    <a:pt x="322531" y="1244600"/>
                  </a:lnTo>
                  <a:lnTo>
                    <a:pt x="283632" y="1270000"/>
                  </a:lnTo>
                  <a:lnTo>
                    <a:pt x="246674" y="1295400"/>
                  </a:lnTo>
                  <a:lnTo>
                    <a:pt x="211807" y="1320800"/>
                  </a:lnTo>
                  <a:lnTo>
                    <a:pt x="179181" y="1358900"/>
                  </a:lnTo>
                  <a:lnTo>
                    <a:pt x="148947" y="1384300"/>
                  </a:lnTo>
                  <a:lnTo>
                    <a:pt x="121256" y="1422400"/>
                  </a:lnTo>
                  <a:lnTo>
                    <a:pt x="96259" y="1460500"/>
                  </a:lnTo>
                  <a:lnTo>
                    <a:pt x="74106" y="1498600"/>
                  </a:lnTo>
                  <a:lnTo>
                    <a:pt x="54948" y="1536700"/>
                  </a:lnTo>
                  <a:lnTo>
                    <a:pt x="38935" y="1574800"/>
                  </a:lnTo>
                  <a:lnTo>
                    <a:pt x="26218" y="1625600"/>
                  </a:lnTo>
                  <a:lnTo>
                    <a:pt x="16949" y="1663700"/>
                  </a:lnTo>
                  <a:lnTo>
                    <a:pt x="11276" y="1714500"/>
                  </a:lnTo>
                  <a:lnTo>
                    <a:pt x="9352" y="1765300"/>
                  </a:lnTo>
                  <a:lnTo>
                    <a:pt x="11276" y="1816100"/>
                  </a:lnTo>
                  <a:lnTo>
                    <a:pt x="16949" y="1854200"/>
                  </a:lnTo>
                  <a:lnTo>
                    <a:pt x="1432" y="1854200"/>
                  </a:lnTo>
                  <a:lnTo>
                    <a:pt x="0" y="1866900"/>
                  </a:lnTo>
                  <a:close/>
                </a:path>
                <a:path w="1184910" h="2362200">
                  <a:moveTo>
                    <a:pt x="731423" y="2336800"/>
                  </a:moveTo>
                  <a:lnTo>
                    <a:pt x="682334" y="2336800"/>
                  </a:lnTo>
                  <a:lnTo>
                    <a:pt x="771614" y="2311400"/>
                  </a:lnTo>
                  <a:lnTo>
                    <a:pt x="814071" y="2298700"/>
                  </a:lnTo>
                  <a:lnTo>
                    <a:pt x="854872" y="2273300"/>
                  </a:lnTo>
                  <a:lnTo>
                    <a:pt x="893869" y="2260600"/>
                  </a:lnTo>
                  <a:lnTo>
                    <a:pt x="930912" y="2235200"/>
                  </a:lnTo>
                  <a:lnTo>
                    <a:pt x="965850" y="2197100"/>
                  </a:lnTo>
                  <a:lnTo>
                    <a:pt x="998536" y="2171700"/>
                  </a:lnTo>
                  <a:lnTo>
                    <a:pt x="1028818" y="2146300"/>
                  </a:lnTo>
                  <a:lnTo>
                    <a:pt x="1056548" y="2108200"/>
                  </a:lnTo>
                  <a:lnTo>
                    <a:pt x="1081576" y="2070100"/>
                  </a:lnTo>
                  <a:lnTo>
                    <a:pt x="1103752" y="2032000"/>
                  </a:lnTo>
                  <a:lnTo>
                    <a:pt x="1122926" y="1993900"/>
                  </a:lnTo>
                  <a:lnTo>
                    <a:pt x="1138950" y="1943100"/>
                  </a:lnTo>
                  <a:lnTo>
                    <a:pt x="1151673" y="1905000"/>
                  </a:lnTo>
                  <a:lnTo>
                    <a:pt x="1160947" y="1854200"/>
                  </a:lnTo>
                  <a:lnTo>
                    <a:pt x="1166620" y="1816100"/>
                  </a:lnTo>
                  <a:lnTo>
                    <a:pt x="1168545" y="1765300"/>
                  </a:lnTo>
                  <a:lnTo>
                    <a:pt x="1166620" y="1714500"/>
                  </a:lnTo>
                  <a:lnTo>
                    <a:pt x="1160947" y="1663700"/>
                  </a:lnTo>
                  <a:lnTo>
                    <a:pt x="1151673" y="1625600"/>
                  </a:lnTo>
                  <a:lnTo>
                    <a:pt x="1138950" y="1574800"/>
                  </a:lnTo>
                  <a:lnTo>
                    <a:pt x="1122926" y="1536700"/>
                  </a:lnTo>
                  <a:lnTo>
                    <a:pt x="1103752" y="1498600"/>
                  </a:lnTo>
                  <a:lnTo>
                    <a:pt x="1081576" y="1460500"/>
                  </a:lnTo>
                  <a:lnTo>
                    <a:pt x="1056548" y="1422400"/>
                  </a:lnTo>
                  <a:lnTo>
                    <a:pt x="1028818" y="1384300"/>
                  </a:lnTo>
                  <a:lnTo>
                    <a:pt x="998536" y="1358900"/>
                  </a:lnTo>
                  <a:lnTo>
                    <a:pt x="965850" y="1320800"/>
                  </a:lnTo>
                  <a:lnTo>
                    <a:pt x="930912" y="1295400"/>
                  </a:lnTo>
                  <a:lnTo>
                    <a:pt x="893869" y="1270000"/>
                  </a:lnTo>
                  <a:lnTo>
                    <a:pt x="854872" y="1244600"/>
                  </a:lnTo>
                  <a:lnTo>
                    <a:pt x="814071" y="1231900"/>
                  </a:lnTo>
                  <a:lnTo>
                    <a:pt x="771614" y="1219200"/>
                  </a:lnTo>
                  <a:lnTo>
                    <a:pt x="727652" y="1206500"/>
                  </a:lnTo>
                  <a:lnTo>
                    <a:pt x="635809" y="1181100"/>
                  </a:lnTo>
                  <a:lnTo>
                    <a:pt x="730515" y="1181100"/>
                  </a:lnTo>
                  <a:lnTo>
                    <a:pt x="775672" y="1193800"/>
                  </a:lnTo>
                  <a:lnTo>
                    <a:pt x="819304" y="1219200"/>
                  </a:lnTo>
                  <a:lnTo>
                    <a:pt x="861253" y="1231900"/>
                  </a:lnTo>
                  <a:lnTo>
                    <a:pt x="901363" y="1257300"/>
                  </a:lnTo>
                  <a:lnTo>
                    <a:pt x="939479" y="1282700"/>
                  </a:lnTo>
                  <a:lnTo>
                    <a:pt x="975444" y="1308100"/>
                  </a:lnTo>
                  <a:lnTo>
                    <a:pt x="1009102" y="1346200"/>
                  </a:lnTo>
                  <a:lnTo>
                    <a:pt x="1040295" y="1371600"/>
                  </a:lnTo>
                  <a:lnTo>
                    <a:pt x="1068869" y="1409700"/>
                  </a:lnTo>
                  <a:lnTo>
                    <a:pt x="1094667" y="1447800"/>
                  </a:lnTo>
                  <a:lnTo>
                    <a:pt x="1117532" y="1485900"/>
                  </a:lnTo>
                  <a:lnTo>
                    <a:pt x="1137308" y="1536700"/>
                  </a:lnTo>
                  <a:lnTo>
                    <a:pt x="1153839" y="1574800"/>
                  </a:lnTo>
                  <a:lnTo>
                    <a:pt x="1166968" y="1625600"/>
                  </a:lnTo>
                  <a:lnTo>
                    <a:pt x="1176540" y="1663700"/>
                  </a:lnTo>
                  <a:lnTo>
                    <a:pt x="1182397" y="1714500"/>
                  </a:lnTo>
                  <a:lnTo>
                    <a:pt x="1184385" y="1765300"/>
                  </a:lnTo>
                  <a:lnTo>
                    <a:pt x="1182407" y="1816100"/>
                  </a:lnTo>
                  <a:lnTo>
                    <a:pt x="1176576" y="1854200"/>
                  </a:lnTo>
                  <a:lnTo>
                    <a:pt x="1167047" y="1905000"/>
                  </a:lnTo>
                  <a:lnTo>
                    <a:pt x="1153972" y="1955800"/>
                  </a:lnTo>
                  <a:lnTo>
                    <a:pt x="1137506" y="1993900"/>
                  </a:lnTo>
                  <a:lnTo>
                    <a:pt x="1117803" y="2032000"/>
                  </a:lnTo>
                  <a:lnTo>
                    <a:pt x="1095016" y="2082800"/>
                  </a:lnTo>
                  <a:lnTo>
                    <a:pt x="1069300" y="2120900"/>
                  </a:lnTo>
                  <a:lnTo>
                    <a:pt x="1040809" y="2146300"/>
                  </a:lnTo>
                  <a:lnTo>
                    <a:pt x="1009696" y="2184400"/>
                  </a:lnTo>
                  <a:lnTo>
                    <a:pt x="976115" y="2209800"/>
                  </a:lnTo>
                  <a:lnTo>
                    <a:pt x="940220" y="2247900"/>
                  </a:lnTo>
                  <a:lnTo>
                    <a:pt x="902165" y="2273300"/>
                  </a:lnTo>
                  <a:lnTo>
                    <a:pt x="862104" y="2286000"/>
                  </a:lnTo>
                  <a:lnTo>
                    <a:pt x="820191" y="2311400"/>
                  </a:lnTo>
                  <a:lnTo>
                    <a:pt x="731423" y="2336800"/>
                  </a:lnTo>
                  <a:close/>
                </a:path>
                <a:path w="1184910" h="2362200">
                  <a:moveTo>
                    <a:pt x="637094" y="2362200"/>
                  </a:moveTo>
                  <a:lnTo>
                    <a:pt x="539621" y="2362200"/>
                  </a:lnTo>
                  <a:lnTo>
                    <a:pt x="445713" y="2336800"/>
                  </a:lnTo>
                  <a:lnTo>
                    <a:pt x="357253" y="2311400"/>
                  </a:lnTo>
                  <a:lnTo>
                    <a:pt x="315457" y="2286000"/>
                  </a:lnTo>
                  <a:lnTo>
                    <a:pt x="275492" y="2273300"/>
                  </a:lnTo>
                  <a:lnTo>
                    <a:pt x="237514" y="2247900"/>
                  </a:lnTo>
                  <a:lnTo>
                    <a:pt x="201681" y="2209800"/>
                  </a:lnTo>
                  <a:lnTo>
                    <a:pt x="168147" y="2184400"/>
                  </a:lnTo>
                  <a:lnTo>
                    <a:pt x="137070" y="2146300"/>
                  </a:lnTo>
                  <a:lnTo>
                    <a:pt x="108605" y="2108200"/>
                  </a:lnTo>
                  <a:lnTo>
                    <a:pt x="82909" y="2070100"/>
                  </a:lnTo>
                  <a:lnTo>
                    <a:pt x="60138" y="2032000"/>
                  </a:lnTo>
                  <a:lnTo>
                    <a:pt x="40448" y="1993900"/>
                  </a:lnTo>
                  <a:lnTo>
                    <a:pt x="23997" y="1955800"/>
                  </a:lnTo>
                  <a:lnTo>
                    <a:pt x="10939" y="1905000"/>
                  </a:lnTo>
                  <a:lnTo>
                    <a:pt x="1432" y="1854200"/>
                  </a:lnTo>
                  <a:lnTo>
                    <a:pt x="16949" y="1854200"/>
                  </a:lnTo>
                  <a:lnTo>
                    <a:pt x="26218" y="1905000"/>
                  </a:lnTo>
                  <a:lnTo>
                    <a:pt x="38935" y="1943100"/>
                  </a:lnTo>
                  <a:lnTo>
                    <a:pt x="54948" y="1993900"/>
                  </a:lnTo>
                  <a:lnTo>
                    <a:pt x="74106" y="2032000"/>
                  </a:lnTo>
                  <a:lnTo>
                    <a:pt x="96259" y="2070100"/>
                  </a:lnTo>
                  <a:lnTo>
                    <a:pt x="121256" y="2108200"/>
                  </a:lnTo>
                  <a:lnTo>
                    <a:pt x="148947" y="2146300"/>
                  </a:lnTo>
                  <a:lnTo>
                    <a:pt x="179181" y="2171700"/>
                  </a:lnTo>
                  <a:lnTo>
                    <a:pt x="211807" y="2197100"/>
                  </a:lnTo>
                  <a:lnTo>
                    <a:pt x="246674" y="2235200"/>
                  </a:lnTo>
                  <a:lnTo>
                    <a:pt x="283632" y="2260600"/>
                  </a:lnTo>
                  <a:lnTo>
                    <a:pt x="322531" y="2273300"/>
                  </a:lnTo>
                  <a:lnTo>
                    <a:pt x="363218" y="2298700"/>
                  </a:lnTo>
                  <a:lnTo>
                    <a:pt x="405545" y="2311400"/>
                  </a:lnTo>
                  <a:lnTo>
                    <a:pt x="494513" y="2336800"/>
                  </a:lnTo>
                  <a:lnTo>
                    <a:pt x="731423" y="2336800"/>
                  </a:lnTo>
                  <a:lnTo>
                    <a:pt x="637094" y="2362200"/>
                  </a:lnTo>
                  <a:close/>
                </a:path>
              </a:pathLst>
            </a:custGeom>
            <a:solidFill>
              <a:srgbClr val="36D5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921440"/>
              <a:ext cx="1184910" cy="2364740"/>
            </a:xfrm>
            <a:custGeom>
              <a:avLst/>
              <a:gdLst/>
              <a:ahLst/>
              <a:cxnLst/>
              <a:rect l="l" t="t" r="r" b="b"/>
              <a:pathLst>
                <a:path w="1184910" h="2364740">
                  <a:moveTo>
                    <a:pt x="683988" y="1182232"/>
                  </a:moveTo>
                  <a:lnTo>
                    <a:pt x="730515" y="1172731"/>
                  </a:lnTo>
                  <a:lnTo>
                    <a:pt x="775672" y="1159690"/>
                  </a:lnTo>
                  <a:lnTo>
                    <a:pt x="819303" y="1143262"/>
                  </a:lnTo>
                  <a:lnTo>
                    <a:pt x="861253" y="1123601"/>
                  </a:lnTo>
                  <a:lnTo>
                    <a:pt x="901363" y="1100860"/>
                  </a:lnTo>
                  <a:lnTo>
                    <a:pt x="939479" y="1075193"/>
                  </a:lnTo>
                  <a:lnTo>
                    <a:pt x="975444" y="1046752"/>
                  </a:lnTo>
                  <a:lnTo>
                    <a:pt x="1009102" y="1015691"/>
                  </a:lnTo>
                  <a:lnTo>
                    <a:pt x="1040295" y="982163"/>
                  </a:lnTo>
                  <a:lnTo>
                    <a:pt x="1068869" y="946322"/>
                  </a:lnTo>
                  <a:lnTo>
                    <a:pt x="1094667" y="908322"/>
                  </a:lnTo>
                  <a:lnTo>
                    <a:pt x="1117532" y="868314"/>
                  </a:lnTo>
                  <a:lnTo>
                    <a:pt x="1137308" y="826453"/>
                  </a:lnTo>
                  <a:lnTo>
                    <a:pt x="1153839" y="782892"/>
                  </a:lnTo>
                  <a:lnTo>
                    <a:pt x="1166968" y="737785"/>
                  </a:lnTo>
                  <a:lnTo>
                    <a:pt x="1176540" y="691284"/>
                  </a:lnTo>
                  <a:lnTo>
                    <a:pt x="1182397" y="643543"/>
                  </a:lnTo>
                  <a:lnTo>
                    <a:pt x="1184384" y="594716"/>
                  </a:lnTo>
                  <a:lnTo>
                    <a:pt x="1182407" y="545958"/>
                  </a:lnTo>
                  <a:lnTo>
                    <a:pt x="1176576" y="498282"/>
                  </a:lnTo>
                  <a:lnTo>
                    <a:pt x="1167047" y="451842"/>
                  </a:lnTo>
                  <a:lnTo>
                    <a:pt x="1153972" y="406791"/>
                  </a:lnTo>
                  <a:lnTo>
                    <a:pt x="1137506" y="363282"/>
                  </a:lnTo>
                  <a:lnTo>
                    <a:pt x="1117803" y="321469"/>
                  </a:lnTo>
                  <a:lnTo>
                    <a:pt x="1095016" y="281504"/>
                  </a:lnTo>
                  <a:lnTo>
                    <a:pt x="1069300" y="243542"/>
                  </a:lnTo>
                  <a:lnTo>
                    <a:pt x="1040809" y="207736"/>
                  </a:lnTo>
                  <a:lnTo>
                    <a:pt x="1009696" y="174238"/>
                  </a:lnTo>
                  <a:lnTo>
                    <a:pt x="976115" y="143203"/>
                  </a:lnTo>
                  <a:lnTo>
                    <a:pt x="940220" y="114784"/>
                  </a:lnTo>
                  <a:lnTo>
                    <a:pt x="902165" y="89134"/>
                  </a:lnTo>
                  <a:lnTo>
                    <a:pt x="862104" y="66406"/>
                  </a:lnTo>
                  <a:lnTo>
                    <a:pt x="820191" y="46754"/>
                  </a:lnTo>
                  <a:lnTo>
                    <a:pt x="776579" y="30331"/>
                  </a:lnTo>
                  <a:lnTo>
                    <a:pt x="731423" y="17291"/>
                  </a:lnTo>
                  <a:lnTo>
                    <a:pt x="684877" y="7787"/>
                  </a:lnTo>
                  <a:lnTo>
                    <a:pt x="637094" y="1972"/>
                  </a:lnTo>
                  <a:lnTo>
                    <a:pt x="588228" y="0"/>
                  </a:lnTo>
                  <a:lnTo>
                    <a:pt x="539621" y="1974"/>
                  </a:lnTo>
                  <a:lnTo>
                    <a:pt x="492064" y="7796"/>
                  </a:lnTo>
                  <a:lnTo>
                    <a:pt x="445712" y="17313"/>
                  </a:lnTo>
                  <a:lnTo>
                    <a:pt x="400723" y="30372"/>
                  </a:lnTo>
                  <a:lnTo>
                    <a:pt x="357253" y="46820"/>
                  </a:lnTo>
                  <a:lnTo>
                    <a:pt x="315457" y="66506"/>
                  </a:lnTo>
                  <a:lnTo>
                    <a:pt x="275492" y="89276"/>
                  </a:lnTo>
                  <a:lnTo>
                    <a:pt x="237514" y="114978"/>
                  </a:lnTo>
                  <a:lnTo>
                    <a:pt x="201681" y="143459"/>
                  </a:lnTo>
                  <a:lnTo>
                    <a:pt x="168147" y="174566"/>
                  </a:lnTo>
                  <a:lnTo>
                    <a:pt x="137069" y="208148"/>
                  </a:lnTo>
                  <a:lnTo>
                    <a:pt x="108605" y="244051"/>
                  </a:lnTo>
                  <a:lnTo>
                    <a:pt x="82909" y="282123"/>
                  </a:lnTo>
                  <a:lnTo>
                    <a:pt x="60138" y="322212"/>
                  </a:lnTo>
                  <a:lnTo>
                    <a:pt x="40448" y="364164"/>
                  </a:lnTo>
                  <a:lnTo>
                    <a:pt x="23997" y="407827"/>
                  </a:lnTo>
                  <a:lnTo>
                    <a:pt x="10939" y="453049"/>
                  </a:lnTo>
                  <a:lnTo>
                    <a:pt x="1432" y="499676"/>
                  </a:lnTo>
                  <a:lnTo>
                    <a:pt x="0" y="492566"/>
                  </a:lnTo>
                </a:path>
                <a:path w="1184910" h="2364740">
                  <a:moveTo>
                    <a:pt x="0" y="1871898"/>
                  </a:moveTo>
                  <a:lnTo>
                    <a:pt x="1432" y="1864788"/>
                  </a:lnTo>
                  <a:lnTo>
                    <a:pt x="10939" y="1911415"/>
                  </a:lnTo>
                  <a:lnTo>
                    <a:pt x="23997" y="1956637"/>
                  </a:lnTo>
                  <a:lnTo>
                    <a:pt x="40448" y="2000300"/>
                  </a:lnTo>
                  <a:lnTo>
                    <a:pt x="60138" y="2042252"/>
                  </a:lnTo>
                  <a:lnTo>
                    <a:pt x="82909" y="2082341"/>
                  </a:lnTo>
                  <a:lnTo>
                    <a:pt x="108605" y="2120413"/>
                  </a:lnTo>
                  <a:lnTo>
                    <a:pt x="137069" y="2156316"/>
                  </a:lnTo>
                  <a:lnTo>
                    <a:pt x="168147" y="2189898"/>
                  </a:lnTo>
                  <a:lnTo>
                    <a:pt x="201681" y="2221005"/>
                  </a:lnTo>
                  <a:lnTo>
                    <a:pt x="237514" y="2249487"/>
                  </a:lnTo>
                  <a:lnTo>
                    <a:pt x="275492" y="2275188"/>
                  </a:lnTo>
                  <a:lnTo>
                    <a:pt x="315457" y="2297958"/>
                  </a:lnTo>
                  <a:lnTo>
                    <a:pt x="357253" y="2317644"/>
                  </a:lnTo>
                  <a:lnTo>
                    <a:pt x="400723" y="2334092"/>
                  </a:lnTo>
                  <a:lnTo>
                    <a:pt x="445712" y="2347151"/>
                  </a:lnTo>
                  <a:lnTo>
                    <a:pt x="492064" y="2356668"/>
                  </a:lnTo>
                  <a:lnTo>
                    <a:pt x="539621" y="2362490"/>
                  </a:lnTo>
                  <a:lnTo>
                    <a:pt x="588228" y="2364465"/>
                  </a:lnTo>
                  <a:lnTo>
                    <a:pt x="637094" y="2362492"/>
                  </a:lnTo>
                  <a:lnTo>
                    <a:pt x="684877" y="2356677"/>
                  </a:lnTo>
                  <a:lnTo>
                    <a:pt x="731423" y="2347173"/>
                  </a:lnTo>
                  <a:lnTo>
                    <a:pt x="776579" y="2334133"/>
                  </a:lnTo>
                  <a:lnTo>
                    <a:pt x="820191" y="2317710"/>
                  </a:lnTo>
                  <a:lnTo>
                    <a:pt x="862104" y="2298058"/>
                  </a:lnTo>
                  <a:lnTo>
                    <a:pt x="902165" y="2275330"/>
                  </a:lnTo>
                  <a:lnTo>
                    <a:pt x="940220" y="2249680"/>
                  </a:lnTo>
                  <a:lnTo>
                    <a:pt x="976115" y="2221261"/>
                  </a:lnTo>
                  <a:lnTo>
                    <a:pt x="1009696" y="2190226"/>
                  </a:lnTo>
                  <a:lnTo>
                    <a:pt x="1040809" y="2156728"/>
                  </a:lnTo>
                  <a:lnTo>
                    <a:pt x="1069300" y="2120922"/>
                  </a:lnTo>
                  <a:lnTo>
                    <a:pt x="1095016" y="2082960"/>
                  </a:lnTo>
                  <a:lnTo>
                    <a:pt x="1117803" y="2042995"/>
                  </a:lnTo>
                  <a:lnTo>
                    <a:pt x="1137506" y="2001182"/>
                  </a:lnTo>
                  <a:lnTo>
                    <a:pt x="1153972" y="1957673"/>
                  </a:lnTo>
                  <a:lnTo>
                    <a:pt x="1167047" y="1912622"/>
                  </a:lnTo>
                  <a:lnTo>
                    <a:pt x="1176576" y="1866182"/>
                  </a:lnTo>
                  <a:lnTo>
                    <a:pt x="1182407" y="1818506"/>
                  </a:lnTo>
                  <a:lnTo>
                    <a:pt x="1184384" y="1769748"/>
                  </a:lnTo>
                  <a:lnTo>
                    <a:pt x="1182397" y="1721028"/>
                  </a:lnTo>
                  <a:lnTo>
                    <a:pt x="1176540" y="1673370"/>
                  </a:lnTo>
                  <a:lnTo>
                    <a:pt x="1166968" y="1626929"/>
                  </a:lnTo>
                  <a:lnTo>
                    <a:pt x="1153839" y="1581862"/>
                  </a:lnTo>
                  <a:lnTo>
                    <a:pt x="1137308" y="1538324"/>
                  </a:lnTo>
                  <a:lnTo>
                    <a:pt x="1117532" y="1496470"/>
                  </a:lnTo>
                  <a:lnTo>
                    <a:pt x="1094667" y="1456456"/>
                  </a:lnTo>
                  <a:lnTo>
                    <a:pt x="1068869" y="1418438"/>
                  </a:lnTo>
                  <a:lnTo>
                    <a:pt x="1040295" y="1382571"/>
                  </a:lnTo>
                  <a:lnTo>
                    <a:pt x="1009102" y="1349010"/>
                  </a:lnTo>
                  <a:lnTo>
                    <a:pt x="975444" y="1317912"/>
                  </a:lnTo>
                  <a:lnTo>
                    <a:pt x="939479" y="1289431"/>
                  </a:lnTo>
                  <a:lnTo>
                    <a:pt x="901363" y="1263724"/>
                  </a:lnTo>
                  <a:lnTo>
                    <a:pt x="861253" y="1240946"/>
                  </a:lnTo>
                  <a:lnTo>
                    <a:pt x="819303" y="1221252"/>
                  </a:lnTo>
                  <a:lnTo>
                    <a:pt x="775672" y="1204798"/>
                  </a:lnTo>
                  <a:lnTo>
                    <a:pt x="730515" y="1191739"/>
                  </a:lnTo>
                  <a:lnTo>
                    <a:pt x="683988" y="1182232"/>
                  </a:lnTo>
                </a:path>
                <a:path w="1184910" h="2364740">
                  <a:moveTo>
                    <a:pt x="588228" y="15120"/>
                  </a:moveTo>
                  <a:lnTo>
                    <a:pt x="635809" y="17044"/>
                  </a:lnTo>
                  <a:lnTo>
                    <a:pt x="682334" y="22717"/>
                  </a:lnTo>
                  <a:lnTo>
                    <a:pt x="727652" y="31989"/>
                  </a:lnTo>
                  <a:lnTo>
                    <a:pt x="771614" y="44709"/>
                  </a:lnTo>
                  <a:lnTo>
                    <a:pt x="814071" y="60727"/>
                  </a:lnTo>
                  <a:lnTo>
                    <a:pt x="854872" y="79894"/>
                  </a:lnTo>
                  <a:lnTo>
                    <a:pt x="893869" y="102058"/>
                  </a:lnTo>
                  <a:lnTo>
                    <a:pt x="930912" y="127071"/>
                  </a:lnTo>
                  <a:lnTo>
                    <a:pt x="965850" y="154781"/>
                  </a:lnTo>
                  <a:lnTo>
                    <a:pt x="998536" y="185039"/>
                  </a:lnTo>
                  <a:lnTo>
                    <a:pt x="1028818" y="217694"/>
                  </a:lnTo>
                  <a:lnTo>
                    <a:pt x="1056548" y="252598"/>
                  </a:lnTo>
                  <a:lnTo>
                    <a:pt x="1081576" y="289598"/>
                  </a:lnTo>
                  <a:lnTo>
                    <a:pt x="1103752" y="328546"/>
                  </a:lnTo>
                  <a:lnTo>
                    <a:pt x="1122926" y="369290"/>
                  </a:lnTo>
                  <a:lnTo>
                    <a:pt x="1138950" y="411682"/>
                  </a:lnTo>
                  <a:lnTo>
                    <a:pt x="1151673" y="455571"/>
                  </a:lnTo>
                  <a:lnTo>
                    <a:pt x="1160947" y="500806"/>
                  </a:lnTo>
                  <a:lnTo>
                    <a:pt x="1166620" y="547238"/>
                  </a:lnTo>
                  <a:lnTo>
                    <a:pt x="1168545" y="594716"/>
                  </a:lnTo>
                  <a:lnTo>
                    <a:pt x="1166620" y="642195"/>
                  </a:lnTo>
                  <a:lnTo>
                    <a:pt x="1160947" y="688627"/>
                  </a:lnTo>
                  <a:lnTo>
                    <a:pt x="1151673" y="733862"/>
                  </a:lnTo>
                  <a:lnTo>
                    <a:pt x="1138950" y="777751"/>
                  </a:lnTo>
                  <a:lnTo>
                    <a:pt x="1122926" y="820142"/>
                  </a:lnTo>
                  <a:lnTo>
                    <a:pt x="1103752" y="860887"/>
                  </a:lnTo>
                  <a:lnTo>
                    <a:pt x="1081576" y="899835"/>
                  </a:lnTo>
                  <a:lnTo>
                    <a:pt x="1056548" y="936835"/>
                  </a:lnTo>
                  <a:lnTo>
                    <a:pt x="1028818" y="971738"/>
                  </a:lnTo>
                  <a:lnTo>
                    <a:pt x="998536" y="1004394"/>
                  </a:lnTo>
                  <a:lnTo>
                    <a:pt x="965850" y="1034652"/>
                  </a:lnTo>
                  <a:lnTo>
                    <a:pt x="930912" y="1062362"/>
                  </a:lnTo>
                  <a:lnTo>
                    <a:pt x="893869" y="1087375"/>
                  </a:lnTo>
                  <a:lnTo>
                    <a:pt x="854872" y="1109539"/>
                  </a:lnTo>
                  <a:lnTo>
                    <a:pt x="814071" y="1128705"/>
                  </a:lnTo>
                  <a:lnTo>
                    <a:pt x="771614" y="1144724"/>
                  </a:lnTo>
                  <a:lnTo>
                    <a:pt x="727652" y="1157444"/>
                  </a:lnTo>
                  <a:lnTo>
                    <a:pt x="682334" y="1166715"/>
                  </a:lnTo>
                  <a:lnTo>
                    <a:pt x="635809" y="1172388"/>
                  </a:lnTo>
                  <a:lnTo>
                    <a:pt x="588228" y="1174313"/>
                  </a:lnTo>
                  <a:lnTo>
                    <a:pt x="540852" y="1172388"/>
                  </a:lnTo>
                  <a:lnTo>
                    <a:pt x="494513" y="1166715"/>
                  </a:lnTo>
                  <a:lnTo>
                    <a:pt x="449360" y="1157444"/>
                  </a:lnTo>
                  <a:lnTo>
                    <a:pt x="405545" y="1144724"/>
                  </a:lnTo>
                  <a:lnTo>
                    <a:pt x="363218" y="1128705"/>
                  </a:lnTo>
                  <a:lnTo>
                    <a:pt x="322531" y="1109539"/>
                  </a:lnTo>
                  <a:lnTo>
                    <a:pt x="283632" y="1087375"/>
                  </a:lnTo>
                  <a:lnTo>
                    <a:pt x="246674" y="1062362"/>
                  </a:lnTo>
                  <a:lnTo>
                    <a:pt x="211807" y="1034652"/>
                  </a:lnTo>
                  <a:lnTo>
                    <a:pt x="179181" y="1004394"/>
                  </a:lnTo>
                  <a:lnTo>
                    <a:pt x="148947" y="971738"/>
                  </a:lnTo>
                  <a:lnTo>
                    <a:pt x="121256" y="936835"/>
                  </a:lnTo>
                  <a:lnTo>
                    <a:pt x="96259" y="899835"/>
                  </a:lnTo>
                  <a:lnTo>
                    <a:pt x="74106" y="860887"/>
                  </a:lnTo>
                  <a:lnTo>
                    <a:pt x="54948" y="820142"/>
                  </a:lnTo>
                  <a:lnTo>
                    <a:pt x="38935" y="777751"/>
                  </a:lnTo>
                  <a:lnTo>
                    <a:pt x="26218" y="733862"/>
                  </a:lnTo>
                  <a:lnTo>
                    <a:pt x="16949" y="688627"/>
                  </a:lnTo>
                  <a:lnTo>
                    <a:pt x="11276" y="642195"/>
                  </a:lnTo>
                  <a:lnTo>
                    <a:pt x="9352" y="594716"/>
                  </a:lnTo>
                  <a:lnTo>
                    <a:pt x="11276" y="547238"/>
                  </a:lnTo>
                  <a:lnTo>
                    <a:pt x="16949" y="500806"/>
                  </a:lnTo>
                  <a:lnTo>
                    <a:pt x="26218" y="455571"/>
                  </a:lnTo>
                  <a:lnTo>
                    <a:pt x="38935" y="411682"/>
                  </a:lnTo>
                  <a:lnTo>
                    <a:pt x="54948" y="369290"/>
                  </a:lnTo>
                  <a:lnTo>
                    <a:pt x="74106" y="328546"/>
                  </a:lnTo>
                  <a:lnTo>
                    <a:pt x="96259" y="289598"/>
                  </a:lnTo>
                  <a:lnTo>
                    <a:pt x="121256" y="252598"/>
                  </a:lnTo>
                  <a:lnTo>
                    <a:pt x="148947" y="217694"/>
                  </a:lnTo>
                  <a:lnTo>
                    <a:pt x="179181" y="185039"/>
                  </a:lnTo>
                  <a:lnTo>
                    <a:pt x="211807" y="154781"/>
                  </a:lnTo>
                  <a:lnTo>
                    <a:pt x="246674" y="127071"/>
                  </a:lnTo>
                  <a:lnTo>
                    <a:pt x="283632" y="102058"/>
                  </a:lnTo>
                  <a:lnTo>
                    <a:pt x="322531" y="79894"/>
                  </a:lnTo>
                  <a:lnTo>
                    <a:pt x="363218" y="60727"/>
                  </a:lnTo>
                  <a:lnTo>
                    <a:pt x="405545" y="44709"/>
                  </a:lnTo>
                  <a:lnTo>
                    <a:pt x="449360" y="31989"/>
                  </a:lnTo>
                  <a:lnTo>
                    <a:pt x="494513" y="22717"/>
                  </a:lnTo>
                  <a:lnTo>
                    <a:pt x="540852" y="17044"/>
                  </a:lnTo>
                  <a:lnTo>
                    <a:pt x="588228" y="15120"/>
                  </a:lnTo>
                  <a:close/>
                </a:path>
                <a:path w="1184910" h="2364740">
                  <a:moveTo>
                    <a:pt x="493909" y="1182232"/>
                  </a:moveTo>
                  <a:lnTo>
                    <a:pt x="447301" y="1191639"/>
                  </a:lnTo>
                  <a:lnTo>
                    <a:pt x="402080" y="1204635"/>
                  </a:lnTo>
                  <a:lnTo>
                    <a:pt x="358401" y="1221063"/>
                  </a:lnTo>
                  <a:lnTo>
                    <a:pt x="316419" y="1240765"/>
                  </a:lnTo>
                  <a:lnTo>
                    <a:pt x="276289" y="1263586"/>
                  </a:lnTo>
                  <a:lnTo>
                    <a:pt x="238166" y="1289367"/>
                  </a:lnTo>
                  <a:lnTo>
                    <a:pt x="202205" y="1317951"/>
                  </a:lnTo>
                  <a:lnTo>
                    <a:pt x="168561" y="1349181"/>
                  </a:lnTo>
                  <a:lnTo>
                    <a:pt x="137389" y="1382900"/>
                  </a:lnTo>
                  <a:lnTo>
                    <a:pt x="108845" y="1418952"/>
                  </a:lnTo>
                  <a:lnTo>
                    <a:pt x="83083" y="1457178"/>
                  </a:lnTo>
                  <a:lnTo>
                    <a:pt x="60258" y="1497421"/>
                  </a:lnTo>
                  <a:lnTo>
                    <a:pt x="40525" y="1539525"/>
                  </a:lnTo>
                  <a:lnTo>
                    <a:pt x="24040" y="1583333"/>
                  </a:lnTo>
                  <a:lnTo>
                    <a:pt x="10957" y="1628686"/>
                  </a:lnTo>
                  <a:lnTo>
                    <a:pt x="1432" y="1675429"/>
                  </a:lnTo>
                  <a:lnTo>
                    <a:pt x="0" y="1668311"/>
                  </a:lnTo>
                </a:path>
                <a:path w="1184910" h="2364740">
                  <a:moveTo>
                    <a:pt x="0" y="697555"/>
                  </a:moveTo>
                  <a:lnTo>
                    <a:pt x="1432" y="690475"/>
                  </a:lnTo>
                  <a:lnTo>
                    <a:pt x="10957" y="736964"/>
                  </a:lnTo>
                  <a:lnTo>
                    <a:pt x="24040" y="782096"/>
                  </a:lnTo>
                  <a:lnTo>
                    <a:pt x="40525" y="825711"/>
                  </a:lnTo>
                  <a:lnTo>
                    <a:pt x="60258" y="867650"/>
                  </a:lnTo>
                  <a:lnTo>
                    <a:pt x="83083" y="907754"/>
                  </a:lnTo>
                  <a:lnTo>
                    <a:pt x="108845" y="945864"/>
                  </a:lnTo>
                  <a:lnTo>
                    <a:pt x="137389" y="981820"/>
                  </a:lnTo>
                  <a:lnTo>
                    <a:pt x="168561" y="1015463"/>
                  </a:lnTo>
                  <a:lnTo>
                    <a:pt x="202205" y="1046634"/>
                  </a:lnTo>
                  <a:lnTo>
                    <a:pt x="238166" y="1075174"/>
                  </a:lnTo>
                  <a:lnTo>
                    <a:pt x="276289" y="1100922"/>
                  </a:lnTo>
                  <a:lnTo>
                    <a:pt x="316419" y="1123721"/>
                  </a:lnTo>
                  <a:lnTo>
                    <a:pt x="358401" y="1143411"/>
                  </a:lnTo>
                  <a:lnTo>
                    <a:pt x="402080" y="1159832"/>
                  </a:lnTo>
                  <a:lnTo>
                    <a:pt x="447301" y="1172826"/>
                  </a:lnTo>
                  <a:lnTo>
                    <a:pt x="493909" y="1182232"/>
                  </a:lnTo>
                </a:path>
                <a:path w="1184910" h="2364740">
                  <a:moveTo>
                    <a:pt x="588228" y="2349345"/>
                  </a:moveTo>
                  <a:lnTo>
                    <a:pt x="540852" y="2347421"/>
                  </a:lnTo>
                  <a:lnTo>
                    <a:pt x="494513" y="2341748"/>
                  </a:lnTo>
                  <a:lnTo>
                    <a:pt x="449360" y="2332476"/>
                  </a:lnTo>
                  <a:lnTo>
                    <a:pt x="405545" y="2319756"/>
                  </a:lnTo>
                  <a:lnTo>
                    <a:pt x="363218" y="2303738"/>
                  </a:lnTo>
                  <a:lnTo>
                    <a:pt x="322531" y="2284572"/>
                  </a:lnTo>
                  <a:lnTo>
                    <a:pt x="283632" y="2262407"/>
                  </a:lnTo>
                  <a:lnTo>
                    <a:pt x="246674" y="2237395"/>
                  </a:lnTo>
                  <a:lnTo>
                    <a:pt x="211807" y="2209684"/>
                  </a:lnTo>
                  <a:lnTo>
                    <a:pt x="179181" y="2179426"/>
                  </a:lnTo>
                  <a:lnTo>
                    <a:pt x="148947" y="2146771"/>
                  </a:lnTo>
                  <a:lnTo>
                    <a:pt x="121256" y="2111868"/>
                  </a:lnTo>
                  <a:lnTo>
                    <a:pt x="96259" y="2074867"/>
                  </a:lnTo>
                  <a:lnTo>
                    <a:pt x="74106" y="2035920"/>
                  </a:lnTo>
                  <a:lnTo>
                    <a:pt x="54948" y="1995175"/>
                  </a:lnTo>
                  <a:lnTo>
                    <a:pt x="38935" y="1952783"/>
                  </a:lnTo>
                  <a:lnTo>
                    <a:pt x="26218" y="1908895"/>
                  </a:lnTo>
                  <a:lnTo>
                    <a:pt x="16949" y="1863659"/>
                  </a:lnTo>
                  <a:lnTo>
                    <a:pt x="11276" y="1817227"/>
                  </a:lnTo>
                  <a:lnTo>
                    <a:pt x="9352" y="1769749"/>
                  </a:lnTo>
                  <a:lnTo>
                    <a:pt x="11276" y="1722271"/>
                  </a:lnTo>
                  <a:lnTo>
                    <a:pt x="16949" y="1675839"/>
                  </a:lnTo>
                  <a:lnTo>
                    <a:pt x="26218" y="1630603"/>
                  </a:lnTo>
                  <a:lnTo>
                    <a:pt x="38935" y="1586715"/>
                  </a:lnTo>
                  <a:lnTo>
                    <a:pt x="54948" y="1544323"/>
                  </a:lnTo>
                  <a:lnTo>
                    <a:pt x="74106" y="1503578"/>
                  </a:lnTo>
                  <a:lnTo>
                    <a:pt x="96259" y="1464631"/>
                  </a:lnTo>
                  <a:lnTo>
                    <a:pt x="121256" y="1427630"/>
                  </a:lnTo>
                  <a:lnTo>
                    <a:pt x="148947" y="1392727"/>
                  </a:lnTo>
                  <a:lnTo>
                    <a:pt x="179181" y="1360072"/>
                  </a:lnTo>
                  <a:lnTo>
                    <a:pt x="211807" y="1329814"/>
                  </a:lnTo>
                  <a:lnTo>
                    <a:pt x="246674" y="1302103"/>
                  </a:lnTo>
                  <a:lnTo>
                    <a:pt x="283632" y="1277091"/>
                  </a:lnTo>
                  <a:lnTo>
                    <a:pt x="322531" y="1254926"/>
                  </a:lnTo>
                  <a:lnTo>
                    <a:pt x="363218" y="1235760"/>
                  </a:lnTo>
                  <a:lnTo>
                    <a:pt x="405545" y="1219742"/>
                  </a:lnTo>
                  <a:lnTo>
                    <a:pt x="449360" y="1207022"/>
                  </a:lnTo>
                  <a:lnTo>
                    <a:pt x="494513" y="1197750"/>
                  </a:lnTo>
                  <a:lnTo>
                    <a:pt x="540852" y="1192077"/>
                  </a:lnTo>
                  <a:lnTo>
                    <a:pt x="588228" y="1190153"/>
                  </a:lnTo>
                  <a:lnTo>
                    <a:pt x="635809" y="1192077"/>
                  </a:lnTo>
                  <a:lnTo>
                    <a:pt x="682334" y="1197750"/>
                  </a:lnTo>
                  <a:lnTo>
                    <a:pt x="727652" y="1207022"/>
                  </a:lnTo>
                  <a:lnTo>
                    <a:pt x="771614" y="1219742"/>
                  </a:lnTo>
                  <a:lnTo>
                    <a:pt x="814071" y="1235760"/>
                  </a:lnTo>
                  <a:lnTo>
                    <a:pt x="854872" y="1254926"/>
                  </a:lnTo>
                  <a:lnTo>
                    <a:pt x="893869" y="1277091"/>
                  </a:lnTo>
                  <a:lnTo>
                    <a:pt x="930912" y="1302103"/>
                  </a:lnTo>
                  <a:lnTo>
                    <a:pt x="965850" y="1329814"/>
                  </a:lnTo>
                  <a:lnTo>
                    <a:pt x="998536" y="1360072"/>
                  </a:lnTo>
                  <a:lnTo>
                    <a:pt x="1028818" y="1392727"/>
                  </a:lnTo>
                  <a:lnTo>
                    <a:pt x="1056548" y="1427630"/>
                  </a:lnTo>
                  <a:lnTo>
                    <a:pt x="1081576" y="1464631"/>
                  </a:lnTo>
                  <a:lnTo>
                    <a:pt x="1103752" y="1503578"/>
                  </a:lnTo>
                  <a:lnTo>
                    <a:pt x="1122926" y="1544323"/>
                  </a:lnTo>
                  <a:lnTo>
                    <a:pt x="1138950" y="1586715"/>
                  </a:lnTo>
                  <a:lnTo>
                    <a:pt x="1151673" y="1630603"/>
                  </a:lnTo>
                  <a:lnTo>
                    <a:pt x="1160947" y="1675839"/>
                  </a:lnTo>
                  <a:lnTo>
                    <a:pt x="1166620" y="1722271"/>
                  </a:lnTo>
                  <a:lnTo>
                    <a:pt x="1168545" y="1769749"/>
                  </a:lnTo>
                  <a:lnTo>
                    <a:pt x="1166620" y="1817227"/>
                  </a:lnTo>
                  <a:lnTo>
                    <a:pt x="1160947" y="1863659"/>
                  </a:lnTo>
                  <a:lnTo>
                    <a:pt x="1151673" y="1908895"/>
                  </a:lnTo>
                  <a:lnTo>
                    <a:pt x="1138950" y="1952783"/>
                  </a:lnTo>
                  <a:lnTo>
                    <a:pt x="1122926" y="1995175"/>
                  </a:lnTo>
                  <a:lnTo>
                    <a:pt x="1103752" y="2035920"/>
                  </a:lnTo>
                  <a:lnTo>
                    <a:pt x="1081576" y="2074867"/>
                  </a:lnTo>
                  <a:lnTo>
                    <a:pt x="1056548" y="2111868"/>
                  </a:lnTo>
                  <a:lnTo>
                    <a:pt x="1028818" y="2146771"/>
                  </a:lnTo>
                  <a:lnTo>
                    <a:pt x="998536" y="2179426"/>
                  </a:lnTo>
                  <a:lnTo>
                    <a:pt x="965850" y="2209684"/>
                  </a:lnTo>
                  <a:lnTo>
                    <a:pt x="930912" y="2237395"/>
                  </a:lnTo>
                  <a:lnTo>
                    <a:pt x="893869" y="2262407"/>
                  </a:lnTo>
                  <a:lnTo>
                    <a:pt x="854872" y="2284572"/>
                  </a:lnTo>
                  <a:lnTo>
                    <a:pt x="814071" y="2303738"/>
                  </a:lnTo>
                  <a:lnTo>
                    <a:pt x="771614" y="2319756"/>
                  </a:lnTo>
                  <a:lnTo>
                    <a:pt x="727652" y="2332476"/>
                  </a:lnTo>
                  <a:lnTo>
                    <a:pt x="682334" y="2341748"/>
                  </a:lnTo>
                  <a:lnTo>
                    <a:pt x="635809" y="2347421"/>
                  </a:lnTo>
                  <a:lnTo>
                    <a:pt x="588228" y="2349345"/>
                  </a:lnTo>
                  <a:close/>
                </a:path>
              </a:pathLst>
            </a:custGeom>
            <a:ln w="18719">
              <a:solidFill>
                <a:srgbClr val="36D5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4951" y="9276472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817914" y="829434"/>
                  </a:moveTo>
                  <a:lnTo>
                    <a:pt x="0" y="10799"/>
                  </a:lnTo>
                  <a:lnTo>
                    <a:pt x="10799" y="0"/>
                  </a:lnTo>
                  <a:lnTo>
                    <a:pt x="829434" y="817914"/>
                  </a:lnTo>
                  <a:lnTo>
                    <a:pt x="817914" y="829434"/>
                  </a:lnTo>
                  <a:close/>
                </a:path>
              </a:pathLst>
            </a:custGeom>
            <a:solidFill>
              <a:srgbClr val="36D5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4951" y="9276472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0" y="10799"/>
                  </a:moveTo>
                  <a:lnTo>
                    <a:pt x="817914" y="829434"/>
                  </a:lnTo>
                  <a:lnTo>
                    <a:pt x="829434" y="817914"/>
                  </a:lnTo>
                  <a:lnTo>
                    <a:pt x="10799" y="0"/>
                  </a:lnTo>
                  <a:lnTo>
                    <a:pt x="0" y="10799"/>
                  </a:lnTo>
                  <a:close/>
                </a:path>
              </a:pathLst>
            </a:custGeom>
            <a:ln w="18719">
              <a:solidFill>
                <a:srgbClr val="36D5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6628" y="7936561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14399" y="1157032"/>
                  </a:moveTo>
                  <a:lnTo>
                    <a:pt x="7199" y="1157032"/>
                  </a:lnTo>
                  <a:lnTo>
                    <a:pt x="0" y="1157032"/>
                  </a:lnTo>
                  <a:lnTo>
                    <a:pt x="0" y="0"/>
                  </a:lnTo>
                  <a:lnTo>
                    <a:pt x="14399" y="0"/>
                  </a:lnTo>
                  <a:lnTo>
                    <a:pt x="14399" y="1157032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6628" y="7936561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7199" y="1157032"/>
                  </a:moveTo>
                  <a:lnTo>
                    <a:pt x="0" y="1157032"/>
                  </a:lnTo>
                  <a:lnTo>
                    <a:pt x="0" y="0"/>
                  </a:lnTo>
                  <a:lnTo>
                    <a:pt x="14399" y="0"/>
                  </a:lnTo>
                  <a:lnTo>
                    <a:pt x="14399" y="1157032"/>
                  </a:lnTo>
                  <a:lnTo>
                    <a:pt x="7199" y="1157032"/>
                  </a:lnTo>
                  <a:close/>
                </a:path>
              </a:pathLst>
            </a:custGeom>
            <a:ln w="18719">
              <a:solidFill>
                <a:srgbClr val="9494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09848"/>
              <a:ext cx="126711" cy="197212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17210141" y="8875438"/>
            <a:ext cx="671195" cy="669290"/>
            <a:chOff x="17210141" y="8875438"/>
            <a:chExt cx="671195" cy="669290"/>
          </a:xfrm>
        </p:grpSpPr>
        <p:sp>
          <p:nvSpPr>
            <p:cNvPr id="18" name="object 18"/>
            <p:cNvSpPr/>
            <p:nvPr/>
          </p:nvSpPr>
          <p:spPr>
            <a:xfrm>
              <a:off x="17219500" y="8884796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099" y="650114"/>
                  </a:moveTo>
                  <a:lnTo>
                    <a:pt x="322188" y="605845"/>
                  </a:lnTo>
                  <a:lnTo>
                    <a:pt x="310938" y="562279"/>
                  </a:lnTo>
                  <a:lnTo>
                    <a:pt x="293082" y="520158"/>
                  </a:lnTo>
                  <a:lnTo>
                    <a:pt x="269349" y="480221"/>
                  </a:lnTo>
                  <a:lnTo>
                    <a:pt x="240470" y="443208"/>
                  </a:lnTo>
                  <a:lnTo>
                    <a:pt x="207174" y="409860"/>
                  </a:lnTo>
                  <a:lnTo>
                    <a:pt x="170191" y="380915"/>
                  </a:lnTo>
                  <a:lnTo>
                    <a:pt x="130252" y="357115"/>
                  </a:lnTo>
                  <a:lnTo>
                    <a:pt x="88087" y="339198"/>
                  </a:lnTo>
                  <a:lnTo>
                    <a:pt x="44426" y="327906"/>
                  </a:lnTo>
                  <a:lnTo>
                    <a:pt x="0" y="323977"/>
                  </a:lnTo>
                  <a:lnTo>
                    <a:pt x="44426" y="320082"/>
                  </a:lnTo>
                  <a:lnTo>
                    <a:pt x="88087" y="308886"/>
                  </a:lnTo>
                  <a:lnTo>
                    <a:pt x="130252" y="291117"/>
                  </a:lnTo>
                  <a:lnTo>
                    <a:pt x="170191" y="267506"/>
                  </a:lnTo>
                  <a:lnTo>
                    <a:pt x="207174" y="238784"/>
                  </a:lnTo>
                  <a:lnTo>
                    <a:pt x="240470" y="205680"/>
                  </a:lnTo>
                  <a:lnTo>
                    <a:pt x="269349" y="168925"/>
                  </a:lnTo>
                  <a:lnTo>
                    <a:pt x="293082" y="129250"/>
                  </a:lnTo>
                  <a:lnTo>
                    <a:pt x="310938" y="87383"/>
                  </a:lnTo>
                  <a:lnTo>
                    <a:pt x="322188" y="44057"/>
                  </a:lnTo>
                  <a:lnTo>
                    <a:pt x="326099" y="0"/>
                  </a:lnTo>
                  <a:lnTo>
                    <a:pt x="329995" y="44057"/>
                  </a:lnTo>
                  <a:lnTo>
                    <a:pt x="341202" y="87383"/>
                  </a:lnTo>
                  <a:lnTo>
                    <a:pt x="359000" y="129250"/>
                  </a:lnTo>
                  <a:lnTo>
                    <a:pt x="382668" y="168925"/>
                  </a:lnTo>
                  <a:lnTo>
                    <a:pt x="411486" y="205680"/>
                  </a:lnTo>
                  <a:lnTo>
                    <a:pt x="444733" y="238784"/>
                  </a:lnTo>
                  <a:lnTo>
                    <a:pt x="481690" y="267506"/>
                  </a:lnTo>
                  <a:lnTo>
                    <a:pt x="521635" y="291117"/>
                  </a:lnTo>
                  <a:lnTo>
                    <a:pt x="563849" y="308886"/>
                  </a:lnTo>
                  <a:lnTo>
                    <a:pt x="607610" y="320082"/>
                  </a:lnTo>
                  <a:lnTo>
                    <a:pt x="652199" y="323977"/>
                  </a:lnTo>
                  <a:lnTo>
                    <a:pt x="607610" y="327906"/>
                  </a:lnTo>
                  <a:lnTo>
                    <a:pt x="563849" y="339198"/>
                  </a:lnTo>
                  <a:lnTo>
                    <a:pt x="521635" y="357115"/>
                  </a:lnTo>
                  <a:lnTo>
                    <a:pt x="481690" y="380915"/>
                  </a:lnTo>
                  <a:lnTo>
                    <a:pt x="444733" y="409860"/>
                  </a:lnTo>
                  <a:lnTo>
                    <a:pt x="411486" y="443208"/>
                  </a:lnTo>
                  <a:lnTo>
                    <a:pt x="382668" y="480221"/>
                  </a:lnTo>
                  <a:lnTo>
                    <a:pt x="359000" y="520158"/>
                  </a:lnTo>
                  <a:lnTo>
                    <a:pt x="341202" y="562279"/>
                  </a:lnTo>
                  <a:lnTo>
                    <a:pt x="329995" y="605845"/>
                  </a:lnTo>
                  <a:lnTo>
                    <a:pt x="326099" y="650114"/>
                  </a:lnTo>
                  <a:close/>
                </a:path>
              </a:pathLst>
            </a:custGeom>
            <a:solidFill>
              <a:srgbClr val="36D5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219500" y="8884796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77"/>
                  </a:moveTo>
                  <a:lnTo>
                    <a:pt x="44426" y="320082"/>
                  </a:lnTo>
                  <a:lnTo>
                    <a:pt x="88087" y="308886"/>
                  </a:lnTo>
                  <a:lnTo>
                    <a:pt x="130252" y="291117"/>
                  </a:lnTo>
                  <a:lnTo>
                    <a:pt x="170191" y="267506"/>
                  </a:lnTo>
                  <a:lnTo>
                    <a:pt x="207174" y="238784"/>
                  </a:lnTo>
                  <a:lnTo>
                    <a:pt x="240470" y="205680"/>
                  </a:lnTo>
                  <a:lnTo>
                    <a:pt x="269349" y="168925"/>
                  </a:lnTo>
                  <a:lnTo>
                    <a:pt x="293082" y="129250"/>
                  </a:lnTo>
                  <a:lnTo>
                    <a:pt x="310938" y="87383"/>
                  </a:lnTo>
                  <a:lnTo>
                    <a:pt x="322188" y="44057"/>
                  </a:lnTo>
                  <a:lnTo>
                    <a:pt x="326099" y="0"/>
                  </a:lnTo>
                  <a:lnTo>
                    <a:pt x="329995" y="44057"/>
                  </a:lnTo>
                  <a:lnTo>
                    <a:pt x="341202" y="87383"/>
                  </a:lnTo>
                  <a:lnTo>
                    <a:pt x="359000" y="129250"/>
                  </a:lnTo>
                  <a:lnTo>
                    <a:pt x="382668" y="168925"/>
                  </a:lnTo>
                  <a:lnTo>
                    <a:pt x="411486" y="205680"/>
                  </a:lnTo>
                  <a:lnTo>
                    <a:pt x="444733" y="238784"/>
                  </a:lnTo>
                  <a:lnTo>
                    <a:pt x="481690" y="267506"/>
                  </a:lnTo>
                  <a:lnTo>
                    <a:pt x="521635" y="291117"/>
                  </a:lnTo>
                  <a:lnTo>
                    <a:pt x="563849" y="308886"/>
                  </a:lnTo>
                  <a:lnTo>
                    <a:pt x="607610" y="320082"/>
                  </a:lnTo>
                  <a:lnTo>
                    <a:pt x="652199" y="323977"/>
                  </a:lnTo>
                  <a:lnTo>
                    <a:pt x="607610" y="327906"/>
                  </a:lnTo>
                  <a:lnTo>
                    <a:pt x="563849" y="339198"/>
                  </a:lnTo>
                  <a:lnTo>
                    <a:pt x="521635" y="357115"/>
                  </a:lnTo>
                  <a:lnTo>
                    <a:pt x="481690" y="380915"/>
                  </a:lnTo>
                  <a:lnTo>
                    <a:pt x="444733" y="409860"/>
                  </a:lnTo>
                  <a:lnTo>
                    <a:pt x="411486" y="443208"/>
                  </a:lnTo>
                  <a:lnTo>
                    <a:pt x="382668" y="480221"/>
                  </a:lnTo>
                  <a:lnTo>
                    <a:pt x="359000" y="520158"/>
                  </a:lnTo>
                  <a:lnTo>
                    <a:pt x="341202" y="562279"/>
                  </a:lnTo>
                  <a:lnTo>
                    <a:pt x="329995" y="605845"/>
                  </a:lnTo>
                  <a:lnTo>
                    <a:pt x="326099" y="650114"/>
                  </a:lnTo>
                  <a:lnTo>
                    <a:pt x="322188" y="605845"/>
                  </a:lnTo>
                  <a:lnTo>
                    <a:pt x="310938" y="562279"/>
                  </a:lnTo>
                  <a:lnTo>
                    <a:pt x="293082" y="520158"/>
                  </a:lnTo>
                  <a:lnTo>
                    <a:pt x="269349" y="480221"/>
                  </a:lnTo>
                  <a:lnTo>
                    <a:pt x="240470" y="443208"/>
                  </a:lnTo>
                  <a:lnTo>
                    <a:pt x="207174" y="409860"/>
                  </a:lnTo>
                  <a:lnTo>
                    <a:pt x="170191" y="380915"/>
                  </a:lnTo>
                  <a:lnTo>
                    <a:pt x="130252" y="357115"/>
                  </a:lnTo>
                  <a:lnTo>
                    <a:pt x="88087" y="339198"/>
                  </a:lnTo>
                  <a:lnTo>
                    <a:pt x="44426" y="327906"/>
                  </a:lnTo>
                  <a:lnTo>
                    <a:pt x="0" y="323977"/>
                  </a:lnTo>
                  <a:close/>
                </a:path>
              </a:pathLst>
            </a:custGeom>
            <a:ln w="18717">
              <a:solidFill>
                <a:srgbClr val="36D5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24879" y="848159"/>
            <a:ext cx="459740" cy="459740"/>
            <a:chOff x="524879" y="848159"/>
            <a:chExt cx="459740" cy="459740"/>
          </a:xfrm>
        </p:grpSpPr>
        <p:sp>
          <p:nvSpPr>
            <p:cNvPr id="21" name="object 21"/>
            <p:cNvSpPr/>
            <p:nvPr/>
          </p:nvSpPr>
          <p:spPr>
            <a:xfrm>
              <a:off x="534238" y="857517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31801" y="440566"/>
                  </a:moveTo>
                  <a:lnTo>
                    <a:pt x="208765" y="440566"/>
                  </a:lnTo>
                  <a:lnTo>
                    <a:pt x="185728" y="437686"/>
                  </a:lnTo>
                  <a:lnTo>
                    <a:pt x="141096" y="426168"/>
                  </a:lnTo>
                  <a:lnTo>
                    <a:pt x="100063" y="405292"/>
                  </a:lnTo>
                  <a:lnTo>
                    <a:pt x="56870" y="367858"/>
                  </a:lnTo>
                  <a:lnTo>
                    <a:pt x="23756" y="320346"/>
                  </a:lnTo>
                  <a:lnTo>
                    <a:pt x="7198" y="277153"/>
                  </a:lnTo>
                  <a:lnTo>
                    <a:pt x="0" y="231801"/>
                  </a:lnTo>
                  <a:lnTo>
                    <a:pt x="0" y="220283"/>
                  </a:lnTo>
                  <a:lnTo>
                    <a:pt x="719" y="220283"/>
                  </a:lnTo>
                  <a:lnTo>
                    <a:pt x="719" y="208765"/>
                  </a:lnTo>
                  <a:lnTo>
                    <a:pt x="3599" y="185728"/>
                  </a:lnTo>
                  <a:lnTo>
                    <a:pt x="5759" y="174930"/>
                  </a:lnTo>
                  <a:lnTo>
                    <a:pt x="7918" y="163412"/>
                  </a:lnTo>
                  <a:lnTo>
                    <a:pt x="24475" y="120219"/>
                  </a:lnTo>
                  <a:lnTo>
                    <a:pt x="56870" y="73427"/>
                  </a:lnTo>
                  <a:lnTo>
                    <a:pt x="91424" y="42472"/>
                  </a:lnTo>
                  <a:lnTo>
                    <a:pt x="131018" y="19436"/>
                  </a:lnTo>
                  <a:lnTo>
                    <a:pt x="174930" y="5039"/>
                  </a:lnTo>
                  <a:lnTo>
                    <a:pt x="208765" y="0"/>
                  </a:lnTo>
                  <a:lnTo>
                    <a:pt x="220283" y="0"/>
                  </a:lnTo>
                  <a:lnTo>
                    <a:pt x="220283" y="719"/>
                  </a:lnTo>
                  <a:lnTo>
                    <a:pt x="231801" y="719"/>
                  </a:lnTo>
                  <a:lnTo>
                    <a:pt x="254837" y="3599"/>
                  </a:lnTo>
                  <a:lnTo>
                    <a:pt x="265635" y="5759"/>
                  </a:lnTo>
                  <a:lnTo>
                    <a:pt x="277153" y="7918"/>
                  </a:lnTo>
                  <a:lnTo>
                    <a:pt x="320346" y="24475"/>
                  </a:lnTo>
                  <a:lnTo>
                    <a:pt x="367138" y="56870"/>
                  </a:lnTo>
                  <a:lnTo>
                    <a:pt x="398093" y="91424"/>
                  </a:lnTo>
                  <a:lnTo>
                    <a:pt x="421129" y="131018"/>
                  </a:lnTo>
                  <a:lnTo>
                    <a:pt x="435527" y="174930"/>
                  </a:lnTo>
                  <a:lnTo>
                    <a:pt x="440566" y="208765"/>
                  </a:lnTo>
                  <a:lnTo>
                    <a:pt x="440566" y="220283"/>
                  </a:lnTo>
                  <a:lnTo>
                    <a:pt x="440566" y="231801"/>
                  </a:lnTo>
                  <a:lnTo>
                    <a:pt x="433367" y="277153"/>
                  </a:lnTo>
                  <a:lnTo>
                    <a:pt x="416810" y="320346"/>
                  </a:lnTo>
                  <a:lnTo>
                    <a:pt x="391614" y="359219"/>
                  </a:lnTo>
                  <a:lnTo>
                    <a:pt x="359219" y="391614"/>
                  </a:lnTo>
                  <a:lnTo>
                    <a:pt x="320346" y="416810"/>
                  </a:lnTo>
                  <a:lnTo>
                    <a:pt x="277153" y="433367"/>
                  </a:lnTo>
                  <a:lnTo>
                    <a:pt x="254837" y="437686"/>
                  </a:lnTo>
                  <a:lnTo>
                    <a:pt x="231801" y="440566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4238" y="857517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6" y="220283"/>
                  </a:moveTo>
                  <a:lnTo>
                    <a:pt x="440566" y="231801"/>
                  </a:lnTo>
                  <a:lnTo>
                    <a:pt x="439126" y="243319"/>
                  </a:lnTo>
                  <a:lnTo>
                    <a:pt x="437686" y="254837"/>
                  </a:lnTo>
                  <a:lnTo>
                    <a:pt x="426168" y="299469"/>
                  </a:lnTo>
                  <a:lnTo>
                    <a:pt x="411051" y="330424"/>
                  </a:lnTo>
                  <a:lnTo>
                    <a:pt x="405292" y="340503"/>
                  </a:lnTo>
                  <a:lnTo>
                    <a:pt x="398813" y="349861"/>
                  </a:lnTo>
                  <a:lnTo>
                    <a:pt x="391614" y="359219"/>
                  </a:lnTo>
                  <a:lnTo>
                    <a:pt x="383695" y="367858"/>
                  </a:lnTo>
                  <a:lnTo>
                    <a:pt x="375777" y="375777"/>
                  </a:lnTo>
                  <a:lnTo>
                    <a:pt x="367858" y="383695"/>
                  </a:lnTo>
                  <a:lnTo>
                    <a:pt x="359219" y="391614"/>
                  </a:lnTo>
                  <a:lnTo>
                    <a:pt x="349861" y="398813"/>
                  </a:lnTo>
                  <a:lnTo>
                    <a:pt x="340503" y="405292"/>
                  </a:lnTo>
                  <a:lnTo>
                    <a:pt x="330424" y="411051"/>
                  </a:lnTo>
                  <a:lnTo>
                    <a:pt x="320346" y="416810"/>
                  </a:lnTo>
                  <a:lnTo>
                    <a:pt x="277153" y="433367"/>
                  </a:lnTo>
                  <a:lnTo>
                    <a:pt x="243319" y="439126"/>
                  </a:lnTo>
                  <a:lnTo>
                    <a:pt x="231801" y="440566"/>
                  </a:lnTo>
                  <a:lnTo>
                    <a:pt x="220283" y="440566"/>
                  </a:lnTo>
                  <a:lnTo>
                    <a:pt x="208765" y="440566"/>
                  </a:lnTo>
                  <a:lnTo>
                    <a:pt x="197247" y="439126"/>
                  </a:lnTo>
                  <a:lnTo>
                    <a:pt x="151894" y="429768"/>
                  </a:lnTo>
                  <a:lnTo>
                    <a:pt x="110141" y="411051"/>
                  </a:lnTo>
                  <a:lnTo>
                    <a:pt x="100063" y="405292"/>
                  </a:lnTo>
                  <a:lnTo>
                    <a:pt x="90704" y="398813"/>
                  </a:lnTo>
                  <a:lnTo>
                    <a:pt x="81346" y="391614"/>
                  </a:lnTo>
                  <a:lnTo>
                    <a:pt x="72707" y="383695"/>
                  </a:lnTo>
                  <a:lnTo>
                    <a:pt x="64789" y="375777"/>
                  </a:lnTo>
                  <a:lnTo>
                    <a:pt x="56870" y="367858"/>
                  </a:lnTo>
                  <a:lnTo>
                    <a:pt x="48951" y="359219"/>
                  </a:lnTo>
                  <a:lnTo>
                    <a:pt x="41753" y="349861"/>
                  </a:lnTo>
                  <a:lnTo>
                    <a:pt x="35274" y="340503"/>
                  </a:lnTo>
                  <a:lnTo>
                    <a:pt x="29515" y="330424"/>
                  </a:lnTo>
                  <a:lnTo>
                    <a:pt x="23756" y="320346"/>
                  </a:lnTo>
                  <a:lnTo>
                    <a:pt x="7198" y="277153"/>
                  </a:lnTo>
                  <a:lnTo>
                    <a:pt x="1439" y="243319"/>
                  </a:lnTo>
                  <a:lnTo>
                    <a:pt x="0" y="231801"/>
                  </a:lnTo>
                  <a:lnTo>
                    <a:pt x="0" y="220283"/>
                  </a:lnTo>
                  <a:lnTo>
                    <a:pt x="719" y="220283"/>
                  </a:lnTo>
                  <a:lnTo>
                    <a:pt x="719" y="208765"/>
                  </a:lnTo>
                  <a:lnTo>
                    <a:pt x="2159" y="197247"/>
                  </a:lnTo>
                  <a:lnTo>
                    <a:pt x="3599" y="185728"/>
                  </a:lnTo>
                  <a:lnTo>
                    <a:pt x="5759" y="174930"/>
                  </a:lnTo>
                  <a:lnTo>
                    <a:pt x="7918" y="163412"/>
                  </a:lnTo>
                  <a:lnTo>
                    <a:pt x="11518" y="152614"/>
                  </a:lnTo>
                  <a:lnTo>
                    <a:pt x="15117" y="141816"/>
                  </a:lnTo>
                  <a:lnTo>
                    <a:pt x="35993" y="100783"/>
                  </a:lnTo>
                  <a:lnTo>
                    <a:pt x="49671" y="82066"/>
                  </a:lnTo>
                  <a:lnTo>
                    <a:pt x="56870" y="73427"/>
                  </a:lnTo>
                  <a:lnTo>
                    <a:pt x="91424" y="42472"/>
                  </a:lnTo>
                  <a:lnTo>
                    <a:pt x="100783" y="35993"/>
                  </a:lnTo>
                  <a:lnTo>
                    <a:pt x="110141" y="29515"/>
                  </a:lnTo>
                  <a:lnTo>
                    <a:pt x="120219" y="24475"/>
                  </a:lnTo>
                  <a:lnTo>
                    <a:pt x="131018" y="19436"/>
                  </a:lnTo>
                  <a:lnTo>
                    <a:pt x="141816" y="15117"/>
                  </a:lnTo>
                  <a:lnTo>
                    <a:pt x="152614" y="10798"/>
                  </a:lnTo>
                  <a:lnTo>
                    <a:pt x="163412" y="7918"/>
                  </a:lnTo>
                  <a:lnTo>
                    <a:pt x="174930" y="5039"/>
                  </a:lnTo>
                  <a:lnTo>
                    <a:pt x="185728" y="2879"/>
                  </a:lnTo>
                  <a:lnTo>
                    <a:pt x="197247" y="1439"/>
                  </a:lnTo>
                  <a:lnTo>
                    <a:pt x="208765" y="0"/>
                  </a:lnTo>
                  <a:lnTo>
                    <a:pt x="220283" y="0"/>
                  </a:lnTo>
                  <a:lnTo>
                    <a:pt x="220283" y="719"/>
                  </a:lnTo>
                  <a:lnTo>
                    <a:pt x="231801" y="719"/>
                  </a:lnTo>
                  <a:lnTo>
                    <a:pt x="243319" y="2159"/>
                  </a:lnTo>
                  <a:lnTo>
                    <a:pt x="254837" y="3599"/>
                  </a:lnTo>
                  <a:lnTo>
                    <a:pt x="265635" y="5759"/>
                  </a:lnTo>
                  <a:lnTo>
                    <a:pt x="277153" y="7918"/>
                  </a:lnTo>
                  <a:lnTo>
                    <a:pt x="287951" y="11518"/>
                  </a:lnTo>
                  <a:lnTo>
                    <a:pt x="298750" y="15117"/>
                  </a:lnTo>
                  <a:lnTo>
                    <a:pt x="339783" y="35993"/>
                  </a:lnTo>
                  <a:lnTo>
                    <a:pt x="358500" y="49671"/>
                  </a:lnTo>
                  <a:lnTo>
                    <a:pt x="367138" y="56870"/>
                  </a:lnTo>
                  <a:lnTo>
                    <a:pt x="398093" y="91424"/>
                  </a:lnTo>
                  <a:lnTo>
                    <a:pt x="404572" y="100783"/>
                  </a:lnTo>
                  <a:lnTo>
                    <a:pt x="411051" y="110141"/>
                  </a:lnTo>
                  <a:lnTo>
                    <a:pt x="416090" y="120219"/>
                  </a:lnTo>
                  <a:lnTo>
                    <a:pt x="421129" y="131018"/>
                  </a:lnTo>
                  <a:lnTo>
                    <a:pt x="425448" y="141816"/>
                  </a:lnTo>
                  <a:lnTo>
                    <a:pt x="429768" y="152614"/>
                  </a:lnTo>
                  <a:lnTo>
                    <a:pt x="432647" y="163412"/>
                  </a:lnTo>
                  <a:lnTo>
                    <a:pt x="435527" y="174930"/>
                  </a:lnTo>
                  <a:lnTo>
                    <a:pt x="437686" y="185728"/>
                  </a:lnTo>
                  <a:lnTo>
                    <a:pt x="439126" y="197247"/>
                  </a:lnTo>
                  <a:lnTo>
                    <a:pt x="440566" y="208765"/>
                  </a:lnTo>
                  <a:lnTo>
                    <a:pt x="440566" y="220283"/>
                  </a:lnTo>
                  <a:close/>
                </a:path>
              </a:pathLst>
            </a:custGeom>
            <a:ln w="18716">
              <a:solidFill>
                <a:srgbClr val="9494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520065" y="638124"/>
            <a:ext cx="878332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INTRODUCTION</a:t>
            </a:r>
            <a:r>
              <a:rPr spc="-480" dirty="0"/>
              <a:t> </a:t>
            </a:r>
            <a:r>
              <a:rPr spc="-405" dirty="0"/>
              <a:t>TO</a:t>
            </a:r>
            <a:r>
              <a:rPr spc="-475" dirty="0"/>
              <a:t> </a:t>
            </a:r>
            <a:r>
              <a:rPr spc="-305" dirty="0"/>
              <a:t>MUSIC</a:t>
            </a:r>
            <a:r>
              <a:rPr spc="-475" dirty="0"/>
              <a:t> </a:t>
            </a:r>
            <a:r>
              <a:rPr spc="-630" dirty="0"/>
              <a:t>PLAYER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609183" y="2450209"/>
            <a:ext cx="14839950" cy="1212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0"/>
              </a:spcBef>
            </a:pPr>
            <a:r>
              <a:rPr sz="2600" spc="140" dirty="0">
                <a:latin typeface="Liberation Sans Narrow"/>
                <a:cs typeface="Liberation Sans Narrow"/>
              </a:rPr>
              <a:t>In</a:t>
            </a:r>
            <a:r>
              <a:rPr sz="2600" spc="-60" dirty="0">
                <a:latin typeface="Liberation Sans Narrow"/>
                <a:cs typeface="Liberation Sans Narrow"/>
              </a:rPr>
              <a:t> </a:t>
            </a:r>
            <a:r>
              <a:rPr sz="2600" spc="155" dirty="0">
                <a:latin typeface="Liberation Sans Narrow"/>
                <a:cs typeface="Liberation Sans Narrow"/>
              </a:rPr>
              <a:t>this</a:t>
            </a:r>
            <a:r>
              <a:rPr sz="2600" spc="-60" dirty="0">
                <a:latin typeface="Liberation Sans Narrow"/>
                <a:cs typeface="Liberation Sans Narrow"/>
              </a:rPr>
              <a:t> </a:t>
            </a:r>
            <a:r>
              <a:rPr sz="2600" spc="145" dirty="0">
                <a:latin typeface="Liberation Sans Narrow"/>
                <a:cs typeface="Liberation Sans Narrow"/>
              </a:rPr>
              <a:t>presentation,</a:t>
            </a:r>
            <a:r>
              <a:rPr sz="2600" spc="-55" dirty="0">
                <a:latin typeface="Liberation Sans Narrow"/>
                <a:cs typeface="Liberation Sans Narrow"/>
              </a:rPr>
              <a:t> </a:t>
            </a:r>
            <a:r>
              <a:rPr sz="2600" spc="180" dirty="0">
                <a:latin typeface="Liberation Sans Narrow"/>
                <a:cs typeface="Liberation Sans Narrow"/>
              </a:rPr>
              <a:t>we</a:t>
            </a:r>
            <a:r>
              <a:rPr sz="2600" spc="-60" dirty="0">
                <a:latin typeface="Liberation Sans Narrow"/>
                <a:cs typeface="Liberation Sans Narrow"/>
              </a:rPr>
              <a:t> </a:t>
            </a:r>
            <a:r>
              <a:rPr sz="2600" spc="190" dirty="0">
                <a:latin typeface="Liberation Sans Narrow"/>
                <a:cs typeface="Liberation Sans Narrow"/>
              </a:rPr>
              <a:t>will</a:t>
            </a:r>
            <a:r>
              <a:rPr sz="2600" spc="-55" dirty="0">
                <a:latin typeface="Liberation Sans Narrow"/>
                <a:cs typeface="Liberation Sans Narrow"/>
              </a:rPr>
              <a:t> </a:t>
            </a:r>
            <a:r>
              <a:rPr sz="2600" spc="135" dirty="0">
                <a:latin typeface="Liberation Sans Narrow"/>
                <a:cs typeface="Liberation Sans Narrow"/>
              </a:rPr>
              <a:t>explore</a:t>
            </a:r>
            <a:r>
              <a:rPr sz="2600" spc="-60" dirty="0">
                <a:latin typeface="Liberation Sans Narrow"/>
                <a:cs typeface="Liberation Sans Narrow"/>
              </a:rPr>
              <a:t> </a:t>
            </a:r>
            <a:r>
              <a:rPr sz="2600" b="1" spc="-70" dirty="0">
                <a:latin typeface="Trebuchet MS"/>
                <a:cs typeface="Trebuchet MS"/>
              </a:rPr>
              <a:t>Java</a:t>
            </a:r>
            <a:r>
              <a:rPr sz="2600" b="1" spc="-250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Liberation Sans Narrow"/>
                <a:cs typeface="Liberation Sans Narrow"/>
              </a:rPr>
              <a:t>as</a:t>
            </a:r>
            <a:r>
              <a:rPr sz="2600" spc="-55" dirty="0">
                <a:latin typeface="Liberation Sans Narrow"/>
                <a:cs typeface="Liberation Sans Narrow"/>
              </a:rPr>
              <a:t> </a:t>
            </a:r>
            <a:r>
              <a:rPr sz="2600" spc="105" dirty="0">
                <a:latin typeface="Liberation Sans Narrow"/>
                <a:cs typeface="Liberation Sans Narrow"/>
              </a:rPr>
              <a:t>a</a:t>
            </a:r>
            <a:r>
              <a:rPr sz="2600" spc="-60" dirty="0">
                <a:latin typeface="Liberation Sans Narrow"/>
                <a:cs typeface="Liberation Sans Narrow"/>
              </a:rPr>
              <a:t> </a:t>
            </a:r>
            <a:r>
              <a:rPr sz="2600" spc="180" dirty="0">
                <a:latin typeface="Liberation Sans Narrow"/>
                <a:cs typeface="Liberation Sans Narrow"/>
              </a:rPr>
              <a:t>powerful</a:t>
            </a:r>
            <a:r>
              <a:rPr sz="2600" spc="-55" dirty="0">
                <a:latin typeface="Liberation Sans Narrow"/>
                <a:cs typeface="Liberation Sans Narrow"/>
              </a:rPr>
              <a:t> </a:t>
            </a:r>
            <a:r>
              <a:rPr sz="2600" spc="204" dirty="0">
                <a:latin typeface="Liberation Sans Narrow"/>
                <a:cs typeface="Liberation Sans Narrow"/>
              </a:rPr>
              <a:t>tool</a:t>
            </a:r>
            <a:r>
              <a:rPr sz="2600" spc="-60" dirty="0">
                <a:latin typeface="Liberation Sans Narrow"/>
                <a:cs typeface="Liberation Sans Narrow"/>
              </a:rPr>
              <a:t> </a:t>
            </a:r>
            <a:r>
              <a:rPr sz="2600" spc="160" dirty="0">
                <a:latin typeface="Liberation Sans Narrow"/>
                <a:cs typeface="Liberation Sans Narrow"/>
              </a:rPr>
              <a:t>for</a:t>
            </a:r>
            <a:r>
              <a:rPr sz="2600" spc="-55" dirty="0">
                <a:latin typeface="Liberation Sans Narrow"/>
                <a:cs typeface="Liberation Sans Narrow"/>
              </a:rPr>
              <a:t> </a:t>
            </a:r>
            <a:r>
              <a:rPr sz="2600" spc="145" dirty="0">
                <a:latin typeface="Liberation Sans Narrow"/>
                <a:cs typeface="Liberation Sans Narrow"/>
              </a:rPr>
              <a:t>crafting</a:t>
            </a:r>
            <a:r>
              <a:rPr sz="2600" spc="-60" dirty="0">
                <a:latin typeface="Liberation Sans Narrow"/>
                <a:cs typeface="Liberation Sans Narrow"/>
              </a:rPr>
              <a:t> </a:t>
            </a:r>
            <a:r>
              <a:rPr sz="2600" spc="155" dirty="0">
                <a:latin typeface="Liberation Sans Narrow"/>
                <a:cs typeface="Liberation Sans Narrow"/>
              </a:rPr>
              <a:t>an</a:t>
            </a:r>
            <a:r>
              <a:rPr sz="2600" spc="-60" dirty="0">
                <a:latin typeface="Liberation Sans Narrow"/>
                <a:cs typeface="Liberation Sans Narrow"/>
              </a:rPr>
              <a:t> </a:t>
            </a:r>
            <a:r>
              <a:rPr sz="2600" b="1" spc="-95" dirty="0">
                <a:latin typeface="Trebuchet MS"/>
                <a:cs typeface="Trebuchet MS"/>
              </a:rPr>
              <a:t>online</a:t>
            </a:r>
            <a:r>
              <a:rPr sz="2600" b="1" spc="-245" dirty="0">
                <a:latin typeface="Trebuchet MS"/>
                <a:cs typeface="Trebuchet MS"/>
              </a:rPr>
              <a:t> </a:t>
            </a:r>
            <a:r>
              <a:rPr sz="2600" b="1" spc="-65" dirty="0">
                <a:latin typeface="Trebuchet MS"/>
                <a:cs typeface="Trebuchet MS"/>
              </a:rPr>
              <a:t>music</a:t>
            </a:r>
            <a:r>
              <a:rPr sz="2600" b="1" spc="-250" dirty="0">
                <a:latin typeface="Trebuchet MS"/>
                <a:cs typeface="Trebuchet MS"/>
              </a:rPr>
              <a:t> </a:t>
            </a:r>
            <a:r>
              <a:rPr sz="2600" b="1" spc="-65" dirty="0">
                <a:latin typeface="Trebuchet MS"/>
                <a:cs typeface="Trebuchet MS"/>
              </a:rPr>
              <a:t>player</a:t>
            </a:r>
            <a:r>
              <a:rPr sz="2600" spc="-65" dirty="0">
                <a:latin typeface="Liberation Sans Narrow"/>
                <a:cs typeface="Liberation Sans Narrow"/>
              </a:rPr>
              <a:t>.</a:t>
            </a:r>
            <a:r>
              <a:rPr sz="2600" spc="-55" dirty="0">
                <a:latin typeface="Liberation Sans Narrow"/>
                <a:cs typeface="Liberation Sans Narrow"/>
              </a:rPr>
              <a:t> </a:t>
            </a:r>
            <a:r>
              <a:rPr sz="2600" dirty="0">
                <a:latin typeface="Liberation Sans Narrow"/>
                <a:cs typeface="Liberation Sans Narrow"/>
              </a:rPr>
              <a:t>We</a:t>
            </a:r>
            <a:r>
              <a:rPr sz="2600" spc="-60" dirty="0">
                <a:latin typeface="Liberation Sans Narrow"/>
                <a:cs typeface="Liberation Sans Narrow"/>
              </a:rPr>
              <a:t> </a:t>
            </a:r>
            <a:r>
              <a:rPr sz="2600" spc="190" dirty="0">
                <a:latin typeface="Liberation Sans Narrow"/>
                <a:cs typeface="Liberation Sans Narrow"/>
              </a:rPr>
              <a:t>will</a:t>
            </a:r>
            <a:r>
              <a:rPr sz="2600" spc="-55" dirty="0">
                <a:latin typeface="Liberation Sans Narrow"/>
                <a:cs typeface="Liberation Sans Narrow"/>
              </a:rPr>
              <a:t> </a:t>
            </a:r>
            <a:r>
              <a:rPr sz="2600" spc="114" dirty="0">
                <a:latin typeface="Liberation Sans Narrow"/>
                <a:cs typeface="Liberation Sans Narrow"/>
              </a:rPr>
              <a:t>delve </a:t>
            </a:r>
            <a:r>
              <a:rPr sz="2600" spc="200" dirty="0">
                <a:latin typeface="Liberation Sans Narrow"/>
                <a:cs typeface="Liberation Sans Narrow"/>
              </a:rPr>
              <a:t>into</a:t>
            </a:r>
            <a:r>
              <a:rPr sz="2600" spc="-75" dirty="0">
                <a:latin typeface="Liberation Sans Narrow"/>
                <a:cs typeface="Liberation Sans Narrow"/>
              </a:rPr>
              <a:t> </a:t>
            </a:r>
            <a:r>
              <a:rPr sz="2600" spc="185" dirty="0">
                <a:latin typeface="Liberation Sans Narrow"/>
                <a:cs typeface="Liberation Sans Narrow"/>
              </a:rPr>
              <a:t>the</a:t>
            </a:r>
            <a:r>
              <a:rPr sz="2600" spc="-60" dirty="0">
                <a:latin typeface="Liberation Sans Narrow"/>
                <a:cs typeface="Liberation Sans Narrow"/>
              </a:rPr>
              <a:t> </a:t>
            </a:r>
            <a:r>
              <a:rPr sz="2600" b="1" spc="-120" dirty="0">
                <a:latin typeface="Trebuchet MS"/>
                <a:cs typeface="Trebuchet MS"/>
              </a:rPr>
              <a:t>creative</a:t>
            </a:r>
            <a:r>
              <a:rPr sz="2600" b="1" spc="-250" dirty="0">
                <a:latin typeface="Trebuchet MS"/>
                <a:cs typeface="Trebuchet MS"/>
              </a:rPr>
              <a:t> </a:t>
            </a:r>
            <a:r>
              <a:rPr sz="2600" b="1" spc="-70" dirty="0">
                <a:latin typeface="Trebuchet MS"/>
                <a:cs typeface="Trebuchet MS"/>
              </a:rPr>
              <a:t>process</a:t>
            </a:r>
            <a:r>
              <a:rPr sz="2600" spc="-70" dirty="0">
                <a:latin typeface="Liberation Sans Narrow"/>
                <a:cs typeface="Liberation Sans Narrow"/>
              </a:rPr>
              <a:t>,</a:t>
            </a:r>
            <a:r>
              <a:rPr sz="2600" spc="-60" dirty="0">
                <a:latin typeface="Liberation Sans Narrow"/>
                <a:cs typeface="Liberation Sans Narrow"/>
              </a:rPr>
              <a:t> </a:t>
            </a:r>
            <a:r>
              <a:rPr sz="2600" spc="185" dirty="0">
                <a:latin typeface="Liberation Sans Narrow"/>
                <a:cs typeface="Liberation Sans Narrow"/>
              </a:rPr>
              <a:t>the</a:t>
            </a:r>
            <a:r>
              <a:rPr sz="2600" spc="-65" dirty="0">
                <a:latin typeface="Liberation Sans Narrow"/>
                <a:cs typeface="Liberation Sans Narrow"/>
              </a:rPr>
              <a:t> </a:t>
            </a:r>
            <a:r>
              <a:rPr sz="2600" spc="114" dirty="0">
                <a:latin typeface="Liberation Sans Narrow"/>
                <a:cs typeface="Liberation Sans Narrow"/>
              </a:rPr>
              <a:t>essential</a:t>
            </a:r>
            <a:r>
              <a:rPr sz="2600" spc="-60" dirty="0">
                <a:latin typeface="Liberation Sans Narrow"/>
                <a:cs typeface="Liberation Sans Narrow"/>
              </a:rPr>
              <a:t> </a:t>
            </a:r>
            <a:r>
              <a:rPr sz="2600" spc="165" dirty="0">
                <a:latin typeface="Liberation Sans Narrow"/>
                <a:cs typeface="Liberation Sans Narrow"/>
              </a:rPr>
              <a:t>components,</a:t>
            </a:r>
            <a:r>
              <a:rPr sz="2600" spc="-60" dirty="0">
                <a:latin typeface="Liberation Sans Narrow"/>
                <a:cs typeface="Liberation Sans Narrow"/>
              </a:rPr>
              <a:t> </a:t>
            </a:r>
            <a:r>
              <a:rPr sz="2600" spc="180" dirty="0">
                <a:latin typeface="Liberation Sans Narrow"/>
                <a:cs typeface="Liberation Sans Narrow"/>
              </a:rPr>
              <a:t>and</a:t>
            </a:r>
            <a:r>
              <a:rPr sz="2600" spc="-60" dirty="0">
                <a:latin typeface="Liberation Sans Narrow"/>
                <a:cs typeface="Liberation Sans Narrow"/>
              </a:rPr>
              <a:t> </a:t>
            </a:r>
            <a:r>
              <a:rPr sz="2600" spc="229" dirty="0">
                <a:latin typeface="Liberation Sans Narrow"/>
                <a:cs typeface="Liberation Sans Narrow"/>
              </a:rPr>
              <a:t>how</a:t>
            </a:r>
            <a:r>
              <a:rPr sz="2600" spc="-65" dirty="0">
                <a:latin typeface="Liberation Sans Narrow"/>
                <a:cs typeface="Liberation Sans Narrow"/>
              </a:rPr>
              <a:t> </a:t>
            </a:r>
            <a:r>
              <a:rPr sz="2600" spc="220" dirty="0">
                <a:latin typeface="Liberation Sans Narrow"/>
                <a:cs typeface="Liberation Sans Narrow"/>
              </a:rPr>
              <a:t>to</a:t>
            </a:r>
            <a:r>
              <a:rPr sz="2600" spc="-60" dirty="0">
                <a:latin typeface="Liberation Sans Narrow"/>
                <a:cs typeface="Liberation Sans Narrow"/>
              </a:rPr>
              <a:t> </a:t>
            </a:r>
            <a:r>
              <a:rPr sz="2600" spc="170" dirty="0">
                <a:latin typeface="Liberation Sans Narrow"/>
                <a:cs typeface="Liberation Sans Narrow"/>
              </a:rPr>
              <a:t>bring</a:t>
            </a:r>
            <a:r>
              <a:rPr sz="2600" spc="-60" dirty="0">
                <a:latin typeface="Liberation Sans Narrow"/>
                <a:cs typeface="Liberation Sans Narrow"/>
              </a:rPr>
              <a:t> </a:t>
            </a:r>
            <a:r>
              <a:rPr sz="2600" spc="170" dirty="0">
                <a:latin typeface="Liberation Sans Narrow"/>
                <a:cs typeface="Liberation Sans Narrow"/>
              </a:rPr>
              <a:t>your</a:t>
            </a:r>
            <a:r>
              <a:rPr sz="2600" spc="-60" dirty="0">
                <a:latin typeface="Liberation Sans Narrow"/>
                <a:cs typeface="Liberation Sans Narrow"/>
              </a:rPr>
              <a:t> </a:t>
            </a:r>
            <a:r>
              <a:rPr sz="2600" spc="150" dirty="0">
                <a:latin typeface="Liberation Sans Narrow"/>
                <a:cs typeface="Liberation Sans Narrow"/>
              </a:rPr>
              <a:t>musical</a:t>
            </a:r>
            <a:r>
              <a:rPr sz="2600" spc="-65" dirty="0">
                <a:latin typeface="Liberation Sans Narrow"/>
                <a:cs typeface="Liberation Sans Narrow"/>
              </a:rPr>
              <a:t> </a:t>
            </a:r>
            <a:r>
              <a:rPr sz="2600" spc="105" dirty="0">
                <a:latin typeface="Liberation Sans Narrow"/>
                <a:cs typeface="Liberation Sans Narrow"/>
              </a:rPr>
              <a:t>ideas</a:t>
            </a:r>
            <a:r>
              <a:rPr sz="2600" spc="-60" dirty="0">
                <a:latin typeface="Liberation Sans Narrow"/>
                <a:cs typeface="Liberation Sans Narrow"/>
              </a:rPr>
              <a:t> </a:t>
            </a:r>
            <a:r>
              <a:rPr sz="2600" spc="220" dirty="0">
                <a:latin typeface="Liberation Sans Narrow"/>
                <a:cs typeface="Liberation Sans Narrow"/>
              </a:rPr>
              <a:t>to</a:t>
            </a:r>
            <a:r>
              <a:rPr sz="2600" spc="-60" dirty="0">
                <a:latin typeface="Liberation Sans Narrow"/>
                <a:cs typeface="Liberation Sans Narrow"/>
              </a:rPr>
              <a:t> </a:t>
            </a:r>
            <a:r>
              <a:rPr sz="2600" spc="125" dirty="0">
                <a:latin typeface="Liberation Sans Narrow"/>
                <a:cs typeface="Liberation Sans Narrow"/>
              </a:rPr>
              <a:t>life</a:t>
            </a:r>
            <a:r>
              <a:rPr sz="2600" spc="-60" dirty="0">
                <a:latin typeface="Liberation Sans Narrow"/>
                <a:cs typeface="Liberation Sans Narrow"/>
              </a:rPr>
              <a:t> </a:t>
            </a:r>
            <a:r>
              <a:rPr sz="2600" spc="180" dirty="0">
                <a:latin typeface="Liberation Sans Narrow"/>
                <a:cs typeface="Liberation Sans Narrow"/>
              </a:rPr>
              <a:t>through </a:t>
            </a:r>
            <a:r>
              <a:rPr sz="2600" b="1" spc="-10" dirty="0">
                <a:latin typeface="Trebuchet MS"/>
                <a:cs typeface="Trebuchet MS"/>
              </a:rPr>
              <a:t>coding</a:t>
            </a:r>
            <a:r>
              <a:rPr sz="2600" spc="-10" dirty="0">
                <a:latin typeface="Liberation Sans Narrow"/>
                <a:cs typeface="Liberation Sans Narrow"/>
              </a:rPr>
              <a:t>.</a:t>
            </a:r>
            <a:endParaRPr sz="2600" dirty="0">
              <a:latin typeface="Liberation Sans Narrow"/>
              <a:cs typeface="Liberation Sans Narrow"/>
            </a:endParaRPr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30913" y="6112633"/>
            <a:ext cx="6660608" cy="320994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03166" y="6056223"/>
            <a:ext cx="7219949" cy="3209940"/>
          </a:xfrm>
          <a:prstGeom prst="rect">
            <a:avLst/>
          </a:prstGeom>
        </p:spPr>
      </p:pic>
      <p:sp>
        <p:nvSpPr>
          <p:cNvPr id="27" name="object 24">
            <a:extLst>
              <a:ext uri="{FF2B5EF4-FFF2-40B4-BE49-F238E27FC236}">
                <a16:creationId xmlns:a16="http://schemas.microsoft.com/office/drawing/2014/main" id="{1E4296A9-7AC3-6785-1821-776348E61BF7}"/>
              </a:ext>
            </a:extLst>
          </p:cNvPr>
          <p:cNvSpPr txBox="1"/>
          <p:nvPr/>
        </p:nvSpPr>
        <p:spPr>
          <a:xfrm>
            <a:off x="1601885" y="3805069"/>
            <a:ext cx="1483995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0"/>
              </a:spcBef>
            </a:pPr>
            <a:r>
              <a:rPr lang="en-US" sz="2800" dirty="0"/>
              <a:t>An </a:t>
            </a:r>
            <a:r>
              <a:rPr lang="en-US" sz="2800" b="1" dirty="0"/>
              <a:t>online music player</a:t>
            </a:r>
            <a:r>
              <a:rPr lang="en-US" sz="2800" dirty="0"/>
              <a:t> is a software application that allows users to stream and play music over the internet. In Java, you can create a basic version of an online music player that can play local audio files, while more advanced versions would involve handling online streams</a:t>
            </a:r>
            <a:endParaRPr sz="26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9550" y="1568450"/>
            <a:ext cx="6838949" cy="76009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88582" y="902324"/>
            <a:ext cx="577723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Core</a:t>
            </a:r>
            <a:r>
              <a:rPr spc="-500" dirty="0"/>
              <a:t> </a:t>
            </a:r>
            <a:r>
              <a:rPr spc="-195" dirty="0"/>
              <a:t>Components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D13EB03-8195-36A6-F118-49FB4CF19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930341"/>
            <a:ext cx="9906000" cy="704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Graphical User Interface (GUI)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interface through which the user interacts with the music player, usually consisting of buttons like Play, Pause, Stop,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Audio Processing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Java libraries like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JavaZoom’s</a:t>
            </a: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javax.sound.sampled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are used to play audio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 Handling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You need to manage user interactions with the music player, like clicking the Play button.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634EA6-5857-473C-989D-3FAD60E982E3}"/>
              </a:ext>
            </a:extLst>
          </p:cNvPr>
          <p:cNvSpPr txBox="1">
            <a:spLocks/>
          </p:cNvSpPr>
          <p:nvPr/>
        </p:nvSpPr>
        <p:spPr>
          <a:xfrm>
            <a:off x="588772" y="-59126"/>
            <a:ext cx="17123155" cy="1997664"/>
          </a:xfrm>
          <a:prstGeom prst="rect">
            <a:avLst/>
          </a:prstGeom>
        </p:spPr>
        <p:txBody>
          <a:bodyPr vert="horz" lIns="137255" tIns="68628" rIns="137255" bIns="6862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5404" b="1" dirty="0">
                <a:latin typeface="+mn-lt"/>
              </a:rPr>
              <a:t>Flowchart</a:t>
            </a:r>
            <a:endParaRPr lang="en-US" sz="3602" b="1" dirty="0">
              <a:latin typeface="+mn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5D5A2C4-1E41-1B33-F33A-12DB2EFEA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05" y="3734518"/>
            <a:ext cx="5948558" cy="27025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ADA7331-CE4C-4815-0545-47F9F409F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704" y="3984448"/>
            <a:ext cx="7125596" cy="23308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770EAC6-4716-8892-9D9B-45F31942EA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3" r="20478"/>
          <a:stretch/>
        </p:blipFill>
        <p:spPr>
          <a:xfrm>
            <a:off x="12755588" y="3593980"/>
            <a:ext cx="5545112" cy="260816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611B774-4396-7A77-6658-8A308280BD4B}"/>
              </a:ext>
            </a:extLst>
          </p:cNvPr>
          <p:cNvSpPr/>
          <p:nvPr/>
        </p:nvSpPr>
        <p:spPr>
          <a:xfrm>
            <a:off x="3637264" y="7840053"/>
            <a:ext cx="2774498" cy="109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C9144C-477E-C92C-443D-6DA5B1558007}"/>
              </a:ext>
            </a:extLst>
          </p:cNvPr>
          <p:cNvSpPr/>
          <p:nvPr/>
        </p:nvSpPr>
        <p:spPr>
          <a:xfrm>
            <a:off x="6262724" y="2637737"/>
            <a:ext cx="164706" cy="5298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42A8EF-9099-07DC-34A0-19DFD3EE8B5A}"/>
              </a:ext>
            </a:extLst>
          </p:cNvPr>
          <p:cNvSpPr/>
          <p:nvPr/>
        </p:nvSpPr>
        <p:spPr>
          <a:xfrm>
            <a:off x="6262724" y="2637738"/>
            <a:ext cx="3246432" cy="1738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8B40354D-A809-C000-9AEE-E483059FD299}"/>
              </a:ext>
            </a:extLst>
          </p:cNvPr>
          <p:cNvSpPr/>
          <p:nvPr/>
        </p:nvSpPr>
        <p:spPr>
          <a:xfrm>
            <a:off x="9265053" y="3684233"/>
            <a:ext cx="313745" cy="3992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7EFA14-0EEC-7927-C17A-9C34A252708A}"/>
              </a:ext>
            </a:extLst>
          </p:cNvPr>
          <p:cNvSpPr/>
          <p:nvPr/>
        </p:nvSpPr>
        <p:spPr>
          <a:xfrm>
            <a:off x="9436783" y="6258621"/>
            <a:ext cx="164706" cy="1512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F442B8-AEAC-769A-BB3B-A1EB705EE3D8}"/>
              </a:ext>
            </a:extLst>
          </p:cNvPr>
          <p:cNvSpPr/>
          <p:nvPr/>
        </p:nvSpPr>
        <p:spPr>
          <a:xfrm>
            <a:off x="9436783" y="7661567"/>
            <a:ext cx="2774498" cy="109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D83EA0E-ADA7-F535-C66B-DBD5DF205F5C}"/>
              </a:ext>
            </a:extLst>
          </p:cNvPr>
          <p:cNvSpPr/>
          <p:nvPr/>
        </p:nvSpPr>
        <p:spPr>
          <a:xfrm>
            <a:off x="12062243" y="2528329"/>
            <a:ext cx="149038" cy="5228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9F2C4FF3-FFC2-E204-E863-B86ACF2AC766}"/>
              </a:ext>
            </a:extLst>
          </p:cNvPr>
          <p:cNvSpPr/>
          <p:nvPr/>
        </p:nvSpPr>
        <p:spPr>
          <a:xfrm>
            <a:off x="15588981" y="3281226"/>
            <a:ext cx="313745" cy="3992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8861E82-76A5-AD41-D4FF-8CA09B56DD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49" y="806556"/>
            <a:ext cx="658333" cy="65833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6B9DDFA-BD13-C77D-4374-3B09BD67BE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419" y="882281"/>
            <a:ext cx="658333" cy="65833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4F2A8DD-8454-46B8-5E93-53A900F48DF1}"/>
              </a:ext>
            </a:extLst>
          </p:cNvPr>
          <p:cNvSpPr/>
          <p:nvPr/>
        </p:nvSpPr>
        <p:spPr>
          <a:xfrm>
            <a:off x="12062242" y="2486929"/>
            <a:ext cx="3777013" cy="146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47DCD7-57BF-B3A5-A171-E99E1E08E251}"/>
              </a:ext>
            </a:extLst>
          </p:cNvPr>
          <p:cNvSpPr/>
          <p:nvPr/>
        </p:nvSpPr>
        <p:spPr>
          <a:xfrm>
            <a:off x="9344450" y="2637738"/>
            <a:ext cx="164706" cy="12461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C55333-BA12-542C-0D39-AB98C9F17002}"/>
              </a:ext>
            </a:extLst>
          </p:cNvPr>
          <p:cNvSpPr/>
          <p:nvPr/>
        </p:nvSpPr>
        <p:spPr>
          <a:xfrm>
            <a:off x="15663501" y="2486928"/>
            <a:ext cx="164706" cy="936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53532E-7563-BECA-62E1-AE3BB25A1B7D}"/>
              </a:ext>
            </a:extLst>
          </p:cNvPr>
          <p:cNvSpPr/>
          <p:nvPr/>
        </p:nvSpPr>
        <p:spPr>
          <a:xfrm>
            <a:off x="3637264" y="6437107"/>
            <a:ext cx="164706" cy="1512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973561C-477C-297A-F8F1-EB4EB017CC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692" y="6175708"/>
            <a:ext cx="7125596" cy="517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9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8" grpId="0" animBg="1"/>
      <p:bldP spid="36" grpId="0" animBg="1"/>
      <p:bldP spid="31" grpId="0" animBg="1"/>
      <p:bldP spid="37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2459" y="1342062"/>
            <a:ext cx="6838949" cy="76009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72606" y="3386360"/>
            <a:ext cx="6668134" cy="177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</a:pPr>
            <a:r>
              <a:rPr sz="2300" spc="125" dirty="0">
                <a:latin typeface="Liberation Sans Narrow"/>
                <a:cs typeface="Liberation Sans Narrow"/>
              </a:rPr>
              <a:t>Utilizing</a:t>
            </a:r>
            <a:r>
              <a:rPr sz="2300" spc="-15" dirty="0">
                <a:latin typeface="Liberation Sans Narrow"/>
                <a:cs typeface="Liberation Sans Narrow"/>
              </a:rPr>
              <a:t> </a:t>
            </a:r>
            <a:r>
              <a:rPr sz="2300" b="1" spc="-60" dirty="0">
                <a:latin typeface="Trebuchet MS"/>
                <a:cs typeface="Trebuchet MS"/>
              </a:rPr>
              <a:t>Java</a:t>
            </a:r>
            <a:r>
              <a:rPr sz="2300" b="1" spc="-185" dirty="0">
                <a:latin typeface="Trebuchet MS"/>
                <a:cs typeface="Trebuchet MS"/>
              </a:rPr>
              <a:t> </a:t>
            </a:r>
            <a:r>
              <a:rPr sz="2300" b="1" spc="-80" dirty="0">
                <a:latin typeface="Trebuchet MS"/>
                <a:cs typeface="Trebuchet MS"/>
              </a:rPr>
              <a:t>libraries</a:t>
            </a:r>
            <a:r>
              <a:rPr sz="2300" b="1" spc="-185" dirty="0">
                <a:latin typeface="Trebuchet MS"/>
                <a:cs typeface="Trebuchet MS"/>
              </a:rPr>
              <a:t> </a:t>
            </a:r>
            <a:r>
              <a:rPr sz="2300" spc="114" dirty="0">
                <a:latin typeface="Liberation Sans Narrow"/>
                <a:cs typeface="Liberation Sans Narrow"/>
              </a:rPr>
              <a:t>such</a:t>
            </a:r>
            <a:r>
              <a:rPr sz="2300" spc="-15" dirty="0">
                <a:latin typeface="Liberation Sans Narrow"/>
                <a:cs typeface="Liberation Sans Narrow"/>
              </a:rPr>
              <a:t> </a:t>
            </a:r>
            <a:r>
              <a:rPr sz="2300" dirty="0">
                <a:latin typeface="Liberation Sans Narrow"/>
                <a:cs typeface="Liberation Sans Narrow"/>
              </a:rPr>
              <a:t>as</a:t>
            </a:r>
            <a:r>
              <a:rPr sz="2300" spc="-20" dirty="0">
                <a:latin typeface="Liberation Sans Narrow"/>
                <a:cs typeface="Liberation Sans Narrow"/>
              </a:rPr>
              <a:t> </a:t>
            </a:r>
            <a:r>
              <a:rPr sz="2300" dirty="0">
                <a:latin typeface="Liberation Sans Narrow"/>
                <a:cs typeface="Liberation Sans Narrow"/>
              </a:rPr>
              <a:t>JavaFX</a:t>
            </a:r>
            <a:r>
              <a:rPr sz="2300" spc="-20" dirty="0">
                <a:latin typeface="Liberation Sans Narrow"/>
                <a:cs typeface="Liberation Sans Narrow"/>
              </a:rPr>
              <a:t> </a:t>
            </a:r>
            <a:r>
              <a:rPr sz="2300" spc="160" dirty="0">
                <a:latin typeface="Liberation Sans Narrow"/>
                <a:cs typeface="Liberation Sans Narrow"/>
              </a:rPr>
              <a:t>and</a:t>
            </a:r>
            <a:r>
              <a:rPr sz="2300" spc="-20" dirty="0">
                <a:latin typeface="Liberation Sans Narrow"/>
                <a:cs typeface="Liberation Sans Narrow"/>
              </a:rPr>
              <a:t> </a:t>
            </a:r>
            <a:r>
              <a:rPr sz="2300" spc="70" dirty="0">
                <a:latin typeface="Liberation Sans Narrow"/>
                <a:cs typeface="Liberation Sans Narrow"/>
              </a:rPr>
              <a:t>JLayer,</a:t>
            </a:r>
            <a:r>
              <a:rPr sz="2300" spc="-15" dirty="0">
                <a:latin typeface="Liberation Sans Narrow"/>
                <a:cs typeface="Liberation Sans Narrow"/>
              </a:rPr>
              <a:t> </a:t>
            </a:r>
            <a:r>
              <a:rPr sz="2300" spc="135" dirty="0">
                <a:latin typeface="Liberation Sans Narrow"/>
                <a:cs typeface="Liberation Sans Narrow"/>
              </a:rPr>
              <a:t>we </a:t>
            </a:r>
            <a:r>
              <a:rPr sz="2300" spc="114" dirty="0">
                <a:latin typeface="Liberation Sans Narrow"/>
                <a:cs typeface="Liberation Sans Narrow"/>
              </a:rPr>
              <a:t>can</a:t>
            </a:r>
            <a:r>
              <a:rPr sz="2300" spc="-60" dirty="0">
                <a:latin typeface="Liberation Sans Narrow"/>
                <a:cs typeface="Liberation Sans Narrow"/>
              </a:rPr>
              <a:t> </a:t>
            </a:r>
            <a:r>
              <a:rPr sz="2300" spc="180" dirty="0">
                <a:latin typeface="Liberation Sans Narrow"/>
                <a:cs typeface="Liberation Sans Narrow"/>
              </a:rPr>
              <a:t>implement</a:t>
            </a:r>
            <a:r>
              <a:rPr sz="2300" spc="-60" dirty="0">
                <a:latin typeface="Liberation Sans Narrow"/>
                <a:cs typeface="Liberation Sans Narrow"/>
              </a:rPr>
              <a:t> </a:t>
            </a:r>
            <a:r>
              <a:rPr sz="2300" spc="100" dirty="0">
                <a:latin typeface="Liberation Sans Narrow"/>
                <a:cs typeface="Liberation Sans Narrow"/>
              </a:rPr>
              <a:t>features</a:t>
            </a:r>
            <a:r>
              <a:rPr sz="2300" spc="-55" dirty="0">
                <a:latin typeface="Liberation Sans Narrow"/>
                <a:cs typeface="Liberation Sans Narrow"/>
              </a:rPr>
              <a:t> </a:t>
            </a:r>
            <a:r>
              <a:rPr sz="2300" spc="114" dirty="0">
                <a:latin typeface="Liberation Sans Narrow"/>
                <a:cs typeface="Liberation Sans Narrow"/>
              </a:rPr>
              <a:t>like</a:t>
            </a:r>
            <a:r>
              <a:rPr sz="2300" spc="-60" dirty="0">
                <a:latin typeface="Liberation Sans Narrow"/>
                <a:cs typeface="Liberation Sans Narrow"/>
              </a:rPr>
              <a:t> </a:t>
            </a:r>
            <a:r>
              <a:rPr sz="2300" spc="100" dirty="0">
                <a:latin typeface="Liberation Sans Narrow"/>
                <a:cs typeface="Liberation Sans Narrow"/>
              </a:rPr>
              <a:t>play,</a:t>
            </a:r>
            <a:r>
              <a:rPr sz="2300" spc="-60" dirty="0">
                <a:latin typeface="Liberation Sans Narrow"/>
                <a:cs typeface="Liberation Sans Narrow"/>
              </a:rPr>
              <a:t> </a:t>
            </a:r>
            <a:r>
              <a:rPr sz="2300" spc="90" dirty="0">
                <a:latin typeface="Liberation Sans Narrow"/>
                <a:cs typeface="Liberation Sans Narrow"/>
              </a:rPr>
              <a:t>pause,</a:t>
            </a:r>
            <a:r>
              <a:rPr sz="2300" spc="-55" dirty="0">
                <a:latin typeface="Liberation Sans Narrow"/>
                <a:cs typeface="Liberation Sans Narrow"/>
              </a:rPr>
              <a:t> </a:t>
            </a:r>
            <a:r>
              <a:rPr sz="2300" spc="160" dirty="0">
                <a:latin typeface="Liberation Sans Narrow"/>
                <a:cs typeface="Liberation Sans Narrow"/>
              </a:rPr>
              <a:t>and</a:t>
            </a:r>
            <a:r>
              <a:rPr sz="2300" spc="-60" dirty="0">
                <a:latin typeface="Liberation Sans Narrow"/>
                <a:cs typeface="Liberation Sans Narrow"/>
              </a:rPr>
              <a:t> </a:t>
            </a:r>
            <a:r>
              <a:rPr sz="2300" spc="100" dirty="0">
                <a:latin typeface="Liberation Sans Narrow"/>
                <a:cs typeface="Liberation Sans Narrow"/>
              </a:rPr>
              <a:t>skip.</a:t>
            </a:r>
            <a:r>
              <a:rPr sz="2300" spc="-60" dirty="0">
                <a:latin typeface="Liberation Sans Narrow"/>
                <a:cs typeface="Liberation Sans Narrow"/>
              </a:rPr>
              <a:t> </a:t>
            </a:r>
            <a:r>
              <a:rPr sz="2300" spc="80" dirty="0">
                <a:latin typeface="Liberation Sans Narrow"/>
                <a:cs typeface="Liberation Sans Narrow"/>
              </a:rPr>
              <a:t>The </a:t>
            </a:r>
            <a:r>
              <a:rPr sz="2300" b="1" spc="-65" dirty="0">
                <a:latin typeface="Trebuchet MS"/>
                <a:cs typeface="Trebuchet MS"/>
              </a:rPr>
              <a:t>coding</a:t>
            </a:r>
            <a:r>
              <a:rPr sz="2300" b="1" spc="-215" dirty="0">
                <a:latin typeface="Trebuchet MS"/>
                <a:cs typeface="Trebuchet MS"/>
              </a:rPr>
              <a:t> </a:t>
            </a:r>
            <a:r>
              <a:rPr sz="2300" b="1" spc="-80" dirty="0">
                <a:latin typeface="Trebuchet MS"/>
                <a:cs typeface="Trebuchet MS"/>
              </a:rPr>
              <a:t>process</a:t>
            </a:r>
            <a:r>
              <a:rPr sz="2300" b="1" spc="-215" dirty="0">
                <a:latin typeface="Trebuchet MS"/>
                <a:cs typeface="Trebuchet MS"/>
              </a:rPr>
              <a:t> </a:t>
            </a:r>
            <a:r>
              <a:rPr sz="2300" spc="135" dirty="0">
                <a:latin typeface="Liberation Sans Narrow"/>
                <a:cs typeface="Liberation Sans Narrow"/>
              </a:rPr>
              <a:t>allows</a:t>
            </a:r>
            <a:r>
              <a:rPr sz="2300" spc="-45" dirty="0">
                <a:latin typeface="Liberation Sans Narrow"/>
                <a:cs typeface="Liberation Sans Narrow"/>
              </a:rPr>
              <a:t> </a:t>
            </a:r>
            <a:r>
              <a:rPr sz="2300" spc="145" dirty="0">
                <a:latin typeface="Liberation Sans Narrow"/>
                <a:cs typeface="Liberation Sans Narrow"/>
              </a:rPr>
              <a:t>for</a:t>
            </a:r>
            <a:r>
              <a:rPr sz="2300" spc="-50" dirty="0">
                <a:latin typeface="Liberation Sans Narrow"/>
                <a:cs typeface="Liberation Sans Narrow"/>
              </a:rPr>
              <a:t> </a:t>
            </a:r>
            <a:r>
              <a:rPr sz="2300" spc="140" dirty="0">
                <a:latin typeface="Liberation Sans Narrow"/>
                <a:cs typeface="Liberation Sans Narrow"/>
              </a:rPr>
              <a:t>customization</a:t>
            </a:r>
            <a:r>
              <a:rPr sz="2300" spc="-45" dirty="0">
                <a:latin typeface="Liberation Sans Narrow"/>
                <a:cs typeface="Liberation Sans Narrow"/>
              </a:rPr>
              <a:t> </a:t>
            </a:r>
            <a:r>
              <a:rPr sz="2300" spc="160" dirty="0">
                <a:latin typeface="Liberation Sans Narrow"/>
                <a:cs typeface="Liberation Sans Narrow"/>
              </a:rPr>
              <a:t>and</a:t>
            </a:r>
            <a:r>
              <a:rPr sz="2300" spc="-50" dirty="0">
                <a:latin typeface="Liberation Sans Narrow"/>
                <a:cs typeface="Liberation Sans Narrow"/>
              </a:rPr>
              <a:t> </a:t>
            </a:r>
            <a:r>
              <a:rPr sz="2300" spc="95" dirty="0">
                <a:latin typeface="Liberation Sans Narrow"/>
                <a:cs typeface="Liberation Sans Narrow"/>
              </a:rPr>
              <a:t>creativity, </a:t>
            </a:r>
            <a:r>
              <a:rPr sz="2300" spc="135" dirty="0">
                <a:latin typeface="Liberation Sans Narrow"/>
                <a:cs typeface="Liberation Sans Narrow"/>
              </a:rPr>
              <a:t>enabling</a:t>
            </a:r>
            <a:r>
              <a:rPr sz="2300" spc="-60" dirty="0">
                <a:latin typeface="Liberation Sans Narrow"/>
                <a:cs typeface="Liberation Sans Narrow"/>
              </a:rPr>
              <a:t> </a:t>
            </a:r>
            <a:r>
              <a:rPr sz="2300" spc="120" dirty="0">
                <a:latin typeface="Liberation Sans Narrow"/>
                <a:cs typeface="Liberation Sans Narrow"/>
              </a:rPr>
              <a:t>developers</a:t>
            </a:r>
            <a:r>
              <a:rPr sz="2300" spc="-60" dirty="0">
                <a:latin typeface="Liberation Sans Narrow"/>
                <a:cs typeface="Liberation Sans Narrow"/>
              </a:rPr>
              <a:t> </a:t>
            </a:r>
            <a:r>
              <a:rPr sz="2300" spc="195" dirty="0">
                <a:latin typeface="Liberation Sans Narrow"/>
                <a:cs typeface="Liberation Sans Narrow"/>
              </a:rPr>
              <a:t>to</a:t>
            </a:r>
            <a:r>
              <a:rPr sz="2300" spc="-55" dirty="0">
                <a:latin typeface="Liberation Sans Narrow"/>
                <a:cs typeface="Liberation Sans Narrow"/>
              </a:rPr>
              <a:t> </a:t>
            </a:r>
            <a:r>
              <a:rPr sz="2300" spc="100" dirty="0">
                <a:latin typeface="Liberation Sans Narrow"/>
                <a:cs typeface="Liberation Sans Narrow"/>
              </a:rPr>
              <a:t>create</a:t>
            </a:r>
            <a:r>
              <a:rPr sz="2300" spc="-60" dirty="0">
                <a:latin typeface="Liberation Sans Narrow"/>
                <a:cs typeface="Liberation Sans Narrow"/>
              </a:rPr>
              <a:t> </a:t>
            </a:r>
            <a:r>
              <a:rPr sz="2300" spc="90" dirty="0">
                <a:latin typeface="Liberation Sans Narrow"/>
                <a:cs typeface="Liberation Sans Narrow"/>
              </a:rPr>
              <a:t>a</a:t>
            </a:r>
            <a:r>
              <a:rPr sz="2300" spc="-55" dirty="0">
                <a:latin typeface="Liberation Sans Narrow"/>
                <a:cs typeface="Liberation Sans Narrow"/>
              </a:rPr>
              <a:t> </a:t>
            </a:r>
            <a:r>
              <a:rPr sz="2300" spc="155" dirty="0">
                <a:latin typeface="Liberation Sans Narrow"/>
                <a:cs typeface="Liberation Sans Narrow"/>
              </a:rPr>
              <a:t>unique</a:t>
            </a:r>
            <a:r>
              <a:rPr sz="2300" spc="-60" dirty="0">
                <a:latin typeface="Liberation Sans Narrow"/>
                <a:cs typeface="Liberation Sans Narrow"/>
              </a:rPr>
              <a:t> </a:t>
            </a:r>
            <a:r>
              <a:rPr sz="2300" spc="100" dirty="0">
                <a:latin typeface="Liberation Sans Narrow"/>
                <a:cs typeface="Liberation Sans Narrow"/>
              </a:rPr>
              <a:t>experience</a:t>
            </a:r>
            <a:r>
              <a:rPr sz="2300" spc="-60" dirty="0">
                <a:latin typeface="Liberation Sans Narrow"/>
                <a:cs typeface="Liberation Sans Narrow"/>
              </a:rPr>
              <a:t> </a:t>
            </a:r>
            <a:r>
              <a:rPr sz="2300" spc="155" dirty="0">
                <a:latin typeface="Liberation Sans Narrow"/>
                <a:cs typeface="Liberation Sans Narrow"/>
              </a:rPr>
              <a:t>that </a:t>
            </a:r>
            <a:r>
              <a:rPr sz="2300" spc="100" dirty="0">
                <a:latin typeface="Liberation Sans Narrow"/>
                <a:cs typeface="Liberation Sans Narrow"/>
              </a:rPr>
              <a:t>resonates</a:t>
            </a:r>
            <a:r>
              <a:rPr sz="2300" spc="-50" dirty="0">
                <a:latin typeface="Liberation Sans Narrow"/>
                <a:cs typeface="Liberation Sans Narrow"/>
              </a:rPr>
              <a:t> </a:t>
            </a:r>
            <a:r>
              <a:rPr sz="2300" spc="195" dirty="0">
                <a:latin typeface="Liberation Sans Narrow"/>
                <a:cs typeface="Liberation Sans Narrow"/>
              </a:rPr>
              <a:t>with</a:t>
            </a:r>
            <a:r>
              <a:rPr sz="2300" spc="-45" dirty="0">
                <a:latin typeface="Liberation Sans Narrow"/>
                <a:cs typeface="Liberation Sans Narrow"/>
              </a:rPr>
              <a:t> </a:t>
            </a:r>
            <a:r>
              <a:rPr sz="2300" spc="70" dirty="0">
                <a:latin typeface="Liberation Sans Narrow"/>
                <a:cs typeface="Liberation Sans Narrow"/>
              </a:rPr>
              <a:t>users.</a:t>
            </a:r>
            <a:r>
              <a:rPr sz="2300" spc="-45" dirty="0">
                <a:latin typeface="Liberation Sans Narrow"/>
                <a:cs typeface="Liberation Sans Narrow"/>
              </a:rPr>
              <a:t> </a:t>
            </a:r>
            <a:r>
              <a:rPr sz="2300" b="1" spc="-100" dirty="0">
                <a:latin typeface="Trebuchet MS"/>
                <a:cs typeface="Trebuchet MS"/>
              </a:rPr>
              <a:t>Testing</a:t>
            </a:r>
            <a:r>
              <a:rPr sz="2300" b="1" spc="-210" dirty="0">
                <a:latin typeface="Trebuchet MS"/>
                <a:cs typeface="Trebuchet MS"/>
              </a:rPr>
              <a:t> </a:t>
            </a:r>
            <a:r>
              <a:rPr sz="2300" spc="160" dirty="0">
                <a:latin typeface="Liberation Sans Narrow"/>
                <a:cs typeface="Liberation Sans Narrow"/>
              </a:rPr>
              <a:t>and</a:t>
            </a:r>
            <a:r>
              <a:rPr sz="2300" spc="-40" dirty="0">
                <a:latin typeface="Liberation Sans Narrow"/>
                <a:cs typeface="Liberation Sans Narrow"/>
              </a:rPr>
              <a:t> </a:t>
            </a:r>
            <a:r>
              <a:rPr sz="2300" b="1" spc="-95" dirty="0">
                <a:latin typeface="Trebuchet MS"/>
                <a:cs typeface="Trebuchet MS"/>
              </a:rPr>
              <a:t>iteration</a:t>
            </a:r>
            <a:r>
              <a:rPr sz="2300" b="1" spc="-215" dirty="0">
                <a:latin typeface="Trebuchet MS"/>
                <a:cs typeface="Trebuchet MS"/>
              </a:rPr>
              <a:t> </a:t>
            </a:r>
            <a:r>
              <a:rPr sz="2300" spc="95" dirty="0">
                <a:latin typeface="Liberation Sans Narrow"/>
                <a:cs typeface="Liberation Sans Narrow"/>
              </a:rPr>
              <a:t>are</a:t>
            </a:r>
            <a:r>
              <a:rPr sz="2300" spc="-45" dirty="0">
                <a:latin typeface="Liberation Sans Narrow"/>
                <a:cs typeface="Liberation Sans Narrow"/>
              </a:rPr>
              <a:t> </a:t>
            </a:r>
            <a:r>
              <a:rPr sz="2300" spc="90" dirty="0">
                <a:latin typeface="Liberation Sans Narrow"/>
                <a:cs typeface="Liberation Sans Narrow"/>
              </a:rPr>
              <a:t>key!</a:t>
            </a:r>
            <a:endParaRPr sz="2300" dirty="0">
              <a:latin typeface="Liberation Sans Narrow"/>
              <a:cs typeface="Liberation Sans Narrow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31AAA3-F051-A106-FA60-824047EA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6611843" y="0"/>
            <a:ext cx="1676400" cy="4457700"/>
            <a:chOff x="16611843" y="0"/>
            <a:chExt cx="1676400" cy="4457700"/>
          </a:xfrm>
        </p:grpSpPr>
        <p:sp>
          <p:nvSpPr>
            <p:cNvPr id="4" name="object 4"/>
            <p:cNvSpPr/>
            <p:nvPr/>
          </p:nvSpPr>
          <p:spPr>
            <a:xfrm>
              <a:off x="16611843" y="0"/>
              <a:ext cx="1676400" cy="4457700"/>
            </a:xfrm>
            <a:custGeom>
              <a:avLst/>
              <a:gdLst/>
              <a:ahLst/>
              <a:cxnLst/>
              <a:rect l="l" t="t" r="r" b="b"/>
              <a:pathLst>
                <a:path w="1676400" h="4457700">
                  <a:moveTo>
                    <a:pt x="1136821" y="2215407"/>
                  </a:moveTo>
                  <a:lnTo>
                    <a:pt x="1106582" y="2215407"/>
                  </a:lnTo>
                  <a:lnTo>
                    <a:pt x="1106582" y="1661015"/>
                  </a:lnTo>
                  <a:lnTo>
                    <a:pt x="1660955" y="1661015"/>
                  </a:lnTo>
                  <a:lnTo>
                    <a:pt x="1660955" y="1136863"/>
                  </a:lnTo>
                  <a:lnTo>
                    <a:pt x="1106582" y="1136863"/>
                  </a:lnTo>
                  <a:lnTo>
                    <a:pt x="1106582" y="553671"/>
                  </a:lnTo>
                  <a:lnTo>
                    <a:pt x="1660955" y="0"/>
                  </a:lnTo>
                  <a:lnTo>
                    <a:pt x="1676159" y="0"/>
                  </a:lnTo>
                  <a:lnTo>
                    <a:pt x="1676159" y="42479"/>
                  </a:lnTo>
                  <a:lnTo>
                    <a:pt x="1660955" y="42479"/>
                  </a:lnTo>
                  <a:lnTo>
                    <a:pt x="1148340" y="553671"/>
                  </a:lnTo>
                  <a:lnTo>
                    <a:pt x="1676159" y="553671"/>
                  </a:lnTo>
                  <a:lnTo>
                    <a:pt x="1676159" y="583911"/>
                  </a:lnTo>
                  <a:lnTo>
                    <a:pt x="1136821" y="583911"/>
                  </a:lnTo>
                  <a:lnTo>
                    <a:pt x="1136821" y="1106623"/>
                  </a:lnTo>
                  <a:lnTo>
                    <a:pt x="1676159" y="1106623"/>
                  </a:lnTo>
                  <a:lnTo>
                    <a:pt x="1676159" y="1691255"/>
                  </a:lnTo>
                  <a:lnTo>
                    <a:pt x="1136821" y="1691255"/>
                  </a:lnTo>
                  <a:lnTo>
                    <a:pt x="1136821" y="2215407"/>
                  </a:lnTo>
                  <a:close/>
                </a:path>
                <a:path w="1676400" h="4457700">
                  <a:moveTo>
                    <a:pt x="1676159" y="553671"/>
                  </a:moveTo>
                  <a:lnTo>
                    <a:pt x="1660955" y="553671"/>
                  </a:lnTo>
                  <a:lnTo>
                    <a:pt x="1660955" y="42479"/>
                  </a:lnTo>
                  <a:lnTo>
                    <a:pt x="1676159" y="42479"/>
                  </a:lnTo>
                  <a:lnTo>
                    <a:pt x="1676159" y="553671"/>
                  </a:lnTo>
                  <a:close/>
                </a:path>
                <a:path w="1676400" h="4457700">
                  <a:moveTo>
                    <a:pt x="1676159" y="1106623"/>
                  </a:moveTo>
                  <a:lnTo>
                    <a:pt x="1660955" y="1106623"/>
                  </a:lnTo>
                  <a:lnTo>
                    <a:pt x="1660955" y="583911"/>
                  </a:lnTo>
                  <a:lnTo>
                    <a:pt x="1676159" y="583911"/>
                  </a:lnTo>
                  <a:lnTo>
                    <a:pt x="1676159" y="1106623"/>
                  </a:lnTo>
                  <a:close/>
                </a:path>
                <a:path w="1676400" h="4457700">
                  <a:moveTo>
                    <a:pt x="582448" y="2768359"/>
                  </a:moveTo>
                  <a:lnTo>
                    <a:pt x="552209" y="2768359"/>
                  </a:lnTo>
                  <a:lnTo>
                    <a:pt x="552209" y="2215407"/>
                  </a:lnTo>
                  <a:lnTo>
                    <a:pt x="1660955" y="2215407"/>
                  </a:lnTo>
                  <a:lnTo>
                    <a:pt x="1660955" y="1691255"/>
                  </a:lnTo>
                  <a:lnTo>
                    <a:pt x="1676159" y="1691255"/>
                  </a:lnTo>
                  <a:lnTo>
                    <a:pt x="1676159" y="2245646"/>
                  </a:lnTo>
                  <a:lnTo>
                    <a:pt x="582448" y="2245646"/>
                  </a:lnTo>
                  <a:lnTo>
                    <a:pt x="582448" y="2768359"/>
                  </a:lnTo>
                  <a:close/>
                </a:path>
                <a:path w="1676400" h="4457700">
                  <a:moveTo>
                    <a:pt x="1136821" y="3874263"/>
                  </a:moveTo>
                  <a:lnTo>
                    <a:pt x="1106582" y="3874263"/>
                  </a:lnTo>
                  <a:lnTo>
                    <a:pt x="1106582" y="3351550"/>
                  </a:lnTo>
                  <a:lnTo>
                    <a:pt x="0" y="3351550"/>
                  </a:lnTo>
                  <a:lnTo>
                    <a:pt x="0" y="2768359"/>
                  </a:lnTo>
                  <a:lnTo>
                    <a:pt x="1106582" y="2768359"/>
                  </a:lnTo>
                  <a:lnTo>
                    <a:pt x="1106582" y="2245646"/>
                  </a:lnTo>
                  <a:lnTo>
                    <a:pt x="1136821" y="2245646"/>
                  </a:lnTo>
                  <a:lnTo>
                    <a:pt x="1136821" y="2749639"/>
                  </a:lnTo>
                  <a:lnTo>
                    <a:pt x="1179130" y="2749639"/>
                  </a:lnTo>
                  <a:lnTo>
                    <a:pt x="1136821" y="2791398"/>
                  </a:lnTo>
                  <a:lnTo>
                    <a:pt x="1136821" y="2797158"/>
                  </a:lnTo>
                  <a:lnTo>
                    <a:pt x="29515" y="2797158"/>
                  </a:lnTo>
                  <a:lnTo>
                    <a:pt x="29515" y="3321311"/>
                  </a:lnTo>
                  <a:lnTo>
                    <a:pt x="1136821" y="3321311"/>
                  </a:lnTo>
                  <a:lnTo>
                    <a:pt x="1136821" y="3874263"/>
                  </a:lnTo>
                  <a:close/>
                </a:path>
                <a:path w="1676400" h="4457700">
                  <a:moveTo>
                    <a:pt x="1179130" y="2749639"/>
                  </a:moveTo>
                  <a:lnTo>
                    <a:pt x="1136821" y="2749639"/>
                  </a:lnTo>
                  <a:lnTo>
                    <a:pt x="1646556" y="2245646"/>
                  </a:lnTo>
                  <a:lnTo>
                    <a:pt x="1676159" y="2245646"/>
                  </a:lnTo>
                  <a:lnTo>
                    <a:pt x="1676159" y="2259065"/>
                  </a:lnTo>
                  <a:lnTo>
                    <a:pt x="1179130" y="2749639"/>
                  </a:lnTo>
                  <a:close/>
                </a:path>
                <a:path w="1676400" h="4457700">
                  <a:moveTo>
                    <a:pt x="602607" y="3321311"/>
                  </a:moveTo>
                  <a:lnTo>
                    <a:pt x="552209" y="3321311"/>
                  </a:lnTo>
                  <a:lnTo>
                    <a:pt x="552209" y="2797158"/>
                  </a:lnTo>
                  <a:lnTo>
                    <a:pt x="582448" y="2797158"/>
                  </a:lnTo>
                  <a:lnTo>
                    <a:pt x="582448" y="3298271"/>
                  </a:lnTo>
                  <a:lnTo>
                    <a:pt x="625835" y="3298271"/>
                  </a:lnTo>
                  <a:lnTo>
                    <a:pt x="602607" y="3321311"/>
                  </a:lnTo>
                  <a:close/>
                </a:path>
                <a:path w="1676400" h="4457700">
                  <a:moveTo>
                    <a:pt x="625835" y="3298271"/>
                  </a:moveTo>
                  <a:lnTo>
                    <a:pt x="582448" y="3298271"/>
                  </a:lnTo>
                  <a:lnTo>
                    <a:pt x="1087863" y="2797158"/>
                  </a:lnTo>
                  <a:lnTo>
                    <a:pt x="1131061" y="2797158"/>
                  </a:lnTo>
                  <a:lnTo>
                    <a:pt x="625835" y="3298271"/>
                  </a:lnTo>
                  <a:close/>
                </a:path>
                <a:path w="1676400" h="4457700">
                  <a:moveTo>
                    <a:pt x="582448" y="4457699"/>
                  </a:moveTo>
                  <a:lnTo>
                    <a:pt x="0" y="4457699"/>
                  </a:lnTo>
                  <a:lnTo>
                    <a:pt x="0" y="3874259"/>
                  </a:lnTo>
                  <a:lnTo>
                    <a:pt x="527730" y="3351550"/>
                  </a:lnTo>
                  <a:lnTo>
                    <a:pt x="582448" y="3351550"/>
                  </a:lnTo>
                  <a:lnTo>
                    <a:pt x="582448" y="3370270"/>
                  </a:lnTo>
                  <a:lnTo>
                    <a:pt x="552209" y="3370270"/>
                  </a:lnTo>
                  <a:lnTo>
                    <a:pt x="42474" y="3874263"/>
                  </a:lnTo>
                  <a:lnTo>
                    <a:pt x="1136821" y="3874263"/>
                  </a:lnTo>
                  <a:lnTo>
                    <a:pt x="1136821" y="3904502"/>
                  </a:lnTo>
                  <a:lnTo>
                    <a:pt x="29515" y="3904502"/>
                  </a:lnTo>
                  <a:lnTo>
                    <a:pt x="29515" y="4428654"/>
                  </a:lnTo>
                  <a:lnTo>
                    <a:pt x="582448" y="4428654"/>
                  </a:lnTo>
                  <a:lnTo>
                    <a:pt x="582448" y="4457699"/>
                  </a:lnTo>
                  <a:close/>
                </a:path>
                <a:path w="1676400" h="4457700">
                  <a:moveTo>
                    <a:pt x="582448" y="3874263"/>
                  </a:moveTo>
                  <a:lnTo>
                    <a:pt x="552209" y="3874263"/>
                  </a:lnTo>
                  <a:lnTo>
                    <a:pt x="552209" y="3370270"/>
                  </a:lnTo>
                  <a:lnTo>
                    <a:pt x="582448" y="3370270"/>
                  </a:lnTo>
                  <a:lnTo>
                    <a:pt x="582448" y="3874263"/>
                  </a:lnTo>
                  <a:close/>
                </a:path>
                <a:path w="1676400" h="4457700">
                  <a:moveTo>
                    <a:pt x="582448" y="4428654"/>
                  </a:moveTo>
                  <a:lnTo>
                    <a:pt x="552209" y="4428654"/>
                  </a:lnTo>
                  <a:lnTo>
                    <a:pt x="552209" y="3904502"/>
                  </a:lnTo>
                  <a:lnTo>
                    <a:pt x="582448" y="3904502"/>
                  </a:lnTo>
                  <a:lnTo>
                    <a:pt x="582448" y="4428654"/>
                  </a:lnTo>
                  <a:close/>
                </a:path>
              </a:pathLst>
            </a:custGeom>
            <a:solidFill>
              <a:srgbClr val="36D5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20285" y="3466749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159832" y="303835"/>
                  </a:moveTo>
                  <a:lnTo>
                    <a:pt x="151912" y="303835"/>
                  </a:lnTo>
                  <a:lnTo>
                    <a:pt x="151912" y="303115"/>
                  </a:lnTo>
                  <a:lnTo>
                    <a:pt x="143993" y="303115"/>
                  </a:lnTo>
                  <a:lnTo>
                    <a:pt x="105114" y="295915"/>
                  </a:lnTo>
                  <a:lnTo>
                    <a:pt x="97915" y="293035"/>
                  </a:lnTo>
                  <a:lnTo>
                    <a:pt x="89995" y="290155"/>
                  </a:lnTo>
                  <a:lnTo>
                    <a:pt x="56877" y="269276"/>
                  </a:lnTo>
                  <a:lnTo>
                    <a:pt x="50397" y="264236"/>
                  </a:lnTo>
                  <a:lnTo>
                    <a:pt x="44637" y="259196"/>
                  </a:lnTo>
                  <a:lnTo>
                    <a:pt x="39598" y="253436"/>
                  </a:lnTo>
                  <a:lnTo>
                    <a:pt x="33838" y="246956"/>
                  </a:lnTo>
                  <a:lnTo>
                    <a:pt x="29518" y="241196"/>
                  </a:lnTo>
                  <a:lnTo>
                    <a:pt x="24478" y="233996"/>
                  </a:lnTo>
                  <a:lnTo>
                    <a:pt x="20878" y="227516"/>
                  </a:lnTo>
                  <a:lnTo>
                    <a:pt x="16559" y="220316"/>
                  </a:lnTo>
                  <a:lnTo>
                    <a:pt x="13679" y="213116"/>
                  </a:lnTo>
                  <a:lnTo>
                    <a:pt x="10079" y="205916"/>
                  </a:lnTo>
                  <a:lnTo>
                    <a:pt x="7919" y="198717"/>
                  </a:lnTo>
                  <a:lnTo>
                    <a:pt x="5039" y="190797"/>
                  </a:lnTo>
                  <a:lnTo>
                    <a:pt x="3599" y="183597"/>
                  </a:lnTo>
                  <a:lnTo>
                    <a:pt x="719" y="167757"/>
                  </a:lnTo>
                  <a:lnTo>
                    <a:pt x="0" y="159837"/>
                  </a:lnTo>
                  <a:lnTo>
                    <a:pt x="0" y="151917"/>
                  </a:lnTo>
                  <a:lnTo>
                    <a:pt x="0" y="143997"/>
                  </a:lnTo>
                  <a:lnTo>
                    <a:pt x="7199" y="105118"/>
                  </a:lnTo>
                  <a:lnTo>
                    <a:pt x="28798" y="62639"/>
                  </a:lnTo>
                  <a:lnTo>
                    <a:pt x="56157" y="33839"/>
                  </a:lnTo>
                  <a:lnTo>
                    <a:pt x="89995" y="12959"/>
                  </a:lnTo>
                  <a:lnTo>
                    <a:pt x="136073" y="719"/>
                  </a:lnTo>
                  <a:lnTo>
                    <a:pt x="143993" y="0"/>
                  </a:lnTo>
                  <a:lnTo>
                    <a:pt x="159832" y="0"/>
                  </a:lnTo>
                  <a:lnTo>
                    <a:pt x="198710" y="7199"/>
                  </a:lnTo>
                  <a:lnTo>
                    <a:pt x="241188" y="28799"/>
                  </a:lnTo>
                  <a:lnTo>
                    <a:pt x="269986" y="56159"/>
                  </a:lnTo>
                  <a:lnTo>
                    <a:pt x="290865" y="89998"/>
                  </a:lnTo>
                  <a:lnTo>
                    <a:pt x="303105" y="136077"/>
                  </a:lnTo>
                  <a:lnTo>
                    <a:pt x="303825" y="143997"/>
                  </a:lnTo>
                  <a:lnTo>
                    <a:pt x="303825" y="151917"/>
                  </a:lnTo>
                  <a:lnTo>
                    <a:pt x="303105" y="151917"/>
                  </a:lnTo>
                  <a:lnTo>
                    <a:pt x="303105" y="159837"/>
                  </a:lnTo>
                  <a:lnTo>
                    <a:pt x="295905" y="198717"/>
                  </a:lnTo>
                  <a:lnTo>
                    <a:pt x="293025" y="205916"/>
                  </a:lnTo>
                  <a:lnTo>
                    <a:pt x="290145" y="213836"/>
                  </a:lnTo>
                  <a:lnTo>
                    <a:pt x="269266" y="246956"/>
                  </a:lnTo>
                  <a:lnTo>
                    <a:pt x="264227" y="253436"/>
                  </a:lnTo>
                  <a:lnTo>
                    <a:pt x="259187" y="259196"/>
                  </a:lnTo>
                  <a:lnTo>
                    <a:pt x="253427" y="264236"/>
                  </a:lnTo>
                  <a:lnTo>
                    <a:pt x="246948" y="269996"/>
                  </a:lnTo>
                  <a:lnTo>
                    <a:pt x="241188" y="274315"/>
                  </a:lnTo>
                  <a:lnTo>
                    <a:pt x="233988" y="279355"/>
                  </a:lnTo>
                  <a:lnTo>
                    <a:pt x="227508" y="282955"/>
                  </a:lnTo>
                  <a:lnTo>
                    <a:pt x="220309" y="287275"/>
                  </a:lnTo>
                  <a:lnTo>
                    <a:pt x="213109" y="290155"/>
                  </a:lnTo>
                  <a:lnTo>
                    <a:pt x="205909" y="293755"/>
                  </a:lnTo>
                  <a:lnTo>
                    <a:pt x="198710" y="295915"/>
                  </a:lnTo>
                  <a:lnTo>
                    <a:pt x="190790" y="298795"/>
                  </a:lnTo>
                  <a:lnTo>
                    <a:pt x="183591" y="300235"/>
                  </a:lnTo>
                  <a:lnTo>
                    <a:pt x="167751" y="303115"/>
                  </a:lnTo>
                  <a:lnTo>
                    <a:pt x="159832" y="303835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20285" y="3466749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0" y="151917"/>
                  </a:moveTo>
                  <a:lnTo>
                    <a:pt x="0" y="143997"/>
                  </a:lnTo>
                  <a:lnTo>
                    <a:pt x="719" y="136077"/>
                  </a:lnTo>
                  <a:lnTo>
                    <a:pt x="2159" y="128158"/>
                  </a:lnTo>
                  <a:lnTo>
                    <a:pt x="3599" y="120238"/>
                  </a:lnTo>
                  <a:lnTo>
                    <a:pt x="16559" y="82798"/>
                  </a:lnTo>
                  <a:lnTo>
                    <a:pt x="20159" y="75598"/>
                  </a:lnTo>
                  <a:lnTo>
                    <a:pt x="24478" y="69118"/>
                  </a:lnTo>
                  <a:lnTo>
                    <a:pt x="28798" y="62639"/>
                  </a:lnTo>
                  <a:lnTo>
                    <a:pt x="33838" y="56159"/>
                  </a:lnTo>
                  <a:lnTo>
                    <a:pt x="38878" y="50399"/>
                  </a:lnTo>
                  <a:lnTo>
                    <a:pt x="44637" y="44639"/>
                  </a:lnTo>
                  <a:lnTo>
                    <a:pt x="50397" y="38879"/>
                  </a:lnTo>
                  <a:lnTo>
                    <a:pt x="82795" y="16559"/>
                  </a:lnTo>
                  <a:lnTo>
                    <a:pt x="120234" y="3599"/>
                  </a:lnTo>
                  <a:lnTo>
                    <a:pt x="128153" y="2159"/>
                  </a:lnTo>
                  <a:lnTo>
                    <a:pt x="136073" y="719"/>
                  </a:lnTo>
                  <a:lnTo>
                    <a:pt x="143993" y="0"/>
                  </a:lnTo>
                  <a:lnTo>
                    <a:pt x="151912" y="0"/>
                  </a:lnTo>
                  <a:lnTo>
                    <a:pt x="159832" y="0"/>
                  </a:lnTo>
                  <a:lnTo>
                    <a:pt x="167751" y="719"/>
                  </a:lnTo>
                  <a:lnTo>
                    <a:pt x="175671" y="2159"/>
                  </a:lnTo>
                  <a:lnTo>
                    <a:pt x="183591" y="3599"/>
                  </a:lnTo>
                  <a:lnTo>
                    <a:pt x="221029" y="16559"/>
                  </a:lnTo>
                  <a:lnTo>
                    <a:pt x="228228" y="20159"/>
                  </a:lnTo>
                  <a:lnTo>
                    <a:pt x="234708" y="24479"/>
                  </a:lnTo>
                  <a:lnTo>
                    <a:pt x="241188" y="28799"/>
                  </a:lnTo>
                  <a:lnTo>
                    <a:pt x="247667" y="33839"/>
                  </a:lnTo>
                  <a:lnTo>
                    <a:pt x="253427" y="38879"/>
                  </a:lnTo>
                  <a:lnTo>
                    <a:pt x="259187" y="44639"/>
                  </a:lnTo>
                  <a:lnTo>
                    <a:pt x="264947" y="50399"/>
                  </a:lnTo>
                  <a:lnTo>
                    <a:pt x="287266" y="82798"/>
                  </a:lnTo>
                  <a:lnTo>
                    <a:pt x="300225" y="120238"/>
                  </a:lnTo>
                  <a:lnTo>
                    <a:pt x="301665" y="128158"/>
                  </a:lnTo>
                  <a:lnTo>
                    <a:pt x="303105" y="136077"/>
                  </a:lnTo>
                  <a:lnTo>
                    <a:pt x="303825" y="143997"/>
                  </a:lnTo>
                  <a:lnTo>
                    <a:pt x="303825" y="151917"/>
                  </a:lnTo>
                  <a:lnTo>
                    <a:pt x="303105" y="151917"/>
                  </a:lnTo>
                  <a:lnTo>
                    <a:pt x="303105" y="159837"/>
                  </a:lnTo>
                  <a:lnTo>
                    <a:pt x="302385" y="167757"/>
                  </a:lnTo>
                  <a:lnTo>
                    <a:pt x="300945" y="175677"/>
                  </a:lnTo>
                  <a:lnTo>
                    <a:pt x="299505" y="183597"/>
                  </a:lnTo>
                  <a:lnTo>
                    <a:pt x="298065" y="190797"/>
                  </a:lnTo>
                  <a:lnTo>
                    <a:pt x="295905" y="198717"/>
                  </a:lnTo>
                  <a:lnTo>
                    <a:pt x="293025" y="205916"/>
                  </a:lnTo>
                  <a:lnTo>
                    <a:pt x="290145" y="213836"/>
                  </a:lnTo>
                  <a:lnTo>
                    <a:pt x="269266" y="246956"/>
                  </a:lnTo>
                  <a:lnTo>
                    <a:pt x="264227" y="253436"/>
                  </a:lnTo>
                  <a:lnTo>
                    <a:pt x="259187" y="259196"/>
                  </a:lnTo>
                  <a:lnTo>
                    <a:pt x="253427" y="264236"/>
                  </a:lnTo>
                  <a:lnTo>
                    <a:pt x="246948" y="269996"/>
                  </a:lnTo>
                  <a:lnTo>
                    <a:pt x="241188" y="274315"/>
                  </a:lnTo>
                  <a:lnTo>
                    <a:pt x="233988" y="279355"/>
                  </a:lnTo>
                  <a:lnTo>
                    <a:pt x="227508" y="282955"/>
                  </a:lnTo>
                  <a:lnTo>
                    <a:pt x="220309" y="287275"/>
                  </a:lnTo>
                  <a:lnTo>
                    <a:pt x="213109" y="290155"/>
                  </a:lnTo>
                  <a:lnTo>
                    <a:pt x="205909" y="293755"/>
                  </a:lnTo>
                  <a:lnTo>
                    <a:pt x="198710" y="295915"/>
                  </a:lnTo>
                  <a:lnTo>
                    <a:pt x="190790" y="298795"/>
                  </a:lnTo>
                  <a:lnTo>
                    <a:pt x="183591" y="300235"/>
                  </a:lnTo>
                  <a:lnTo>
                    <a:pt x="175671" y="301675"/>
                  </a:lnTo>
                  <a:lnTo>
                    <a:pt x="167751" y="303115"/>
                  </a:lnTo>
                  <a:lnTo>
                    <a:pt x="159832" y="303835"/>
                  </a:lnTo>
                  <a:lnTo>
                    <a:pt x="151912" y="303835"/>
                  </a:lnTo>
                  <a:lnTo>
                    <a:pt x="151912" y="303115"/>
                  </a:lnTo>
                  <a:lnTo>
                    <a:pt x="143993" y="303115"/>
                  </a:lnTo>
                  <a:lnTo>
                    <a:pt x="136073" y="302395"/>
                  </a:lnTo>
                  <a:lnTo>
                    <a:pt x="128153" y="300955"/>
                  </a:lnTo>
                  <a:lnTo>
                    <a:pt x="120234" y="299515"/>
                  </a:lnTo>
                  <a:lnTo>
                    <a:pt x="113034" y="298075"/>
                  </a:lnTo>
                  <a:lnTo>
                    <a:pt x="105114" y="295915"/>
                  </a:lnTo>
                  <a:lnTo>
                    <a:pt x="97915" y="293035"/>
                  </a:lnTo>
                  <a:lnTo>
                    <a:pt x="89995" y="290155"/>
                  </a:lnTo>
                  <a:lnTo>
                    <a:pt x="56877" y="269276"/>
                  </a:lnTo>
                  <a:lnTo>
                    <a:pt x="50397" y="264236"/>
                  </a:lnTo>
                  <a:lnTo>
                    <a:pt x="44637" y="259196"/>
                  </a:lnTo>
                  <a:lnTo>
                    <a:pt x="39598" y="253436"/>
                  </a:lnTo>
                  <a:lnTo>
                    <a:pt x="33838" y="246956"/>
                  </a:lnTo>
                  <a:lnTo>
                    <a:pt x="29518" y="241196"/>
                  </a:lnTo>
                  <a:lnTo>
                    <a:pt x="24478" y="233996"/>
                  </a:lnTo>
                  <a:lnTo>
                    <a:pt x="20878" y="227516"/>
                  </a:lnTo>
                  <a:lnTo>
                    <a:pt x="16559" y="220316"/>
                  </a:lnTo>
                  <a:lnTo>
                    <a:pt x="13679" y="213116"/>
                  </a:lnTo>
                  <a:lnTo>
                    <a:pt x="10079" y="205916"/>
                  </a:lnTo>
                  <a:lnTo>
                    <a:pt x="7919" y="198717"/>
                  </a:lnTo>
                  <a:lnTo>
                    <a:pt x="5039" y="190797"/>
                  </a:lnTo>
                  <a:lnTo>
                    <a:pt x="3599" y="183597"/>
                  </a:lnTo>
                  <a:lnTo>
                    <a:pt x="2159" y="175677"/>
                  </a:lnTo>
                  <a:lnTo>
                    <a:pt x="719" y="167757"/>
                  </a:lnTo>
                  <a:lnTo>
                    <a:pt x="0" y="159837"/>
                  </a:lnTo>
                  <a:lnTo>
                    <a:pt x="0" y="151917"/>
                  </a:lnTo>
                  <a:close/>
                </a:path>
              </a:pathLst>
            </a:custGeom>
            <a:ln w="18719">
              <a:solidFill>
                <a:srgbClr val="9494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-19078" y="8342298"/>
            <a:ext cx="1062355" cy="1963420"/>
            <a:chOff x="-19078" y="8342298"/>
            <a:chExt cx="1062355" cy="1963420"/>
          </a:xfrm>
        </p:grpSpPr>
        <p:sp>
          <p:nvSpPr>
            <p:cNvPr id="8" name="object 8"/>
            <p:cNvSpPr/>
            <p:nvPr/>
          </p:nvSpPr>
          <p:spPr>
            <a:xfrm>
              <a:off x="-13" y="9286532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58" y="1000031"/>
                  </a:moveTo>
                  <a:lnTo>
                    <a:pt x="497802" y="955650"/>
                  </a:lnTo>
                  <a:lnTo>
                    <a:pt x="490338" y="911642"/>
                  </a:lnTo>
                  <a:lnTo>
                    <a:pt x="478277" y="868307"/>
                  </a:lnTo>
                  <a:lnTo>
                    <a:pt x="461928" y="825944"/>
                  </a:lnTo>
                  <a:lnTo>
                    <a:pt x="441600" y="784851"/>
                  </a:lnTo>
                  <a:lnTo>
                    <a:pt x="417604" y="745328"/>
                  </a:lnTo>
                  <a:lnTo>
                    <a:pt x="390247" y="707673"/>
                  </a:lnTo>
                  <a:lnTo>
                    <a:pt x="359841" y="672185"/>
                  </a:lnTo>
                  <a:lnTo>
                    <a:pt x="326695" y="639164"/>
                  </a:lnTo>
                  <a:lnTo>
                    <a:pt x="291117" y="608908"/>
                  </a:lnTo>
                  <a:lnTo>
                    <a:pt x="253417" y="581716"/>
                  </a:lnTo>
                  <a:lnTo>
                    <a:pt x="213906" y="557888"/>
                  </a:lnTo>
                  <a:lnTo>
                    <a:pt x="172892" y="537721"/>
                  </a:lnTo>
                  <a:lnTo>
                    <a:pt x="130685" y="521516"/>
                  </a:lnTo>
                  <a:lnTo>
                    <a:pt x="87594" y="509570"/>
                  </a:lnTo>
                  <a:lnTo>
                    <a:pt x="43929" y="502184"/>
                  </a:lnTo>
                  <a:lnTo>
                    <a:pt x="0" y="499655"/>
                  </a:lnTo>
                  <a:lnTo>
                    <a:pt x="43929" y="497127"/>
                  </a:lnTo>
                  <a:lnTo>
                    <a:pt x="87594" y="489741"/>
                  </a:lnTo>
                  <a:lnTo>
                    <a:pt x="130685" y="477799"/>
                  </a:lnTo>
                  <a:lnTo>
                    <a:pt x="172892" y="461599"/>
                  </a:lnTo>
                  <a:lnTo>
                    <a:pt x="213906" y="441441"/>
                  </a:lnTo>
                  <a:lnTo>
                    <a:pt x="253417" y="417626"/>
                  </a:lnTo>
                  <a:lnTo>
                    <a:pt x="291117" y="390453"/>
                  </a:lnTo>
                  <a:lnTo>
                    <a:pt x="326695" y="360221"/>
                  </a:lnTo>
                  <a:lnTo>
                    <a:pt x="359841" y="327232"/>
                  </a:lnTo>
                  <a:lnTo>
                    <a:pt x="390247" y="291784"/>
                  </a:lnTo>
                  <a:lnTo>
                    <a:pt x="417604" y="254178"/>
                  </a:lnTo>
                  <a:lnTo>
                    <a:pt x="441600" y="214713"/>
                  </a:lnTo>
                  <a:lnTo>
                    <a:pt x="461928" y="173689"/>
                  </a:lnTo>
                  <a:lnTo>
                    <a:pt x="478277" y="131405"/>
                  </a:lnTo>
                  <a:lnTo>
                    <a:pt x="490338" y="88163"/>
                  </a:lnTo>
                  <a:lnTo>
                    <a:pt x="497802" y="44261"/>
                  </a:lnTo>
                  <a:lnTo>
                    <a:pt x="500358" y="0"/>
                  </a:lnTo>
                  <a:lnTo>
                    <a:pt x="502893" y="44261"/>
                  </a:lnTo>
                  <a:lnTo>
                    <a:pt x="510295" y="88163"/>
                  </a:lnTo>
                  <a:lnTo>
                    <a:pt x="522258" y="131405"/>
                  </a:lnTo>
                  <a:lnTo>
                    <a:pt x="538477" y="173689"/>
                  </a:lnTo>
                  <a:lnTo>
                    <a:pt x="558647" y="214713"/>
                  </a:lnTo>
                  <a:lnTo>
                    <a:pt x="582464" y="254178"/>
                  </a:lnTo>
                  <a:lnTo>
                    <a:pt x="609622" y="291784"/>
                  </a:lnTo>
                  <a:lnTo>
                    <a:pt x="639815" y="327232"/>
                  </a:lnTo>
                  <a:lnTo>
                    <a:pt x="672740" y="360221"/>
                  </a:lnTo>
                  <a:lnTo>
                    <a:pt x="708090" y="390453"/>
                  </a:lnTo>
                  <a:lnTo>
                    <a:pt x="745561" y="417626"/>
                  </a:lnTo>
                  <a:lnTo>
                    <a:pt x="784848" y="441441"/>
                  </a:lnTo>
                  <a:lnTo>
                    <a:pt x="825645" y="461599"/>
                  </a:lnTo>
                  <a:lnTo>
                    <a:pt x="867648" y="477799"/>
                  </a:lnTo>
                  <a:lnTo>
                    <a:pt x="910551" y="489741"/>
                  </a:lnTo>
                  <a:lnTo>
                    <a:pt x="954049" y="497127"/>
                  </a:lnTo>
                  <a:lnTo>
                    <a:pt x="997837" y="499655"/>
                  </a:lnTo>
                  <a:lnTo>
                    <a:pt x="954049" y="502184"/>
                  </a:lnTo>
                  <a:lnTo>
                    <a:pt x="910551" y="509570"/>
                  </a:lnTo>
                  <a:lnTo>
                    <a:pt x="867648" y="521516"/>
                  </a:lnTo>
                  <a:lnTo>
                    <a:pt x="825645" y="537721"/>
                  </a:lnTo>
                  <a:lnTo>
                    <a:pt x="784848" y="557888"/>
                  </a:lnTo>
                  <a:lnTo>
                    <a:pt x="745561" y="581716"/>
                  </a:lnTo>
                  <a:lnTo>
                    <a:pt x="708090" y="608908"/>
                  </a:lnTo>
                  <a:lnTo>
                    <a:pt x="672740" y="639164"/>
                  </a:lnTo>
                  <a:lnTo>
                    <a:pt x="639815" y="672185"/>
                  </a:lnTo>
                  <a:lnTo>
                    <a:pt x="609622" y="707673"/>
                  </a:lnTo>
                  <a:lnTo>
                    <a:pt x="582464" y="745328"/>
                  </a:lnTo>
                  <a:lnTo>
                    <a:pt x="558647" y="784851"/>
                  </a:lnTo>
                  <a:lnTo>
                    <a:pt x="538477" y="825944"/>
                  </a:lnTo>
                  <a:lnTo>
                    <a:pt x="522258" y="868307"/>
                  </a:lnTo>
                  <a:lnTo>
                    <a:pt x="510295" y="911642"/>
                  </a:lnTo>
                  <a:lnTo>
                    <a:pt x="502893" y="955650"/>
                  </a:lnTo>
                  <a:lnTo>
                    <a:pt x="500358" y="1000031"/>
                  </a:lnTo>
                  <a:close/>
                </a:path>
              </a:pathLst>
            </a:custGeom>
            <a:solidFill>
              <a:srgbClr val="36D5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-13" y="9286532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58" y="0"/>
                  </a:moveTo>
                  <a:lnTo>
                    <a:pt x="502893" y="44261"/>
                  </a:lnTo>
                  <a:lnTo>
                    <a:pt x="510295" y="88163"/>
                  </a:lnTo>
                  <a:lnTo>
                    <a:pt x="522258" y="131405"/>
                  </a:lnTo>
                  <a:lnTo>
                    <a:pt x="538477" y="173689"/>
                  </a:lnTo>
                  <a:lnTo>
                    <a:pt x="558647" y="214713"/>
                  </a:lnTo>
                  <a:lnTo>
                    <a:pt x="582464" y="254178"/>
                  </a:lnTo>
                  <a:lnTo>
                    <a:pt x="609622" y="291784"/>
                  </a:lnTo>
                  <a:lnTo>
                    <a:pt x="639815" y="327232"/>
                  </a:lnTo>
                  <a:lnTo>
                    <a:pt x="672740" y="360221"/>
                  </a:lnTo>
                  <a:lnTo>
                    <a:pt x="708090" y="390453"/>
                  </a:lnTo>
                  <a:lnTo>
                    <a:pt x="745561" y="417626"/>
                  </a:lnTo>
                  <a:lnTo>
                    <a:pt x="784848" y="441441"/>
                  </a:lnTo>
                  <a:lnTo>
                    <a:pt x="825645" y="461599"/>
                  </a:lnTo>
                  <a:lnTo>
                    <a:pt x="867648" y="477799"/>
                  </a:lnTo>
                  <a:lnTo>
                    <a:pt x="910551" y="489741"/>
                  </a:lnTo>
                  <a:lnTo>
                    <a:pt x="954049" y="497127"/>
                  </a:lnTo>
                  <a:lnTo>
                    <a:pt x="997837" y="499655"/>
                  </a:lnTo>
                  <a:lnTo>
                    <a:pt x="954049" y="502184"/>
                  </a:lnTo>
                  <a:lnTo>
                    <a:pt x="910551" y="509570"/>
                  </a:lnTo>
                  <a:lnTo>
                    <a:pt x="867648" y="521516"/>
                  </a:lnTo>
                  <a:lnTo>
                    <a:pt x="825645" y="537721"/>
                  </a:lnTo>
                  <a:lnTo>
                    <a:pt x="784848" y="557888"/>
                  </a:lnTo>
                  <a:lnTo>
                    <a:pt x="745561" y="581716"/>
                  </a:lnTo>
                  <a:lnTo>
                    <a:pt x="708090" y="608908"/>
                  </a:lnTo>
                  <a:lnTo>
                    <a:pt x="672740" y="639164"/>
                  </a:lnTo>
                  <a:lnTo>
                    <a:pt x="639815" y="672185"/>
                  </a:lnTo>
                  <a:lnTo>
                    <a:pt x="609622" y="707673"/>
                  </a:lnTo>
                  <a:lnTo>
                    <a:pt x="582464" y="745328"/>
                  </a:lnTo>
                  <a:lnTo>
                    <a:pt x="558647" y="784851"/>
                  </a:lnTo>
                  <a:lnTo>
                    <a:pt x="538477" y="825944"/>
                  </a:lnTo>
                  <a:lnTo>
                    <a:pt x="522258" y="868307"/>
                  </a:lnTo>
                  <a:lnTo>
                    <a:pt x="510295" y="911642"/>
                  </a:lnTo>
                  <a:lnTo>
                    <a:pt x="502893" y="955650"/>
                  </a:lnTo>
                  <a:lnTo>
                    <a:pt x="500358" y="1000031"/>
                  </a:lnTo>
                  <a:lnTo>
                    <a:pt x="497802" y="955650"/>
                  </a:lnTo>
                  <a:lnTo>
                    <a:pt x="490338" y="911642"/>
                  </a:lnTo>
                  <a:lnTo>
                    <a:pt x="478277" y="868307"/>
                  </a:lnTo>
                  <a:lnTo>
                    <a:pt x="461928" y="825944"/>
                  </a:lnTo>
                  <a:lnTo>
                    <a:pt x="441600" y="784851"/>
                  </a:lnTo>
                  <a:lnTo>
                    <a:pt x="417604" y="745328"/>
                  </a:lnTo>
                  <a:lnTo>
                    <a:pt x="390247" y="707673"/>
                  </a:lnTo>
                  <a:lnTo>
                    <a:pt x="359841" y="672185"/>
                  </a:lnTo>
                  <a:lnTo>
                    <a:pt x="326695" y="639164"/>
                  </a:lnTo>
                  <a:lnTo>
                    <a:pt x="291117" y="608908"/>
                  </a:lnTo>
                  <a:lnTo>
                    <a:pt x="253417" y="581716"/>
                  </a:lnTo>
                  <a:lnTo>
                    <a:pt x="213906" y="557888"/>
                  </a:lnTo>
                  <a:lnTo>
                    <a:pt x="172892" y="537721"/>
                  </a:lnTo>
                  <a:lnTo>
                    <a:pt x="130685" y="521516"/>
                  </a:lnTo>
                  <a:lnTo>
                    <a:pt x="87594" y="509570"/>
                  </a:lnTo>
                  <a:lnTo>
                    <a:pt x="43929" y="502184"/>
                  </a:lnTo>
                  <a:lnTo>
                    <a:pt x="0" y="499655"/>
                  </a:lnTo>
                  <a:lnTo>
                    <a:pt x="43929" y="497127"/>
                  </a:lnTo>
                  <a:lnTo>
                    <a:pt x="87594" y="489741"/>
                  </a:lnTo>
                  <a:lnTo>
                    <a:pt x="130685" y="477799"/>
                  </a:lnTo>
                  <a:lnTo>
                    <a:pt x="172892" y="461599"/>
                  </a:lnTo>
                  <a:lnTo>
                    <a:pt x="213906" y="441441"/>
                  </a:lnTo>
                  <a:lnTo>
                    <a:pt x="253417" y="417626"/>
                  </a:lnTo>
                  <a:lnTo>
                    <a:pt x="291117" y="390453"/>
                  </a:lnTo>
                  <a:lnTo>
                    <a:pt x="326695" y="360221"/>
                  </a:lnTo>
                  <a:lnTo>
                    <a:pt x="359841" y="327232"/>
                  </a:lnTo>
                  <a:lnTo>
                    <a:pt x="390247" y="291784"/>
                  </a:lnTo>
                  <a:lnTo>
                    <a:pt x="417604" y="254178"/>
                  </a:lnTo>
                  <a:lnTo>
                    <a:pt x="441600" y="214713"/>
                  </a:lnTo>
                  <a:lnTo>
                    <a:pt x="461928" y="173689"/>
                  </a:lnTo>
                  <a:lnTo>
                    <a:pt x="478277" y="131405"/>
                  </a:lnTo>
                  <a:lnTo>
                    <a:pt x="490338" y="88163"/>
                  </a:lnTo>
                  <a:lnTo>
                    <a:pt x="497802" y="44261"/>
                  </a:lnTo>
                  <a:lnTo>
                    <a:pt x="500358" y="0"/>
                  </a:lnTo>
                  <a:close/>
                </a:path>
              </a:pathLst>
            </a:custGeom>
            <a:ln w="18718">
              <a:solidFill>
                <a:srgbClr val="36D5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-13" y="8360657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58" y="1000031"/>
                  </a:moveTo>
                  <a:lnTo>
                    <a:pt x="497802" y="955650"/>
                  </a:lnTo>
                  <a:lnTo>
                    <a:pt x="490338" y="911642"/>
                  </a:lnTo>
                  <a:lnTo>
                    <a:pt x="478277" y="868307"/>
                  </a:lnTo>
                  <a:lnTo>
                    <a:pt x="461928" y="825944"/>
                  </a:lnTo>
                  <a:lnTo>
                    <a:pt x="441600" y="784851"/>
                  </a:lnTo>
                  <a:lnTo>
                    <a:pt x="417604" y="745328"/>
                  </a:lnTo>
                  <a:lnTo>
                    <a:pt x="390247" y="707673"/>
                  </a:lnTo>
                  <a:lnTo>
                    <a:pt x="359841" y="672185"/>
                  </a:lnTo>
                  <a:lnTo>
                    <a:pt x="326695" y="639164"/>
                  </a:lnTo>
                  <a:lnTo>
                    <a:pt x="291117" y="608908"/>
                  </a:lnTo>
                  <a:lnTo>
                    <a:pt x="253417" y="581716"/>
                  </a:lnTo>
                  <a:lnTo>
                    <a:pt x="213906" y="557888"/>
                  </a:lnTo>
                  <a:lnTo>
                    <a:pt x="172892" y="537721"/>
                  </a:lnTo>
                  <a:lnTo>
                    <a:pt x="130685" y="521516"/>
                  </a:lnTo>
                  <a:lnTo>
                    <a:pt x="87594" y="509570"/>
                  </a:lnTo>
                  <a:lnTo>
                    <a:pt x="43929" y="502184"/>
                  </a:lnTo>
                  <a:lnTo>
                    <a:pt x="0" y="499655"/>
                  </a:lnTo>
                  <a:lnTo>
                    <a:pt x="43929" y="497127"/>
                  </a:lnTo>
                  <a:lnTo>
                    <a:pt x="87594" y="489741"/>
                  </a:lnTo>
                  <a:lnTo>
                    <a:pt x="130685" y="477799"/>
                  </a:lnTo>
                  <a:lnTo>
                    <a:pt x="172892" y="461599"/>
                  </a:lnTo>
                  <a:lnTo>
                    <a:pt x="213906" y="441441"/>
                  </a:lnTo>
                  <a:lnTo>
                    <a:pt x="253417" y="417626"/>
                  </a:lnTo>
                  <a:lnTo>
                    <a:pt x="291117" y="390453"/>
                  </a:lnTo>
                  <a:lnTo>
                    <a:pt x="326695" y="360221"/>
                  </a:lnTo>
                  <a:lnTo>
                    <a:pt x="359841" y="327232"/>
                  </a:lnTo>
                  <a:lnTo>
                    <a:pt x="390247" y="291784"/>
                  </a:lnTo>
                  <a:lnTo>
                    <a:pt x="417604" y="254178"/>
                  </a:lnTo>
                  <a:lnTo>
                    <a:pt x="441600" y="214713"/>
                  </a:lnTo>
                  <a:lnTo>
                    <a:pt x="461928" y="173689"/>
                  </a:lnTo>
                  <a:lnTo>
                    <a:pt x="478277" y="131405"/>
                  </a:lnTo>
                  <a:lnTo>
                    <a:pt x="490338" y="88163"/>
                  </a:lnTo>
                  <a:lnTo>
                    <a:pt x="497802" y="44261"/>
                  </a:lnTo>
                  <a:lnTo>
                    <a:pt x="500358" y="0"/>
                  </a:lnTo>
                  <a:lnTo>
                    <a:pt x="502893" y="44261"/>
                  </a:lnTo>
                  <a:lnTo>
                    <a:pt x="510295" y="88163"/>
                  </a:lnTo>
                  <a:lnTo>
                    <a:pt x="522258" y="131405"/>
                  </a:lnTo>
                  <a:lnTo>
                    <a:pt x="538477" y="173689"/>
                  </a:lnTo>
                  <a:lnTo>
                    <a:pt x="558647" y="214713"/>
                  </a:lnTo>
                  <a:lnTo>
                    <a:pt x="582464" y="254178"/>
                  </a:lnTo>
                  <a:lnTo>
                    <a:pt x="609622" y="291784"/>
                  </a:lnTo>
                  <a:lnTo>
                    <a:pt x="639815" y="327232"/>
                  </a:lnTo>
                  <a:lnTo>
                    <a:pt x="672740" y="360221"/>
                  </a:lnTo>
                  <a:lnTo>
                    <a:pt x="708090" y="390453"/>
                  </a:lnTo>
                  <a:lnTo>
                    <a:pt x="745561" y="417626"/>
                  </a:lnTo>
                  <a:lnTo>
                    <a:pt x="784848" y="441441"/>
                  </a:lnTo>
                  <a:lnTo>
                    <a:pt x="825645" y="461599"/>
                  </a:lnTo>
                  <a:lnTo>
                    <a:pt x="867648" y="477799"/>
                  </a:lnTo>
                  <a:lnTo>
                    <a:pt x="910551" y="489741"/>
                  </a:lnTo>
                  <a:lnTo>
                    <a:pt x="954049" y="497127"/>
                  </a:lnTo>
                  <a:lnTo>
                    <a:pt x="997837" y="499655"/>
                  </a:lnTo>
                  <a:lnTo>
                    <a:pt x="954049" y="502184"/>
                  </a:lnTo>
                  <a:lnTo>
                    <a:pt x="910551" y="509570"/>
                  </a:lnTo>
                  <a:lnTo>
                    <a:pt x="867648" y="521516"/>
                  </a:lnTo>
                  <a:lnTo>
                    <a:pt x="825645" y="537721"/>
                  </a:lnTo>
                  <a:lnTo>
                    <a:pt x="784848" y="557888"/>
                  </a:lnTo>
                  <a:lnTo>
                    <a:pt x="745561" y="581716"/>
                  </a:lnTo>
                  <a:lnTo>
                    <a:pt x="708090" y="608908"/>
                  </a:lnTo>
                  <a:lnTo>
                    <a:pt x="672740" y="639164"/>
                  </a:lnTo>
                  <a:lnTo>
                    <a:pt x="639815" y="672185"/>
                  </a:lnTo>
                  <a:lnTo>
                    <a:pt x="609622" y="707673"/>
                  </a:lnTo>
                  <a:lnTo>
                    <a:pt x="582464" y="745328"/>
                  </a:lnTo>
                  <a:lnTo>
                    <a:pt x="558647" y="784851"/>
                  </a:lnTo>
                  <a:lnTo>
                    <a:pt x="538477" y="825944"/>
                  </a:lnTo>
                  <a:lnTo>
                    <a:pt x="522258" y="868307"/>
                  </a:lnTo>
                  <a:lnTo>
                    <a:pt x="510295" y="911642"/>
                  </a:lnTo>
                  <a:lnTo>
                    <a:pt x="502893" y="955650"/>
                  </a:lnTo>
                  <a:lnTo>
                    <a:pt x="500358" y="1000031"/>
                  </a:lnTo>
                  <a:close/>
                </a:path>
              </a:pathLst>
            </a:custGeom>
            <a:solidFill>
              <a:srgbClr val="36D5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-13" y="8360657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58" y="0"/>
                  </a:moveTo>
                  <a:lnTo>
                    <a:pt x="502893" y="44261"/>
                  </a:lnTo>
                  <a:lnTo>
                    <a:pt x="510295" y="88163"/>
                  </a:lnTo>
                  <a:lnTo>
                    <a:pt x="522258" y="131405"/>
                  </a:lnTo>
                  <a:lnTo>
                    <a:pt x="538477" y="173689"/>
                  </a:lnTo>
                  <a:lnTo>
                    <a:pt x="558647" y="214713"/>
                  </a:lnTo>
                  <a:lnTo>
                    <a:pt x="582464" y="254178"/>
                  </a:lnTo>
                  <a:lnTo>
                    <a:pt x="609622" y="291784"/>
                  </a:lnTo>
                  <a:lnTo>
                    <a:pt x="639815" y="327232"/>
                  </a:lnTo>
                  <a:lnTo>
                    <a:pt x="672740" y="360221"/>
                  </a:lnTo>
                  <a:lnTo>
                    <a:pt x="708090" y="390453"/>
                  </a:lnTo>
                  <a:lnTo>
                    <a:pt x="745561" y="417626"/>
                  </a:lnTo>
                  <a:lnTo>
                    <a:pt x="784848" y="441441"/>
                  </a:lnTo>
                  <a:lnTo>
                    <a:pt x="825645" y="461599"/>
                  </a:lnTo>
                  <a:lnTo>
                    <a:pt x="867648" y="477799"/>
                  </a:lnTo>
                  <a:lnTo>
                    <a:pt x="910551" y="489741"/>
                  </a:lnTo>
                  <a:lnTo>
                    <a:pt x="954049" y="497127"/>
                  </a:lnTo>
                  <a:lnTo>
                    <a:pt x="997837" y="499655"/>
                  </a:lnTo>
                  <a:lnTo>
                    <a:pt x="954049" y="502184"/>
                  </a:lnTo>
                  <a:lnTo>
                    <a:pt x="910551" y="509570"/>
                  </a:lnTo>
                  <a:lnTo>
                    <a:pt x="867648" y="521516"/>
                  </a:lnTo>
                  <a:lnTo>
                    <a:pt x="825645" y="537721"/>
                  </a:lnTo>
                  <a:lnTo>
                    <a:pt x="784848" y="557888"/>
                  </a:lnTo>
                  <a:lnTo>
                    <a:pt x="745561" y="581716"/>
                  </a:lnTo>
                  <a:lnTo>
                    <a:pt x="708090" y="608908"/>
                  </a:lnTo>
                  <a:lnTo>
                    <a:pt x="672740" y="639164"/>
                  </a:lnTo>
                  <a:lnTo>
                    <a:pt x="639815" y="672185"/>
                  </a:lnTo>
                  <a:lnTo>
                    <a:pt x="609622" y="707673"/>
                  </a:lnTo>
                  <a:lnTo>
                    <a:pt x="582464" y="745328"/>
                  </a:lnTo>
                  <a:lnTo>
                    <a:pt x="558647" y="784851"/>
                  </a:lnTo>
                  <a:lnTo>
                    <a:pt x="538477" y="825944"/>
                  </a:lnTo>
                  <a:lnTo>
                    <a:pt x="522258" y="868307"/>
                  </a:lnTo>
                  <a:lnTo>
                    <a:pt x="510295" y="911642"/>
                  </a:lnTo>
                  <a:lnTo>
                    <a:pt x="502893" y="955650"/>
                  </a:lnTo>
                  <a:lnTo>
                    <a:pt x="500358" y="1000031"/>
                  </a:lnTo>
                  <a:lnTo>
                    <a:pt x="497802" y="955650"/>
                  </a:lnTo>
                  <a:lnTo>
                    <a:pt x="490338" y="911642"/>
                  </a:lnTo>
                  <a:lnTo>
                    <a:pt x="478277" y="868307"/>
                  </a:lnTo>
                  <a:lnTo>
                    <a:pt x="461928" y="825944"/>
                  </a:lnTo>
                  <a:lnTo>
                    <a:pt x="441600" y="784851"/>
                  </a:lnTo>
                  <a:lnTo>
                    <a:pt x="417604" y="745328"/>
                  </a:lnTo>
                  <a:lnTo>
                    <a:pt x="390247" y="707673"/>
                  </a:lnTo>
                  <a:lnTo>
                    <a:pt x="359841" y="672185"/>
                  </a:lnTo>
                  <a:lnTo>
                    <a:pt x="326695" y="639164"/>
                  </a:lnTo>
                  <a:lnTo>
                    <a:pt x="291117" y="608908"/>
                  </a:lnTo>
                  <a:lnTo>
                    <a:pt x="253417" y="581716"/>
                  </a:lnTo>
                  <a:lnTo>
                    <a:pt x="213906" y="557888"/>
                  </a:lnTo>
                  <a:lnTo>
                    <a:pt x="172892" y="537721"/>
                  </a:lnTo>
                  <a:lnTo>
                    <a:pt x="130685" y="521516"/>
                  </a:lnTo>
                  <a:lnTo>
                    <a:pt x="87594" y="509570"/>
                  </a:lnTo>
                  <a:lnTo>
                    <a:pt x="43929" y="502184"/>
                  </a:lnTo>
                  <a:lnTo>
                    <a:pt x="0" y="499655"/>
                  </a:lnTo>
                  <a:lnTo>
                    <a:pt x="43929" y="497127"/>
                  </a:lnTo>
                  <a:lnTo>
                    <a:pt x="87594" y="489741"/>
                  </a:lnTo>
                  <a:lnTo>
                    <a:pt x="130685" y="477799"/>
                  </a:lnTo>
                  <a:lnTo>
                    <a:pt x="172892" y="461599"/>
                  </a:lnTo>
                  <a:lnTo>
                    <a:pt x="213906" y="441441"/>
                  </a:lnTo>
                  <a:lnTo>
                    <a:pt x="253417" y="417626"/>
                  </a:lnTo>
                  <a:lnTo>
                    <a:pt x="291117" y="390453"/>
                  </a:lnTo>
                  <a:lnTo>
                    <a:pt x="326695" y="360221"/>
                  </a:lnTo>
                  <a:lnTo>
                    <a:pt x="359841" y="327232"/>
                  </a:lnTo>
                  <a:lnTo>
                    <a:pt x="390247" y="291784"/>
                  </a:lnTo>
                  <a:lnTo>
                    <a:pt x="417604" y="254178"/>
                  </a:lnTo>
                  <a:lnTo>
                    <a:pt x="441600" y="214713"/>
                  </a:lnTo>
                  <a:lnTo>
                    <a:pt x="461928" y="173689"/>
                  </a:lnTo>
                  <a:lnTo>
                    <a:pt x="478277" y="131405"/>
                  </a:lnTo>
                  <a:lnTo>
                    <a:pt x="490338" y="88163"/>
                  </a:lnTo>
                  <a:lnTo>
                    <a:pt x="497802" y="44261"/>
                  </a:lnTo>
                  <a:lnTo>
                    <a:pt x="500358" y="0"/>
                  </a:lnTo>
                  <a:close/>
                </a:path>
              </a:pathLst>
            </a:custGeom>
            <a:ln w="18718">
              <a:solidFill>
                <a:srgbClr val="36D5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61377"/>
              <a:ext cx="1024255" cy="1925320"/>
            </a:xfrm>
            <a:custGeom>
              <a:avLst/>
              <a:gdLst/>
              <a:ahLst/>
              <a:cxnLst/>
              <a:rect l="l" t="t" r="r" b="b"/>
              <a:pathLst>
                <a:path w="1024255" h="1925320">
                  <a:moveTo>
                    <a:pt x="0" y="0"/>
                  </a:moveTo>
                  <a:lnTo>
                    <a:pt x="1023742" y="0"/>
                  </a:lnTo>
                  <a:lnTo>
                    <a:pt x="1023742" y="1925186"/>
                  </a:lnTo>
                  <a:lnTo>
                    <a:pt x="0" y="1925186"/>
                  </a:lnTo>
                </a:path>
              </a:pathLst>
            </a:custGeom>
            <a:ln w="38157">
              <a:solidFill>
                <a:srgbClr val="9494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69999" y="7424635"/>
            <a:ext cx="459740" cy="459740"/>
            <a:chOff x="269999" y="7424635"/>
            <a:chExt cx="459740" cy="459740"/>
          </a:xfrm>
        </p:grpSpPr>
        <p:sp>
          <p:nvSpPr>
            <p:cNvPr id="14" name="object 14"/>
            <p:cNvSpPr/>
            <p:nvPr/>
          </p:nvSpPr>
          <p:spPr>
            <a:xfrm>
              <a:off x="279358" y="7433993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31801" y="440566"/>
                  </a:moveTo>
                  <a:lnTo>
                    <a:pt x="208765" y="440566"/>
                  </a:lnTo>
                  <a:lnTo>
                    <a:pt x="185728" y="437686"/>
                  </a:lnTo>
                  <a:lnTo>
                    <a:pt x="141096" y="426168"/>
                  </a:lnTo>
                  <a:lnTo>
                    <a:pt x="100063" y="405292"/>
                  </a:lnTo>
                  <a:lnTo>
                    <a:pt x="56870" y="367858"/>
                  </a:lnTo>
                  <a:lnTo>
                    <a:pt x="23756" y="320346"/>
                  </a:lnTo>
                  <a:lnTo>
                    <a:pt x="7198" y="277153"/>
                  </a:lnTo>
                  <a:lnTo>
                    <a:pt x="0" y="231801"/>
                  </a:lnTo>
                  <a:lnTo>
                    <a:pt x="0" y="220283"/>
                  </a:lnTo>
                  <a:lnTo>
                    <a:pt x="719" y="220283"/>
                  </a:lnTo>
                  <a:lnTo>
                    <a:pt x="719" y="208765"/>
                  </a:lnTo>
                  <a:lnTo>
                    <a:pt x="3599" y="185728"/>
                  </a:lnTo>
                  <a:lnTo>
                    <a:pt x="5759" y="174930"/>
                  </a:lnTo>
                  <a:lnTo>
                    <a:pt x="7918" y="163412"/>
                  </a:lnTo>
                  <a:lnTo>
                    <a:pt x="24475" y="120219"/>
                  </a:lnTo>
                  <a:lnTo>
                    <a:pt x="56870" y="73427"/>
                  </a:lnTo>
                  <a:lnTo>
                    <a:pt x="91424" y="42472"/>
                  </a:lnTo>
                  <a:lnTo>
                    <a:pt x="131018" y="19436"/>
                  </a:lnTo>
                  <a:lnTo>
                    <a:pt x="174930" y="5039"/>
                  </a:lnTo>
                  <a:lnTo>
                    <a:pt x="208765" y="0"/>
                  </a:lnTo>
                  <a:lnTo>
                    <a:pt x="220283" y="0"/>
                  </a:lnTo>
                  <a:lnTo>
                    <a:pt x="220283" y="719"/>
                  </a:lnTo>
                  <a:lnTo>
                    <a:pt x="231801" y="719"/>
                  </a:lnTo>
                  <a:lnTo>
                    <a:pt x="254837" y="3599"/>
                  </a:lnTo>
                  <a:lnTo>
                    <a:pt x="265635" y="5759"/>
                  </a:lnTo>
                  <a:lnTo>
                    <a:pt x="277153" y="7918"/>
                  </a:lnTo>
                  <a:lnTo>
                    <a:pt x="320346" y="24475"/>
                  </a:lnTo>
                  <a:lnTo>
                    <a:pt x="367138" y="56870"/>
                  </a:lnTo>
                  <a:lnTo>
                    <a:pt x="398093" y="91424"/>
                  </a:lnTo>
                  <a:lnTo>
                    <a:pt x="421129" y="131018"/>
                  </a:lnTo>
                  <a:lnTo>
                    <a:pt x="435527" y="174930"/>
                  </a:lnTo>
                  <a:lnTo>
                    <a:pt x="440566" y="208765"/>
                  </a:lnTo>
                  <a:lnTo>
                    <a:pt x="440566" y="220283"/>
                  </a:lnTo>
                  <a:lnTo>
                    <a:pt x="440566" y="231801"/>
                  </a:lnTo>
                  <a:lnTo>
                    <a:pt x="433367" y="277153"/>
                  </a:lnTo>
                  <a:lnTo>
                    <a:pt x="416810" y="320346"/>
                  </a:lnTo>
                  <a:lnTo>
                    <a:pt x="391614" y="359219"/>
                  </a:lnTo>
                  <a:lnTo>
                    <a:pt x="359219" y="391614"/>
                  </a:lnTo>
                  <a:lnTo>
                    <a:pt x="320346" y="416810"/>
                  </a:lnTo>
                  <a:lnTo>
                    <a:pt x="277153" y="433367"/>
                  </a:lnTo>
                  <a:lnTo>
                    <a:pt x="254837" y="437686"/>
                  </a:lnTo>
                  <a:lnTo>
                    <a:pt x="231801" y="440566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9358" y="7433993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6" y="220283"/>
                  </a:moveTo>
                  <a:lnTo>
                    <a:pt x="440566" y="231801"/>
                  </a:lnTo>
                  <a:lnTo>
                    <a:pt x="439126" y="243319"/>
                  </a:lnTo>
                  <a:lnTo>
                    <a:pt x="437686" y="254837"/>
                  </a:lnTo>
                  <a:lnTo>
                    <a:pt x="426168" y="299469"/>
                  </a:lnTo>
                  <a:lnTo>
                    <a:pt x="411051" y="330424"/>
                  </a:lnTo>
                  <a:lnTo>
                    <a:pt x="405292" y="340503"/>
                  </a:lnTo>
                  <a:lnTo>
                    <a:pt x="398813" y="349861"/>
                  </a:lnTo>
                  <a:lnTo>
                    <a:pt x="391614" y="359219"/>
                  </a:lnTo>
                  <a:lnTo>
                    <a:pt x="383695" y="367858"/>
                  </a:lnTo>
                  <a:lnTo>
                    <a:pt x="375777" y="375777"/>
                  </a:lnTo>
                  <a:lnTo>
                    <a:pt x="367858" y="383695"/>
                  </a:lnTo>
                  <a:lnTo>
                    <a:pt x="359219" y="391614"/>
                  </a:lnTo>
                  <a:lnTo>
                    <a:pt x="349861" y="398813"/>
                  </a:lnTo>
                  <a:lnTo>
                    <a:pt x="340503" y="405292"/>
                  </a:lnTo>
                  <a:lnTo>
                    <a:pt x="330424" y="411051"/>
                  </a:lnTo>
                  <a:lnTo>
                    <a:pt x="320346" y="416810"/>
                  </a:lnTo>
                  <a:lnTo>
                    <a:pt x="277153" y="433367"/>
                  </a:lnTo>
                  <a:lnTo>
                    <a:pt x="243319" y="439126"/>
                  </a:lnTo>
                  <a:lnTo>
                    <a:pt x="231801" y="440566"/>
                  </a:lnTo>
                  <a:lnTo>
                    <a:pt x="220283" y="440566"/>
                  </a:lnTo>
                  <a:lnTo>
                    <a:pt x="208765" y="440566"/>
                  </a:lnTo>
                  <a:lnTo>
                    <a:pt x="197247" y="439126"/>
                  </a:lnTo>
                  <a:lnTo>
                    <a:pt x="151894" y="429768"/>
                  </a:lnTo>
                  <a:lnTo>
                    <a:pt x="110141" y="411051"/>
                  </a:lnTo>
                  <a:lnTo>
                    <a:pt x="100063" y="405292"/>
                  </a:lnTo>
                  <a:lnTo>
                    <a:pt x="90704" y="398813"/>
                  </a:lnTo>
                  <a:lnTo>
                    <a:pt x="81346" y="391614"/>
                  </a:lnTo>
                  <a:lnTo>
                    <a:pt x="72707" y="383695"/>
                  </a:lnTo>
                  <a:lnTo>
                    <a:pt x="64789" y="375777"/>
                  </a:lnTo>
                  <a:lnTo>
                    <a:pt x="56870" y="367858"/>
                  </a:lnTo>
                  <a:lnTo>
                    <a:pt x="48951" y="359219"/>
                  </a:lnTo>
                  <a:lnTo>
                    <a:pt x="41753" y="349861"/>
                  </a:lnTo>
                  <a:lnTo>
                    <a:pt x="35274" y="340503"/>
                  </a:lnTo>
                  <a:lnTo>
                    <a:pt x="29515" y="330424"/>
                  </a:lnTo>
                  <a:lnTo>
                    <a:pt x="23756" y="320346"/>
                  </a:lnTo>
                  <a:lnTo>
                    <a:pt x="7198" y="277153"/>
                  </a:lnTo>
                  <a:lnTo>
                    <a:pt x="1439" y="243319"/>
                  </a:lnTo>
                  <a:lnTo>
                    <a:pt x="0" y="231801"/>
                  </a:lnTo>
                  <a:lnTo>
                    <a:pt x="0" y="220283"/>
                  </a:lnTo>
                  <a:lnTo>
                    <a:pt x="719" y="220283"/>
                  </a:lnTo>
                  <a:lnTo>
                    <a:pt x="719" y="208765"/>
                  </a:lnTo>
                  <a:lnTo>
                    <a:pt x="2159" y="197247"/>
                  </a:lnTo>
                  <a:lnTo>
                    <a:pt x="3599" y="185728"/>
                  </a:lnTo>
                  <a:lnTo>
                    <a:pt x="5759" y="174930"/>
                  </a:lnTo>
                  <a:lnTo>
                    <a:pt x="7918" y="163412"/>
                  </a:lnTo>
                  <a:lnTo>
                    <a:pt x="11518" y="152614"/>
                  </a:lnTo>
                  <a:lnTo>
                    <a:pt x="15117" y="141816"/>
                  </a:lnTo>
                  <a:lnTo>
                    <a:pt x="35993" y="100783"/>
                  </a:lnTo>
                  <a:lnTo>
                    <a:pt x="49671" y="82066"/>
                  </a:lnTo>
                  <a:lnTo>
                    <a:pt x="56870" y="73427"/>
                  </a:lnTo>
                  <a:lnTo>
                    <a:pt x="91424" y="42472"/>
                  </a:lnTo>
                  <a:lnTo>
                    <a:pt x="100783" y="35993"/>
                  </a:lnTo>
                  <a:lnTo>
                    <a:pt x="110141" y="29515"/>
                  </a:lnTo>
                  <a:lnTo>
                    <a:pt x="120219" y="24475"/>
                  </a:lnTo>
                  <a:lnTo>
                    <a:pt x="131018" y="19436"/>
                  </a:lnTo>
                  <a:lnTo>
                    <a:pt x="141816" y="15117"/>
                  </a:lnTo>
                  <a:lnTo>
                    <a:pt x="152614" y="10798"/>
                  </a:lnTo>
                  <a:lnTo>
                    <a:pt x="163412" y="7918"/>
                  </a:lnTo>
                  <a:lnTo>
                    <a:pt x="174930" y="5039"/>
                  </a:lnTo>
                  <a:lnTo>
                    <a:pt x="185728" y="2879"/>
                  </a:lnTo>
                  <a:lnTo>
                    <a:pt x="197247" y="1439"/>
                  </a:lnTo>
                  <a:lnTo>
                    <a:pt x="208765" y="0"/>
                  </a:lnTo>
                  <a:lnTo>
                    <a:pt x="220283" y="0"/>
                  </a:lnTo>
                  <a:lnTo>
                    <a:pt x="220283" y="719"/>
                  </a:lnTo>
                  <a:lnTo>
                    <a:pt x="231801" y="719"/>
                  </a:lnTo>
                  <a:lnTo>
                    <a:pt x="243319" y="2159"/>
                  </a:lnTo>
                  <a:lnTo>
                    <a:pt x="254837" y="3599"/>
                  </a:lnTo>
                  <a:lnTo>
                    <a:pt x="265635" y="5759"/>
                  </a:lnTo>
                  <a:lnTo>
                    <a:pt x="277153" y="7918"/>
                  </a:lnTo>
                  <a:lnTo>
                    <a:pt x="287951" y="11518"/>
                  </a:lnTo>
                  <a:lnTo>
                    <a:pt x="298750" y="15117"/>
                  </a:lnTo>
                  <a:lnTo>
                    <a:pt x="339783" y="35993"/>
                  </a:lnTo>
                  <a:lnTo>
                    <a:pt x="358500" y="49671"/>
                  </a:lnTo>
                  <a:lnTo>
                    <a:pt x="367138" y="56870"/>
                  </a:lnTo>
                  <a:lnTo>
                    <a:pt x="398093" y="91424"/>
                  </a:lnTo>
                  <a:lnTo>
                    <a:pt x="404572" y="100783"/>
                  </a:lnTo>
                  <a:lnTo>
                    <a:pt x="411051" y="110141"/>
                  </a:lnTo>
                  <a:lnTo>
                    <a:pt x="416090" y="120219"/>
                  </a:lnTo>
                  <a:lnTo>
                    <a:pt x="421129" y="131018"/>
                  </a:lnTo>
                  <a:lnTo>
                    <a:pt x="425448" y="141816"/>
                  </a:lnTo>
                  <a:lnTo>
                    <a:pt x="429768" y="152614"/>
                  </a:lnTo>
                  <a:lnTo>
                    <a:pt x="432647" y="163412"/>
                  </a:lnTo>
                  <a:lnTo>
                    <a:pt x="435527" y="174930"/>
                  </a:lnTo>
                  <a:lnTo>
                    <a:pt x="437686" y="185728"/>
                  </a:lnTo>
                  <a:lnTo>
                    <a:pt x="439126" y="197247"/>
                  </a:lnTo>
                  <a:lnTo>
                    <a:pt x="440566" y="208765"/>
                  </a:lnTo>
                  <a:lnTo>
                    <a:pt x="440566" y="220283"/>
                  </a:lnTo>
                  <a:close/>
                </a:path>
              </a:pathLst>
            </a:custGeom>
            <a:ln w="18716">
              <a:solidFill>
                <a:srgbClr val="9494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7400947" y="8980551"/>
            <a:ext cx="459740" cy="459740"/>
            <a:chOff x="17400947" y="8980551"/>
            <a:chExt cx="459740" cy="459740"/>
          </a:xfrm>
        </p:grpSpPr>
        <p:sp>
          <p:nvSpPr>
            <p:cNvPr id="17" name="object 17"/>
            <p:cNvSpPr/>
            <p:nvPr/>
          </p:nvSpPr>
          <p:spPr>
            <a:xfrm>
              <a:off x="17410305" y="898991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31801" y="440566"/>
                  </a:moveTo>
                  <a:lnTo>
                    <a:pt x="208765" y="440566"/>
                  </a:lnTo>
                  <a:lnTo>
                    <a:pt x="185728" y="437686"/>
                  </a:lnTo>
                  <a:lnTo>
                    <a:pt x="141096" y="426168"/>
                  </a:lnTo>
                  <a:lnTo>
                    <a:pt x="100063" y="405292"/>
                  </a:lnTo>
                  <a:lnTo>
                    <a:pt x="56870" y="367858"/>
                  </a:lnTo>
                  <a:lnTo>
                    <a:pt x="23756" y="320346"/>
                  </a:lnTo>
                  <a:lnTo>
                    <a:pt x="7198" y="277153"/>
                  </a:lnTo>
                  <a:lnTo>
                    <a:pt x="0" y="231801"/>
                  </a:lnTo>
                  <a:lnTo>
                    <a:pt x="0" y="220283"/>
                  </a:lnTo>
                  <a:lnTo>
                    <a:pt x="719" y="220283"/>
                  </a:lnTo>
                  <a:lnTo>
                    <a:pt x="719" y="208765"/>
                  </a:lnTo>
                  <a:lnTo>
                    <a:pt x="3599" y="185728"/>
                  </a:lnTo>
                  <a:lnTo>
                    <a:pt x="5759" y="174930"/>
                  </a:lnTo>
                  <a:lnTo>
                    <a:pt x="7918" y="163412"/>
                  </a:lnTo>
                  <a:lnTo>
                    <a:pt x="24475" y="120219"/>
                  </a:lnTo>
                  <a:lnTo>
                    <a:pt x="56870" y="73427"/>
                  </a:lnTo>
                  <a:lnTo>
                    <a:pt x="91424" y="42472"/>
                  </a:lnTo>
                  <a:lnTo>
                    <a:pt x="131018" y="19436"/>
                  </a:lnTo>
                  <a:lnTo>
                    <a:pt x="174930" y="5039"/>
                  </a:lnTo>
                  <a:lnTo>
                    <a:pt x="208765" y="0"/>
                  </a:lnTo>
                  <a:lnTo>
                    <a:pt x="220283" y="0"/>
                  </a:lnTo>
                  <a:lnTo>
                    <a:pt x="220283" y="719"/>
                  </a:lnTo>
                  <a:lnTo>
                    <a:pt x="231801" y="719"/>
                  </a:lnTo>
                  <a:lnTo>
                    <a:pt x="254837" y="3599"/>
                  </a:lnTo>
                  <a:lnTo>
                    <a:pt x="265635" y="5759"/>
                  </a:lnTo>
                  <a:lnTo>
                    <a:pt x="277153" y="7918"/>
                  </a:lnTo>
                  <a:lnTo>
                    <a:pt x="320346" y="24475"/>
                  </a:lnTo>
                  <a:lnTo>
                    <a:pt x="367138" y="56870"/>
                  </a:lnTo>
                  <a:lnTo>
                    <a:pt x="398093" y="91424"/>
                  </a:lnTo>
                  <a:lnTo>
                    <a:pt x="421129" y="131018"/>
                  </a:lnTo>
                  <a:lnTo>
                    <a:pt x="435527" y="174930"/>
                  </a:lnTo>
                  <a:lnTo>
                    <a:pt x="440566" y="208765"/>
                  </a:lnTo>
                  <a:lnTo>
                    <a:pt x="440566" y="220283"/>
                  </a:lnTo>
                  <a:lnTo>
                    <a:pt x="440566" y="231801"/>
                  </a:lnTo>
                  <a:lnTo>
                    <a:pt x="433367" y="277153"/>
                  </a:lnTo>
                  <a:lnTo>
                    <a:pt x="416810" y="320346"/>
                  </a:lnTo>
                  <a:lnTo>
                    <a:pt x="391614" y="359219"/>
                  </a:lnTo>
                  <a:lnTo>
                    <a:pt x="359219" y="391614"/>
                  </a:lnTo>
                  <a:lnTo>
                    <a:pt x="320346" y="416810"/>
                  </a:lnTo>
                  <a:lnTo>
                    <a:pt x="277153" y="433367"/>
                  </a:lnTo>
                  <a:lnTo>
                    <a:pt x="254837" y="437686"/>
                  </a:lnTo>
                  <a:lnTo>
                    <a:pt x="231801" y="440566"/>
                  </a:lnTo>
                  <a:close/>
                </a:path>
              </a:pathLst>
            </a:custGeom>
            <a:solidFill>
              <a:srgbClr val="36D5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410305" y="898991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6" y="220283"/>
                  </a:moveTo>
                  <a:lnTo>
                    <a:pt x="440566" y="231801"/>
                  </a:lnTo>
                  <a:lnTo>
                    <a:pt x="439126" y="243319"/>
                  </a:lnTo>
                  <a:lnTo>
                    <a:pt x="437686" y="254837"/>
                  </a:lnTo>
                  <a:lnTo>
                    <a:pt x="426168" y="299469"/>
                  </a:lnTo>
                  <a:lnTo>
                    <a:pt x="411051" y="330424"/>
                  </a:lnTo>
                  <a:lnTo>
                    <a:pt x="405292" y="340503"/>
                  </a:lnTo>
                  <a:lnTo>
                    <a:pt x="398813" y="349861"/>
                  </a:lnTo>
                  <a:lnTo>
                    <a:pt x="391614" y="359219"/>
                  </a:lnTo>
                  <a:lnTo>
                    <a:pt x="383695" y="367858"/>
                  </a:lnTo>
                  <a:lnTo>
                    <a:pt x="375777" y="375777"/>
                  </a:lnTo>
                  <a:lnTo>
                    <a:pt x="367858" y="383695"/>
                  </a:lnTo>
                  <a:lnTo>
                    <a:pt x="359219" y="391614"/>
                  </a:lnTo>
                  <a:lnTo>
                    <a:pt x="349861" y="398813"/>
                  </a:lnTo>
                  <a:lnTo>
                    <a:pt x="340503" y="405292"/>
                  </a:lnTo>
                  <a:lnTo>
                    <a:pt x="330424" y="411051"/>
                  </a:lnTo>
                  <a:lnTo>
                    <a:pt x="320346" y="416810"/>
                  </a:lnTo>
                  <a:lnTo>
                    <a:pt x="277153" y="433367"/>
                  </a:lnTo>
                  <a:lnTo>
                    <a:pt x="243319" y="439126"/>
                  </a:lnTo>
                  <a:lnTo>
                    <a:pt x="231801" y="440566"/>
                  </a:lnTo>
                  <a:lnTo>
                    <a:pt x="220283" y="440566"/>
                  </a:lnTo>
                  <a:lnTo>
                    <a:pt x="208765" y="440566"/>
                  </a:lnTo>
                  <a:lnTo>
                    <a:pt x="197247" y="439126"/>
                  </a:lnTo>
                  <a:lnTo>
                    <a:pt x="151894" y="429768"/>
                  </a:lnTo>
                  <a:lnTo>
                    <a:pt x="110141" y="411051"/>
                  </a:lnTo>
                  <a:lnTo>
                    <a:pt x="100063" y="405292"/>
                  </a:lnTo>
                  <a:lnTo>
                    <a:pt x="90704" y="398813"/>
                  </a:lnTo>
                  <a:lnTo>
                    <a:pt x="81346" y="391614"/>
                  </a:lnTo>
                  <a:lnTo>
                    <a:pt x="72707" y="383695"/>
                  </a:lnTo>
                  <a:lnTo>
                    <a:pt x="64789" y="375777"/>
                  </a:lnTo>
                  <a:lnTo>
                    <a:pt x="56870" y="367858"/>
                  </a:lnTo>
                  <a:lnTo>
                    <a:pt x="48951" y="359219"/>
                  </a:lnTo>
                  <a:lnTo>
                    <a:pt x="41753" y="349861"/>
                  </a:lnTo>
                  <a:lnTo>
                    <a:pt x="35274" y="340503"/>
                  </a:lnTo>
                  <a:lnTo>
                    <a:pt x="29515" y="330424"/>
                  </a:lnTo>
                  <a:lnTo>
                    <a:pt x="23756" y="320346"/>
                  </a:lnTo>
                  <a:lnTo>
                    <a:pt x="7198" y="277153"/>
                  </a:lnTo>
                  <a:lnTo>
                    <a:pt x="1439" y="243319"/>
                  </a:lnTo>
                  <a:lnTo>
                    <a:pt x="0" y="231801"/>
                  </a:lnTo>
                  <a:lnTo>
                    <a:pt x="0" y="220283"/>
                  </a:lnTo>
                  <a:lnTo>
                    <a:pt x="719" y="220283"/>
                  </a:lnTo>
                  <a:lnTo>
                    <a:pt x="719" y="208765"/>
                  </a:lnTo>
                  <a:lnTo>
                    <a:pt x="2159" y="197247"/>
                  </a:lnTo>
                  <a:lnTo>
                    <a:pt x="3599" y="185728"/>
                  </a:lnTo>
                  <a:lnTo>
                    <a:pt x="5759" y="174930"/>
                  </a:lnTo>
                  <a:lnTo>
                    <a:pt x="7918" y="163412"/>
                  </a:lnTo>
                  <a:lnTo>
                    <a:pt x="11518" y="152614"/>
                  </a:lnTo>
                  <a:lnTo>
                    <a:pt x="15117" y="141816"/>
                  </a:lnTo>
                  <a:lnTo>
                    <a:pt x="35993" y="100783"/>
                  </a:lnTo>
                  <a:lnTo>
                    <a:pt x="49671" y="82066"/>
                  </a:lnTo>
                  <a:lnTo>
                    <a:pt x="56870" y="73427"/>
                  </a:lnTo>
                  <a:lnTo>
                    <a:pt x="91424" y="42472"/>
                  </a:lnTo>
                  <a:lnTo>
                    <a:pt x="100783" y="35993"/>
                  </a:lnTo>
                  <a:lnTo>
                    <a:pt x="110141" y="29515"/>
                  </a:lnTo>
                  <a:lnTo>
                    <a:pt x="120219" y="24475"/>
                  </a:lnTo>
                  <a:lnTo>
                    <a:pt x="131018" y="19436"/>
                  </a:lnTo>
                  <a:lnTo>
                    <a:pt x="141816" y="15117"/>
                  </a:lnTo>
                  <a:lnTo>
                    <a:pt x="152614" y="10798"/>
                  </a:lnTo>
                  <a:lnTo>
                    <a:pt x="163412" y="7918"/>
                  </a:lnTo>
                  <a:lnTo>
                    <a:pt x="174930" y="5039"/>
                  </a:lnTo>
                  <a:lnTo>
                    <a:pt x="185728" y="2879"/>
                  </a:lnTo>
                  <a:lnTo>
                    <a:pt x="197247" y="1439"/>
                  </a:lnTo>
                  <a:lnTo>
                    <a:pt x="208765" y="0"/>
                  </a:lnTo>
                  <a:lnTo>
                    <a:pt x="220283" y="0"/>
                  </a:lnTo>
                  <a:lnTo>
                    <a:pt x="220283" y="719"/>
                  </a:lnTo>
                  <a:lnTo>
                    <a:pt x="231801" y="719"/>
                  </a:lnTo>
                  <a:lnTo>
                    <a:pt x="243319" y="2159"/>
                  </a:lnTo>
                  <a:lnTo>
                    <a:pt x="254837" y="3599"/>
                  </a:lnTo>
                  <a:lnTo>
                    <a:pt x="265635" y="5759"/>
                  </a:lnTo>
                  <a:lnTo>
                    <a:pt x="277153" y="7918"/>
                  </a:lnTo>
                  <a:lnTo>
                    <a:pt x="287951" y="11518"/>
                  </a:lnTo>
                  <a:lnTo>
                    <a:pt x="298750" y="15117"/>
                  </a:lnTo>
                  <a:lnTo>
                    <a:pt x="339783" y="35993"/>
                  </a:lnTo>
                  <a:lnTo>
                    <a:pt x="358500" y="49671"/>
                  </a:lnTo>
                  <a:lnTo>
                    <a:pt x="367138" y="56870"/>
                  </a:lnTo>
                  <a:lnTo>
                    <a:pt x="398093" y="91424"/>
                  </a:lnTo>
                  <a:lnTo>
                    <a:pt x="404572" y="100783"/>
                  </a:lnTo>
                  <a:lnTo>
                    <a:pt x="411051" y="110141"/>
                  </a:lnTo>
                  <a:lnTo>
                    <a:pt x="416090" y="120219"/>
                  </a:lnTo>
                  <a:lnTo>
                    <a:pt x="421129" y="131018"/>
                  </a:lnTo>
                  <a:lnTo>
                    <a:pt x="425448" y="141816"/>
                  </a:lnTo>
                  <a:lnTo>
                    <a:pt x="429768" y="152614"/>
                  </a:lnTo>
                  <a:lnTo>
                    <a:pt x="432647" y="163412"/>
                  </a:lnTo>
                  <a:lnTo>
                    <a:pt x="435527" y="174930"/>
                  </a:lnTo>
                  <a:lnTo>
                    <a:pt x="437686" y="185728"/>
                  </a:lnTo>
                  <a:lnTo>
                    <a:pt x="439126" y="197247"/>
                  </a:lnTo>
                  <a:lnTo>
                    <a:pt x="440566" y="208765"/>
                  </a:lnTo>
                  <a:lnTo>
                    <a:pt x="440566" y="220283"/>
                  </a:lnTo>
                  <a:close/>
                </a:path>
              </a:pathLst>
            </a:custGeom>
            <a:ln w="18716">
              <a:solidFill>
                <a:srgbClr val="36D5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144081" y="781197"/>
            <a:ext cx="591820" cy="590550"/>
            <a:chOff x="1144081" y="781197"/>
            <a:chExt cx="591820" cy="590550"/>
          </a:xfrm>
        </p:grpSpPr>
        <p:sp>
          <p:nvSpPr>
            <p:cNvPr id="20" name="object 20"/>
            <p:cNvSpPr/>
            <p:nvPr/>
          </p:nvSpPr>
          <p:spPr>
            <a:xfrm>
              <a:off x="1153439" y="790555"/>
              <a:ext cx="573405" cy="572135"/>
            </a:xfrm>
            <a:custGeom>
              <a:avLst/>
              <a:gdLst/>
              <a:ahLst/>
              <a:cxnLst/>
              <a:rect l="l" t="t" r="r" b="b"/>
              <a:pathLst>
                <a:path w="573405" h="572135">
                  <a:moveTo>
                    <a:pt x="286512" y="571536"/>
                  </a:moveTo>
                  <a:lnTo>
                    <a:pt x="282377" y="528860"/>
                  </a:lnTo>
                  <a:lnTo>
                    <a:pt x="270536" y="486937"/>
                  </a:lnTo>
                  <a:lnTo>
                    <a:pt x="251836" y="446646"/>
                  </a:lnTo>
                  <a:lnTo>
                    <a:pt x="227124" y="408868"/>
                  </a:lnTo>
                  <a:lnTo>
                    <a:pt x="197247" y="374485"/>
                  </a:lnTo>
                  <a:lnTo>
                    <a:pt x="163049" y="344378"/>
                  </a:lnTo>
                  <a:lnTo>
                    <a:pt x="125380" y="319428"/>
                  </a:lnTo>
                  <a:lnTo>
                    <a:pt x="85084" y="300515"/>
                  </a:lnTo>
                  <a:lnTo>
                    <a:pt x="43008" y="288522"/>
                  </a:lnTo>
                  <a:lnTo>
                    <a:pt x="0" y="284328"/>
                  </a:lnTo>
                  <a:lnTo>
                    <a:pt x="43008" y="280195"/>
                  </a:lnTo>
                  <a:lnTo>
                    <a:pt x="85084" y="268371"/>
                  </a:lnTo>
                  <a:lnTo>
                    <a:pt x="125380" y="249714"/>
                  </a:lnTo>
                  <a:lnTo>
                    <a:pt x="163049" y="225084"/>
                  </a:lnTo>
                  <a:lnTo>
                    <a:pt x="197247" y="195340"/>
                  </a:lnTo>
                  <a:lnTo>
                    <a:pt x="227124" y="161343"/>
                  </a:lnTo>
                  <a:lnTo>
                    <a:pt x="251836" y="123950"/>
                  </a:lnTo>
                  <a:lnTo>
                    <a:pt x="270536" y="84023"/>
                  </a:lnTo>
                  <a:lnTo>
                    <a:pt x="282377" y="42419"/>
                  </a:lnTo>
                  <a:lnTo>
                    <a:pt x="286512" y="0"/>
                  </a:lnTo>
                  <a:lnTo>
                    <a:pt x="290627" y="42419"/>
                  </a:lnTo>
                  <a:lnTo>
                    <a:pt x="302418" y="84023"/>
                  </a:lnTo>
                  <a:lnTo>
                    <a:pt x="321051" y="123950"/>
                  </a:lnTo>
                  <a:lnTo>
                    <a:pt x="345691" y="161343"/>
                  </a:lnTo>
                  <a:lnTo>
                    <a:pt x="375507" y="195340"/>
                  </a:lnTo>
                  <a:lnTo>
                    <a:pt x="409663" y="225084"/>
                  </a:lnTo>
                  <a:lnTo>
                    <a:pt x="447326" y="249714"/>
                  </a:lnTo>
                  <a:lnTo>
                    <a:pt x="487663" y="268371"/>
                  </a:lnTo>
                  <a:lnTo>
                    <a:pt x="529840" y="280195"/>
                  </a:lnTo>
                  <a:lnTo>
                    <a:pt x="573024" y="284328"/>
                  </a:lnTo>
                  <a:lnTo>
                    <a:pt x="529840" y="288522"/>
                  </a:lnTo>
                  <a:lnTo>
                    <a:pt x="487663" y="300515"/>
                  </a:lnTo>
                  <a:lnTo>
                    <a:pt x="447326" y="319428"/>
                  </a:lnTo>
                  <a:lnTo>
                    <a:pt x="409663" y="344378"/>
                  </a:lnTo>
                  <a:lnTo>
                    <a:pt x="375507" y="374485"/>
                  </a:lnTo>
                  <a:lnTo>
                    <a:pt x="345691" y="408868"/>
                  </a:lnTo>
                  <a:lnTo>
                    <a:pt x="321051" y="446646"/>
                  </a:lnTo>
                  <a:lnTo>
                    <a:pt x="302418" y="486937"/>
                  </a:lnTo>
                  <a:lnTo>
                    <a:pt x="290627" y="528860"/>
                  </a:lnTo>
                  <a:lnTo>
                    <a:pt x="286512" y="571536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53439" y="790555"/>
              <a:ext cx="573405" cy="572135"/>
            </a:xfrm>
            <a:custGeom>
              <a:avLst/>
              <a:gdLst/>
              <a:ahLst/>
              <a:cxnLst/>
              <a:rect l="l" t="t" r="r" b="b"/>
              <a:pathLst>
                <a:path w="573405" h="572135">
                  <a:moveTo>
                    <a:pt x="0" y="284328"/>
                  </a:moveTo>
                  <a:lnTo>
                    <a:pt x="43008" y="280195"/>
                  </a:lnTo>
                  <a:lnTo>
                    <a:pt x="85084" y="268371"/>
                  </a:lnTo>
                  <a:lnTo>
                    <a:pt x="125380" y="249714"/>
                  </a:lnTo>
                  <a:lnTo>
                    <a:pt x="163049" y="225084"/>
                  </a:lnTo>
                  <a:lnTo>
                    <a:pt x="197247" y="195340"/>
                  </a:lnTo>
                  <a:lnTo>
                    <a:pt x="227124" y="161343"/>
                  </a:lnTo>
                  <a:lnTo>
                    <a:pt x="251836" y="123950"/>
                  </a:lnTo>
                  <a:lnTo>
                    <a:pt x="270536" y="84023"/>
                  </a:lnTo>
                  <a:lnTo>
                    <a:pt x="282377" y="42419"/>
                  </a:lnTo>
                  <a:lnTo>
                    <a:pt x="286512" y="0"/>
                  </a:lnTo>
                  <a:lnTo>
                    <a:pt x="290627" y="42419"/>
                  </a:lnTo>
                  <a:lnTo>
                    <a:pt x="302418" y="84023"/>
                  </a:lnTo>
                  <a:lnTo>
                    <a:pt x="321051" y="123950"/>
                  </a:lnTo>
                  <a:lnTo>
                    <a:pt x="345691" y="161343"/>
                  </a:lnTo>
                  <a:lnTo>
                    <a:pt x="375507" y="195340"/>
                  </a:lnTo>
                  <a:lnTo>
                    <a:pt x="409663" y="225084"/>
                  </a:lnTo>
                  <a:lnTo>
                    <a:pt x="447326" y="249714"/>
                  </a:lnTo>
                  <a:lnTo>
                    <a:pt x="487663" y="268371"/>
                  </a:lnTo>
                  <a:lnTo>
                    <a:pt x="529840" y="280195"/>
                  </a:lnTo>
                  <a:lnTo>
                    <a:pt x="573024" y="284328"/>
                  </a:lnTo>
                  <a:lnTo>
                    <a:pt x="529840" y="288522"/>
                  </a:lnTo>
                  <a:lnTo>
                    <a:pt x="487663" y="300515"/>
                  </a:lnTo>
                  <a:lnTo>
                    <a:pt x="447326" y="319428"/>
                  </a:lnTo>
                  <a:lnTo>
                    <a:pt x="409663" y="344378"/>
                  </a:lnTo>
                  <a:lnTo>
                    <a:pt x="375507" y="374485"/>
                  </a:lnTo>
                  <a:lnTo>
                    <a:pt x="345691" y="408868"/>
                  </a:lnTo>
                  <a:lnTo>
                    <a:pt x="321051" y="446646"/>
                  </a:lnTo>
                  <a:lnTo>
                    <a:pt x="302418" y="486937"/>
                  </a:lnTo>
                  <a:lnTo>
                    <a:pt x="290627" y="528860"/>
                  </a:lnTo>
                  <a:lnTo>
                    <a:pt x="286512" y="571536"/>
                  </a:lnTo>
                  <a:lnTo>
                    <a:pt x="282377" y="528860"/>
                  </a:lnTo>
                  <a:lnTo>
                    <a:pt x="270536" y="486937"/>
                  </a:lnTo>
                  <a:lnTo>
                    <a:pt x="251836" y="446646"/>
                  </a:lnTo>
                  <a:lnTo>
                    <a:pt x="227124" y="408868"/>
                  </a:lnTo>
                  <a:lnTo>
                    <a:pt x="197247" y="374485"/>
                  </a:lnTo>
                  <a:lnTo>
                    <a:pt x="163049" y="344378"/>
                  </a:lnTo>
                  <a:lnTo>
                    <a:pt x="125380" y="319428"/>
                  </a:lnTo>
                  <a:lnTo>
                    <a:pt x="85084" y="300515"/>
                  </a:lnTo>
                  <a:lnTo>
                    <a:pt x="43008" y="288522"/>
                  </a:lnTo>
                  <a:lnTo>
                    <a:pt x="0" y="284328"/>
                  </a:lnTo>
                  <a:close/>
                </a:path>
              </a:pathLst>
            </a:custGeom>
            <a:ln w="18716">
              <a:solidFill>
                <a:srgbClr val="9494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Rectangle 1">
            <a:extLst>
              <a:ext uri="{FF2B5EF4-FFF2-40B4-BE49-F238E27FC236}">
                <a16:creationId xmlns:a16="http://schemas.microsoft.com/office/drawing/2014/main" id="{62D0D4F3-001E-A7C1-9E35-B5133FB838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373" y="1886238"/>
            <a:ext cx="138684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this introduction to building an online music player with Java, you've learned how to set up a basic framework for a music player application. Using Java's built-in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javax.sound.sampled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package, we've demonstrated how to play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.wav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audio files, while also exploring the possibility of using the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JLayer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library for playing MP3 files. Additionally, we've created a simple graphical user interface (GUI) using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allows users to interact with the player by clicking Play and Stop buttons. </a:t>
            </a:r>
          </a:p>
        </p:txBody>
      </p:sp>
      <p:sp>
        <p:nvSpPr>
          <p:cNvPr id="26" name="object 22">
            <a:extLst>
              <a:ext uri="{FF2B5EF4-FFF2-40B4-BE49-F238E27FC236}">
                <a16:creationId xmlns:a16="http://schemas.microsoft.com/office/drawing/2014/main" id="{66D3E0F0-F050-625E-BA76-ECA9DD73E442}"/>
              </a:ext>
            </a:extLst>
          </p:cNvPr>
          <p:cNvSpPr txBox="1">
            <a:spLocks/>
          </p:cNvSpPr>
          <p:nvPr/>
        </p:nvSpPr>
        <p:spPr>
          <a:xfrm>
            <a:off x="4444943" y="506075"/>
            <a:ext cx="9448800" cy="856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Liberation Sans Narrow"/>
                <a:ea typeface="+mj-ea"/>
                <a:cs typeface="Liberation Sans Narrow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5450" spc="-365" dirty="0"/>
              <a:t>CONCLUSION</a:t>
            </a:r>
            <a:r>
              <a:rPr lang="en-IN" sz="5450" spc="-484" dirty="0"/>
              <a:t> </a:t>
            </a:r>
            <a:r>
              <a:rPr lang="en-IN" sz="5450" spc="-420" dirty="0"/>
              <a:t>&amp;</a:t>
            </a:r>
            <a:r>
              <a:rPr lang="en-IN" sz="5450" spc="-484" dirty="0"/>
              <a:t> </a:t>
            </a:r>
            <a:r>
              <a:rPr lang="en-IN" sz="5450" spc="-400" dirty="0"/>
              <a:t>NEXT</a:t>
            </a:r>
            <a:r>
              <a:rPr lang="en-IN" sz="5450" spc="-484" dirty="0"/>
              <a:t> </a:t>
            </a:r>
            <a:r>
              <a:rPr lang="en-IN" sz="5450" spc="-580" dirty="0"/>
              <a:t>STEPS</a:t>
            </a:r>
            <a:endParaRPr lang="en-IN" sz="5450" dirty="0"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48F5359F-EB1A-5744-EBB1-5148FA417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551" y="4991919"/>
            <a:ext cx="1473554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More File Format Support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MP3 or even online audio streaming capabilities by extending the functionality with libraries like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JLayer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Apache Commons Audio.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Pause/Resume Functionality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buttons that allow you to pause and resume audio, so the user has more control over playback.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Volume Control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volume control sliders to allow users to adjust the sound output.</a:t>
            </a:r>
          </a:p>
          <a:p>
            <a:r>
              <a:rPr lang="en-US" sz="2400" b="1" dirty="0"/>
              <a:t>Create a Playlist Feature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Enable the user to load multiple songs and create playlists. You could implement next/previous buttons to switch between tracks.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57315" y="7236710"/>
            <a:ext cx="1540028" cy="305915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692532" y="-9359"/>
            <a:ext cx="605155" cy="652145"/>
            <a:chOff x="17692532" y="-9359"/>
            <a:chExt cx="605155" cy="652145"/>
          </a:xfrm>
        </p:grpSpPr>
        <p:sp>
          <p:nvSpPr>
            <p:cNvPr id="5" name="object 5"/>
            <p:cNvSpPr/>
            <p:nvPr/>
          </p:nvSpPr>
          <p:spPr>
            <a:xfrm>
              <a:off x="17701893" y="0"/>
              <a:ext cx="586740" cy="633095"/>
            </a:xfrm>
            <a:custGeom>
              <a:avLst/>
              <a:gdLst/>
              <a:ahLst/>
              <a:cxnLst/>
              <a:rect l="l" t="t" r="r" b="b"/>
              <a:pathLst>
                <a:path w="586740" h="633095">
                  <a:moveTo>
                    <a:pt x="585356" y="632874"/>
                  </a:moveTo>
                  <a:lnTo>
                    <a:pt x="585356" y="632154"/>
                  </a:lnTo>
                  <a:lnTo>
                    <a:pt x="554396" y="631434"/>
                  </a:lnTo>
                  <a:lnTo>
                    <a:pt x="524156" y="629274"/>
                  </a:lnTo>
                  <a:lnTo>
                    <a:pt x="463677" y="619194"/>
                  </a:lnTo>
                  <a:lnTo>
                    <a:pt x="404637" y="603354"/>
                  </a:lnTo>
                  <a:lnTo>
                    <a:pt x="347757" y="581754"/>
                  </a:lnTo>
                  <a:lnTo>
                    <a:pt x="293038" y="553674"/>
                  </a:lnTo>
                  <a:lnTo>
                    <a:pt x="241198" y="520554"/>
                  </a:lnTo>
                  <a:lnTo>
                    <a:pt x="193678" y="481675"/>
                  </a:lnTo>
                  <a:lnTo>
                    <a:pt x="150479" y="438475"/>
                  </a:lnTo>
                  <a:lnTo>
                    <a:pt x="112319" y="390955"/>
                  </a:lnTo>
                  <a:lnTo>
                    <a:pt x="78479" y="339836"/>
                  </a:lnTo>
                  <a:lnTo>
                    <a:pt x="51119" y="285116"/>
                  </a:lnTo>
                  <a:lnTo>
                    <a:pt x="28799" y="228236"/>
                  </a:lnTo>
                  <a:lnTo>
                    <a:pt x="12959" y="169197"/>
                  </a:lnTo>
                  <a:lnTo>
                    <a:pt x="3599" y="108717"/>
                  </a:lnTo>
                  <a:lnTo>
                    <a:pt x="0" y="47517"/>
                  </a:lnTo>
                  <a:lnTo>
                    <a:pt x="719" y="16558"/>
                  </a:lnTo>
                  <a:lnTo>
                    <a:pt x="1902" y="0"/>
                  </a:lnTo>
                  <a:lnTo>
                    <a:pt x="586122" y="0"/>
                  </a:lnTo>
                  <a:lnTo>
                    <a:pt x="586122" y="632856"/>
                  </a:lnTo>
                  <a:lnTo>
                    <a:pt x="585356" y="632874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01892" y="0"/>
              <a:ext cx="586740" cy="633095"/>
            </a:xfrm>
            <a:custGeom>
              <a:avLst/>
              <a:gdLst/>
              <a:ahLst/>
              <a:cxnLst/>
              <a:rect l="l" t="t" r="r" b="b"/>
              <a:pathLst>
                <a:path w="586740" h="633095">
                  <a:moveTo>
                    <a:pt x="0" y="47517"/>
                  </a:moveTo>
                  <a:lnTo>
                    <a:pt x="719" y="16558"/>
                  </a:lnTo>
                  <a:lnTo>
                    <a:pt x="1902" y="0"/>
                  </a:lnTo>
                </a:path>
                <a:path w="586740" h="633095">
                  <a:moveTo>
                    <a:pt x="586122" y="632856"/>
                  </a:moveTo>
                  <a:lnTo>
                    <a:pt x="585356" y="632874"/>
                  </a:lnTo>
                  <a:lnTo>
                    <a:pt x="585356" y="632154"/>
                  </a:lnTo>
                  <a:lnTo>
                    <a:pt x="554396" y="631434"/>
                  </a:lnTo>
                  <a:lnTo>
                    <a:pt x="493916" y="624954"/>
                  </a:lnTo>
                  <a:lnTo>
                    <a:pt x="434157" y="611994"/>
                  </a:lnTo>
                  <a:lnTo>
                    <a:pt x="375837" y="593274"/>
                  </a:lnTo>
                  <a:lnTo>
                    <a:pt x="319677" y="568794"/>
                  </a:lnTo>
                  <a:lnTo>
                    <a:pt x="267118" y="537834"/>
                  </a:lnTo>
                  <a:lnTo>
                    <a:pt x="217438" y="501835"/>
                  </a:lnTo>
                  <a:lnTo>
                    <a:pt x="171358" y="460795"/>
                  </a:lnTo>
                  <a:lnTo>
                    <a:pt x="131039" y="415435"/>
                  </a:lnTo>
                  <a:lnTo>
                    <a:pt x="95039" y="365755"/>
                  </a:lnTo>
                  <a:lnTo>
                    <a:pt x="64079" y="313196"/>
                  </a:lnTo>
                  <a:lnTo>
                    <a:pt x="38879" y="257036"/>
                  </a:lnTo>
                  <a:lnTo>
                    <a:pt x="20159" y="198716"/>
                  </a:lnTo>
                  <a:lnTo>
                    <a:pt x="7199" y="138957"/>
                  </a:lnTo>
                  <a:lnTo>
                    <a:pt x="719" y="78477"/>
                  </a:lnTo>
                  <a:lnTo>
                    <a:pt x="0" y="47517"/>
                  </a:lnTo>
                </a:path>
              </a:pathLst>
            </a:custGeom>
            <a:ln w="18719">
              <a:solidFill>
                <a:srgbClr val="9494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104478" y="8549996"/>
            <a:ext cx="671195" cy="669290"/>
            <a:chOff x="1104478" y="8549996"/>
            <a:chExt cx="671195" cy="669290"/>
          </a:xfrm>
        </p:grpSpPr>
        <p:sp>
          <p:nvSpPr>
            <p:cNvPr id="8" name="object 8"/>
            <p:cNvSpPr/>
            <p:nvPr/>
          </p:nvSpPr>
          <p:spPr>
            <a:xfrm>
              <a:off x="1113837" y="855935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099" y="650114"/>
                  </a:moveTo>
                  <a:lnTo>
                    <a:pt x="322188" y="605845"/>
                  </a:lnTo>
                  <a:lnTo>
                    <a:pt x="310938" y="562279"/>
                  </a:lnTo>
                  <a:lnTo>
                    <a:pt x="293082" y="520158"/>
                  </a:lnTo>
                  <a:lnTo>
                    <a:pt x="269349" y="480221"/>
                  </a:lnTo>
                  <a:lnTo>
                    <a:pt x="240470" y="443208"/>
                  </a:lnTo>
                  <a:lnTo>
                    <a:pt x="207174" y="409860"/>
                  </a:lnTo>
                  <a:lnTo>
                    <a:pt x="170191" y="380915"/>
                  </a:lnTo>
                  <a:lnTo>
                    <a:pt x="130252" y="357115"/>
                  </a:lnTo>
                  <a:lnTo>
                    <a:pt x="88087" y="339198"/>
                  </a:lnTo>
                  <a:lnTo>
                    <a:pt x="44426" y="327906"/>
                  </a:lnTo>
                  <a:lnTo>
                    <a:pt x="0" y="323977"/>
                  </a:lnTo>
                  <a:lnTo>
                    <a:pt x="44426" y="320082"/>
                  </a:lnTo>
                  <a:lnTo>
                    <a:pt x="88087" y="308886"/>
                  </a:lnTo>
                  <a:lnTo>
                    <a:pt x="130252" y="291117"/>
                  </a:lnTo>
                  <a:lnTo>
                    <a:pt x="170191" y="267506"/>
                  </a:lnTo>
                  <a:lnTo>
                    <a:pt x="207174" y="238784"/>
                  </a:lnTo>
                  <a:lnTo>
                    <a:pt x="240470" y="205680"/>
                  </a:lnTo>
                  <a:lnTo>
                    <a:pt x="269349" y="168925"/>
                  </a:lnTo>
                  <a:lnTo>
                    <a:pt x="293082" y="129250"/>
                  </a:lnTo>
                  <a:lnTo>
                    <a:pt x="310938" y="87383"/>
                  </a:lnTo>
                  <a:lnTo>
                    <a:pt x="322188" y="44057"/>
                  </a:lnTo>
                  <a:lnTo>
                    <a:pt x="326099" y="0"/>
                  </a:lnTo>
                  <a:lnTo>
                    <a:pt x="329995" y="44057"/>
                  </a:lnTo>
                  <a:lnTo>
                    <a:pt x="341202" y="87383"/>
                  </a:lnTo>
                  <a:lnTo>
                    <a:pt x="359000" y="129250"/>
                  </a:lnTo>
                  <a:lnTo>
                    <a:pt x="382668" y="168925"/>
                  </a:lnTo>
                  <a:lnTo>
                    <a:pt x="411486" y="205680"/>
                  </a:lnTo>
                  <a:lnTo>
                    <a:pt x="444733" y="238784"/>
                  </a:lnTo>
                  <a:lnTo>
                    <a:pt x="481690" y="267506"/>
                  </a:lnTo>
                  <a:lnTo>
                    <a:pt x="521635" y="291117"/>
                  </a:lnTo>
                  <a:lnTo>
                    <a:pt x="563849" y="308886"/>
                  </a:lnTo>
                  <a:lnTo>
                    <a:pt x="607610" y="320082"/>
                  </a:lnTo>
                  <a:lnTo>
                    <a:pt x="652199" y="323977"/>
                  </a:lnTo>
                  <a:lnTo>
                    <a:pt x="607610" y="327906"/>
                  </a:lnTo>
                  <a:lnTo>
                    <a:pt x="563849" y="339198"/>
                  </a:lnTo>
                  <a:lnTo>
                    <a:pt x="521635" y="357115"/>
                  </a:lnTo>
                  <a:lnTo>
                    <a:pt x="481690" y="380915"/>
                  </a:lnTo>
                  <a:lnTo>
                    <a:pt x="444733" y="409860"/>
                  </a:lnTo>
                  <a:lnTo>
                    <a:pt x="411486" y="443208"/>
                  </a:lnTo>
                  <a:lnTo>
                    <a:pt x="382668" y="480221"/>
                  </a:lnTo>
                  <a:lnTo>
                    <a:pt x="359000" y="520158"/>
                  </a:lnTo>
                  <a:lnTo>
                    <a:pt x="341202" y="562279"/>
                  </a:lnTo>
                  <a:lnTo>
                    <a:pt x="329995" y="605845"/>
                  </a:lnTo>
                  <a:lnTo>
                    <a:pt x="326099" y="650114"/>
                  </a:lnTo>
                  <a:close/>
                </a:path>
              </a:pathLst>
            </a:custGeom>
            <a:solidFill>
              <a:srgbClr val="36D5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3837" y="855935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77"/>
                  </a:moveTo>
                  <a:lnTo>
                    <a:pt x="44426" y="320082"/>
                  </a:lnTo>
                  <a:lnTo>
                    <a:pt x="88087" y="308886"/>
                  </a:lnTo>
                  <a:lnTo>
                    <a:pt x="130252" y="291117"/>
                  </a:lnTo>
                  <a:lnTo>
                    <a:pt x="170191" y="267506"/>
                  </a:lnTo>
                  <a:lnTo>
                    <a:pt x="207174" y="238784"/>
                  </a:lnTo>
                  <a:lnTo>
                    <a:pt x="240470" y="205680"/>
                  </a:lnTo>
                  <a:lnTo>
                    <a:pt x="269349" y="168925"/>
                  </a:lnTo>
                  <a:lnTo>
                    <a:pt x="293082" y="129250"/>
                  </a:lnTo>
                  <a:lnTo>
                    <a:pt x="310938" y="87383"/>
                  </a:lnTo>
                  <a:lnTo>
                    <a:pt x="322188" y="44057"/>
                  </a:lnTo>
                  <a:lnTo>
                    <a:pt x="326099" y="0"/>
                  </a:lnTo>
                  <a:lnTo>
                    <a:pt x="329995" y="44057"/>
                  </a:lnTo>
                  <a:lnTo>
                    <a:pt x="341202" y="87383"/>
                  </a:lnTo>
                  <a:lnTo>
                    <a:pt x="359000" y="129250"/>
                  </a:lnTo>
                  <a:lnTo>
                    <a:pt x="382668" y="168925"/>
                  </a:lnTo>
                  <a:lnTo>
                    <a:pt x="411486" y="205680"/>
                  </a:lnTo>
                  <a:lnTo>
                    <a:pt x="444733" y="238784"/>
                  </a:lnTo>
                  <a:lnTo>
                    <a:pt x="481690" y="267506"/>
                  </a:lnTo>
                  <a:lnTo>
                    <a:pt x="521635" y="291117"/>
                  </a:lnTo>
                  <a:lnTo>
                    <a:pt x="563849" y="308886"/>
                  </a:lnTo>
                  <a:lnTo>
                    <a:pt x="607610" y="320082"/>
                  </a:lnTo>
                  <a:lnTo>
                    <a:pt x="652199" y="323977"/>
                  </a:lnTo>
                  <a:lnTo>
                    <a:pt x="607610" y="327906"/>
                  </a:lnTo>
                  <a:lnTo>
                    <a:pt x="563849" y="339198"/>
                  </a:lnTo>
                  <a:lnTo>
                    <a:pt x="521635" y="357115"/>
                  </a:lnTo>
                  <a:lnTo>
                    <a:pt x="481690" y="380915"/>
                  </a:lnTo>
                  <a:lnTo>
                    <a:pt x="444733" y="409860"/>
                  </a:lnTo>
                  <a:lnTo>
                    <a:pt x="411486" y="443208"/>
                  </a:lnTo>
                  <a:lnTo>
                    <a:pt x="382668" y="480221"/>
                  </a:lnTo>
                  <a:lnTo>
                    <a:pt x="359000" y="520158"/>
                  </a:lnTo>
                  <a:lnTo>
                    <a:pt x="341202" y="562279"/>
                  </a:lnTo>
                  <a:lnTo>
                    <a:pt x="329995" y="605845"/>
                  </a:lnTo>
                  <a:lnTo>
                    <a:pt x="326099" y="650114"/>
                  </a:lnTo>
                  <a:lnTo>
                    <a:pt x="322188" y="605845"/>
                  </a:lnTo>
                  <a:lnTo>
                    <a:pt x="310938" y="562279"/>
                  </a:lnTo>
                  <a:lnTo>
                    <a:pt x="293082" y="520158"/>
                  </a:lnTo>
                  <a:lnTo>
                    <a:pt x="269349" y="480221"/>
                  </a:lnTo>
                  <a:lnTo>
                    <a:pt x="240470" y="443208"/>
                  </a:lnTo>
                  <a:lnTo>
                    <a:pt x="207174" y="409860"/>
                  </a:lnTo>
                  <a:lnTo>
                    <a:pt x="170191" y="380915"/>
                  </a:lnTo>
                  <a:lnTo>
                    <a:pt x="130252" y="357115"/>
                  </a:lnTo>
                  <a:lnTo>
                    <a:pt x="88087" y="339198"/>
                  </a:lnTo>
                  <a:lnTo>
                    <a:pt x="44426" y="327906"/>
                  </a:lnTo>
                  <a:lnTo>
                    <a:pt x="0" y="323977"/>
                  </a:lnTo>
                  <a:close/>
                </a:path>
              </a:pathLst>
            </a:custGeom>
            <a:ln w="18717">
              <a:solidFill>
                <a:srgbClr val="36D5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829510" y="3809577"/>
            <a:ext cx="566203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spc="-465" dirty="0" err="1">
                <a:solidFill>
                  <a:srgbClr val="36D536"/>
                </a:solidFill>
              </a:rPr>
              <a:t>Tha</a:t>
            </a:r>
            <a:r>
              <a:rPr lang="en-IN" sz="12000" spc="-465" dirty="0" err="1">
                <a:solidFill>
                  <a:srgbClr val="36D536"/>
                </a:solidFill>
              </a:rPr>
              <a:t>nk</a:t>
            </a:r>
            <a:r>
              <a:rPr sz="12000" spc="-465" dirty="0">
                <a:solidFill>
                  <a:srgbClr val="36D536"/>
                </a:solidFill>
              </a:rPr>
              <a:t>s!</a:t>
            </a:r>
            <a:endParaRPr sz="12000" dirty="0"/>
          </a:p>
        </p:txBody>
      </p:sp>
      <p:grpSp>
        <p:nvGrpSpPr>
          <p:cNvPr id="22" name="object 22"/>
          <p:cNvGrpSpPr/>
          <p:nvPr/>
        </p:nvGrpSpPr>
        <p:grpSpPr>
          <a:xfrm>
            <a:off x="8403133" y="6500206"/>
            <a:ext cx="474980" cy="474980"/>
            <a:chOff x="8403133" y="6500206"/>
            <a:chExt cx="474980" cy="474980"/>
          </a:xfrm>
        </p:grpSpPr>
        <p:sp>
          <p:nvSpPr>
            <p:cNvPr id="23" name="object 23"/>
            <p:cNvSpPr/>
            <p:nvPr/>
          </p:nvSpPr>
          <p:spPr>
            <a:xfrm>
              <a:off x="8403133" y="6500206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374388" y="474464"/>
                  </a:moveTo>
                  <a:lnTo>
                    <a:pt x="100076" y="474464"/>
                  </a:lnTo>
                  <a:lnTo>
                    <a:pt x="61051" y="466623"/>
                  </a:lnTo>
                  <a:lnTo>
                    <a:pt x="29249" y="445215"/>
                  </a:lnTo>
                  <a:lnTo>
                    <a:pt x="7841" y="413413"/>
                  </a:lnTo>
                  <a:lnTo>
                    <a:pt x="0" y="374388"/>
                  </a:lnTo>
                  <a:lnTo>
                    <a:pt x="0" y="100076"/>
                  </a:lnTo>
                  <a:lnTo>
                    <a:pt x="7841" y="61051"/>
                  </a:lnTo>
                  <a:lnTo>
                    <a:pt x="29249" y="29249"/>
                  </a:lnTo>
                  <a:lnTo>
                    <a:pt x="61051" y="7841"/>
                  </a:lnTo>
                  <a:lnTo>
                    <a:pt x="100076" y="0"/>
                  </a:lnTo>
                  <a:lnTo>
                    <a:pt x="374388" y="0"/>
                  </a:lnTo>
                  <a:lnTo>
                    <a:pt x="413413" y="7841"/>
                  </a:lnTo>
                  <a:lnTo>
                    <a:pt x="437060" y="23759"/>
                  </a:lnTo>
                  <a:lnTo>
                    <a:pt x="100076" y="23759"/>
                  </a:lnTo>
                  <a:lnTo>
                    <a:pt x="70535" y="29811"/>
                  </a:lnTo>
                  <a:lnTo>
                    <a:pt x="46258" y="46258"/>
                  </a:lnTo>
                  <a:lnTo>
                    <a:pt x="29811" y="70535"/>
                  </a:lnTo>
                  <a:lnTo>
                    <a:pt x="23759" y="100076"/>
                  </a:lnTo>
                  <a:lnTo>
                    <a:pt x="23759" y="374388"/>
                  </a:lnTo>
                  <a:lnTo>
                    <a:pt x="29811" y="403929"/>
                  </a:lnTo>
                  <a:lnTo>
                    <a:pt x="46258" y="428206"/>
                  </a:lnTo>
                  <a:lnTo>
                    <a:pt x="70535" y="444653"/>
                  </a:lnTo>
                  <a:lnTo>
                    <a:pt x="100076" y="450705"/>
                  </a:lnTo>
                  <a:lnTo>
                    <a:pt x="437060" y="450705"/>
                  </a:lnTo>
                  <a:lnTo>
                    <a:pt x="413413" y="466623"/>
                  </a:lnTo>
                  <a:lnTo>
                    <a:pt x="374388" y="474464"/>
                  </a:lnTo>
                  <a:close/>
                </a:path>
                <a:path w="474979" h="474979">
                  <a:moveTo>
                    <a:pt x="437060" y="450705"/>
                  </a:moveTo>
                  <a:lnTo>
                    <a:pt x="374388" y="450705"/>
                  </a:lnTo>
                  <a:lnTo>
                    <a:pt x="403929" y="444653"/>
                  </a:lnTo>
                  <a:lnTo>
                    <a:pt x="428206" y="428206"/>
                  </a:lnTo>
                  <a:lnTo>
                    <a:pt x="444653" y="403929"/>
                  </a:lnTo>
                  <a:lnTo>
                    <a:pt x="450705" y="374388"/>
                  </a:lnTo>
                  <a:lnTo>
                    <a:pt x="450705" y="100076"/>
                  </a:lnTo>
                  <a:lnTo>
                    <a:pt x="444653" y="70535"/>
                  </a:lnTo>
                  <a:lnTo>
                    <a:pt x="428206" y="46258"/>
                  </a:lnTo>
                  <a:lnTo>
                    <a:pt x="403929" y="29811"/>
                  </a:lnTo>
                  <a:lnTo>
                    <a:pt x="374388" y="23759"/>
                  </a:lnTo>
                  <a:lnTo>
                    <a:pt x="437060" y="23759"/>
                  </a:lnTo>
                  <a:lnTo>
                    <a:pt x="445215" y="29249"/>
                  </a:lnTo>
                  <a:lnTo>
                    <a:pt x="466623" y="61051"/>
                  </a:lnTo>
                  <a:lnTo>
                    <a:pt x="474464" y="100076"/>
                  </a:lnTo>
                  <a:lnTo>
                    <a:pt x="474464" y="374388"/>
                  </a:lnTo>
                  <a:lnTo>
                    <a:pt x="466623" y="413413"/>
                  </a:lnTo>
                  <a:lnTo>
                    <a:pt x="445215" y="445215"/>
                  </a:lnTo>
                  <a:lnTo>
                    <a:pt x="437060" y="45070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7610" y="6561404"/>
              <a:ext cx="285830" cy="300950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9412550" y="6518199"/>
            <a:ext cx="121285" cy="410845"/>
            <a:chOff x="9412550" y="6518199"/>
            <a:chExt cx="121285" cy="410845"/>
          </a:xfrm>
        </p:grpSpPr>
        <p:sp>
          <p:nvSpPr>
            <p:cNvPr id="26" name="object 26"/>
            <p:cNvSpPr/>
            <p:nvPr/>
          </p:nvSpPr>
          <p:spPr>
            <a:xfrm>
              <a:off x="9428387" y="6662171"/>
              <a:ext cx="105410" cy="266700"/>
            </a:xfrm>
            <a:custGeom>
              <a:avLst/>
              <a:gdLst/>
              <a:ahLst/>
              <a:cxnLst/>
              <a:rect l="l" t="t" r="r" b="b"/>
              <a:pathLst>
                <a:path w="105409" h="266700">
                  <a:moveTo>
                    <a:pt x="99343" y="266347"/>
                  </a:moveTo>
                  <a:lnTo>
                    <a:pt x="5039" y="266347"/>
                  </a:lnTo>
                  <a:lnTo>
                    <a:pt x="0" y="259868"/>
                  </a:lnTo>
                  <a:lnTo>
                    <a:pt x="0" y="5039"/>
                  </a:lnTo>
                  <a:lnTo>
                    <a:pt x="6478" y="0"/>
                  </a:lnTo>
                  <a:lnTo>
                    <a:pt x="100063" y="0"/>
                  </a:lnTo>
                  <a:lnTo>
                    <a:pt x="105102" y="5039"/>
                  </a:lnTo>
                  <a:lnTo>
                    <a:pt x="105102" y="23755"/>
                  </a:lnTo>
                  <a:lnTo>
                    <a:pt x="25195" y="23755"/>
                  </a:lnTo>
                  <a:lnTo>
                    <a:pt x="25195" y="241152"/>
                  </a:lnTo>
                  <a:lnTo>
                    <a:pt x="105102" y="241152"/>
                  </a:lnTo>
                  <a:lnTo>
                    <a:pt x="105102" y="260588"/>
                  </a:lnTo>
                  <a:lnTo>
                    <a:pt x="99343" y="266347"/>
                  </a:lnTo>
                  <a:close/>
                </a:path>
                <a:path w="105409" h="266700">
                  <a:moveTo>
                    <a:pt x="105102" y="241152"/>
                  </a:moveTo>
                  <a:lnTo>
                    <a:pt x="82066" y="241152"/>
                  </a:lnTo>
                  <a:lnTo>
                    <a:pt x="82066" y="23755"/>
                  </a:lnTo>
                  <a:lnTo>
                    <a:pt x="105102" y="23755"/>
                  </a:lnTo>
                  <a:lnTo>
                    <a:pt x="105102" y="241152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12550" y="6518199"/>
              <a:ext cx="120939" cy="120936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9589641" y="6662171"/>
            <a:ext cx="282575" cy="266700"/>
          </a:xfrm>
          <a:custGeom>
            <a:avLst/>
            <a:gdLst/>
            <a:ahLst/>
            <a:cxnLst/>
            <a:rect l="l" t="t" r="r" b="b"/>
            <a:pathLst>
              <a:path w="282575" h="266700">
                <a:moveTo>
                  <a:pt x="99343" y="266347"/>
                </a:moveTo>
                <a:lnTo>
                  <a:pt x="5759" y="266347"/>
                </a:lnTo>
                <a:lnTo>
                  <a:pt x="0" y="259868"/>
                </a:lnTo>
                <a:lnTo>
                  <a:pt x="0" y="5039"/>
                </a:lnTo>
                <a:lnTo>
                  <a:pt x="6478" y="0"/>
                </a:lnTo>
                <a:lnTo>
                  <a:pt x="12957" y="0"/>
                </a:lnTo>
                <a:lnTo>
                  <a:pt x="84225" y="0"/>
                </a:lnTo>
                <a:lnTo>
                  <a:pt x="89265" y="5758"/>
                </a:lnTo>
                <a:lnTo>
                  <a:pt x="89265" y="17276"/>
                </a:lnTo>
                <a:lnTo>
                  <a:pt x="105203" y="9718"/>
                </a:lnTo>
                <a:lnTo>
                  <a:pt x="121749" y="4319"/>
                </a:lnTo>
                <a:lnTo>
                  <a:pt x="138970" y="1079"/>
                </a:lnTo>
                <a:lnTo>
                  <a:pt x="156933" y="0"/>
                </a:lnTo>
                <a:lnTo>
                  <a:pt x="198709" y="6576"/>
                </a:lnTo>
                <a:lnTo>
                  <a:pt x="233367" y="25315"/>
                </a:lnTo>
                <a:lnTo>
                  <a:pt x="259663" y="54732"/>
                </a:lnTo>
                <a:lnTo>
                  <a:pt x="276353" y="93339"/>
                </a:lnTo>
                <a:lnTo>
                  <a:pt x="282192" y="139652"/>
                </a:lnTo>
                <a:lnTo>
                  <a:pt x="282192" y="259868"/>
                </a:lnTo>
                <a:lnTo>
                  <a:pt x="276433" y="264907"/>
                </a:lnTo>
                <a:lnTo>
                  <a:pt x="182129" y="264907"/>
                </a:lnTo>
                <a:lnTo>
                  <a:pt x="177090" y="195081"/>
                </a:lnTo>
                <a:lnTo>
                  <a:pt x="199406" y="241152"/>
                </a:lnTo>
                <a:lnTo>
                  <a:pt x="256277" y="241152"/>
                </a:lnTo>
                <a:lnTo>
                  <a:pt x="256277" y="140372"/>
                </a:lnTo>
                <a:lnTo>
                  <a:pt x="250259" y="98271"/>
                </a:lnTo>
                <a:lnTo>
                  <a:pt x="231891" y="61097"/>
                </a:lnTo>
                <a:lnTo>
                  <a:pt x="200700" y="34586"/>
                </a:lnTo>
                <a:lnTo>
                  <a:pt x="156213" y="24475"/>
                </a:lnTo>
                <a:lnTo>
                  <a:pt x="136135" y="26083"/>
                </a:lnTo>
                <a:lnTo>
                  <a:pt x="117070" y="30863"/>
                </a:lnTo>
                <a:lnTo>
                  <a:pt x="99219" y="38748"/>
                </a:lnTo>
                <a:lnTo>
                  <a:pt x="80626" y="51109"/>
                </a:lnTo>
                <a:lnTo>
                  <a:pt x="77747" y="51829"/>
                </a:lnTo>
                <a:lnTo>
                  <a:pt x="72707" y="51829"/>
                </a:lnTo>
                <a:lnTo>
                  <a:pt x="70548" y="51109"/>
                </a:lnTo>
                <a:lnTo>
                  <a:pt x="68388" y="49670"/>
                </a:lnTo>
                <a:lnTo>
                  <a:pt x="64789" y="47510"/>
                </a:lnTo>
                <a:lnTo>
                  <a:pt x="64069" y="43911"/>
                </a:lnTo>
                <a:lnTo>
                  <a:pt x="64069" y="24475"/>
                </a:lnTo>
                <a:lnTo>
                  <a:pt x="23756" y="24475"/>
                </a:lnTo>
                <a:lnTo>
                  <a:pt x="23756" y="241152"/>
                </a:lnTo>
                <a:lnTo>
                  <a:pt x="80626" y="241152"/>
                </a:lnTo>
                <a:lnTo>
                  <a:pt x="80626" y="167007"/>
                </a:lnTo>
                <a:lnTo>
                  <a:pt x="84709" y="130733"/>
                </a:lnTo>
                <a:lnTo>
                  <a:pt x="96553" y="103569"/>
                </a:lnTo>
                <a:lnTo>
                  <a:pt x="115551" y="86529"/>
                </a:lnTo>
                <a:lnTo>
                  <a:pt x="141096" y="80624"/>
                </a:lnTo>
                <a:lnTo>
                  <a:pt x="163063" y="84718"/>
                </a:lnTo>
                <a:lnTo>
                  <a:pt x="180239" y="96640"/>
                </a:lnTo>
                <a:lnTo>
                  <a:pt x="192421" y="115852"/>
                </a:lnTo>
                <a:lnTo>
                  <a:pt x="199406" y="141812"/>
                </a:lnTo>
                <a:lnTo>
                  <a:pt x="201566" y="149010"/>
                </a:lnTo>
                <a:lnTo>
                  <a:pt x="195807" y="155489"/>
                </a:lnTo>
                <a:lnTo>
                  <a:pt x="182849" y="155489"/>
                </a:lnTo>
                <a:lnTo>
                  <a:pt x="177810" y="151170"/>
                </a:lnTo>
                <a:lnTo>
                  <a:pt x="177090" y="144691"/>
                </a:lnTo>
                <a:lnTo>
                  <a:pt x="173311" y="129698"/>
                </a:lnTo>
                <a:lnTo>
                  <a:pt x="166832" y="117066"/>
                </a:lnTo>
                <a:lnTo>
                  <a:pt x="156843" y="108349"/>
                </a:lnTo>
                <a:lnTo>
                  <a:pt x="142536" y="105099"/>
                </a:lnTo>
                <a:lnTo>
                  <a:pt x="123740" y="110824"/>
                </a:lnTo>
                <a:lnTo>
                  <a:pt x="112571" y="125525"/>
                </a:lnTo>
                <a:lnTo>
                  <a:pt x="107205" y="145490"/>
                </a:lnTo>
                <a:lnTo>
                  <a:pt x="105822" y="167007"/>
                </a:lnTo>
                <a:lnTo>
                  <a:pt x="105822" y="260588"/>
                </a:lnTo>
                <a:lnTo>
                  <a:pt x="99343" y="26634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719" y="0"/>
            <a:ext cx="2238375" cy="4457700"/>
            <a:chOff x="719" y="0"/>
            <a:chExt cx="2238375" cy="4457700"/>
          </a:xfrm>
        </p:grpSpPr>
        <p:sp>
          <p:nvSpPr>
            <p:cNvPr id="35" name="object 35"/>
            <p:cNvSpPr/>
            <p:nvPr/>
          </p:nvSpPr>
          <p:spPr>
            <a:xfrm>
              <a:off x="719" y="0"/>
              <a:ext cx="2238375" cy="4457700"/>
            </a:xfrm>
            <a:custGeom>
              <a:avLst/>
              <a:gdLst/>
              <a:ahLst/>
              <a:cxnLst/>
              <a:rect l="l" t="t" r="r" b="b"/>
              <a:pathLst>
                <a:path w="2238375" h="4457700">
                  <a:moveTo>
                    <a:pt x="582451" y="1107343"/>
                  </a:moveTo>
                  <a:lnTo>
                    <a:pt x="527734" y="1107343"/>
                  </a:lnTo>
                  <a:lnTo>
                    <a:pt x="0" y="584631"/>
                  </a:lnTo>
                  <a:lnTo>
                    <a:pt x="0" y="0"/>
                  </a:lnTo>
                  <a:lnTo>
                    <a:pt x="582451" y="0"/>
                  </a:lnTo>
                  <a:lnTo>
                    <a:pt x="582451" y="30239"/>
                  </a:lnTo>
                  <a:lnTo>
                    <a:pt x="29518" y="30239"/>
                  </a:lnTo>
                  <a:lnTo>
                    <a:pt x="29518" y="554391"/>
                  </a:lnTo>
                  <a:lnTo>
                    <a:pt x="1136824" y="554391"/>
                  </a:lnTo>
                  <a:lnTo>
                    <a:pt x="1136824" y="584631"/>
                  </a:lnTo>
                  <a:lnTo>
                    <a:pt x="42477" y="584631"/>
                  </a:lnTo>
                  <a:lnTo>
                    <a:pt x="552213" y="1088623"/>
                  </a:lnTo>
                  <a:lnTo>
                    <a:pt x="582451" y="1088623"/>
                  </a:lnTo>
                  <a:lnTo>
                    <a:pt x="582451" y="1107343"/>
                  </a:lnTo>
                  <a:close/>
                </a:path>
                <a:path w="2238375" h="4457700">
                  <a:moveTo>
                    <a:pt x="582451" y="554391"/>
                  </a:moveTo>
                  <a:lnTo>
                    <a:pt x="552213" y="554391"/>
                  </a:lnTo>
                  <a:lnTo>
                    <a:pt x="552213" y="30239"/>
                  </a:lnTo>
                  <a:lnTo>
                    <a:pt x="582451" y="30239"/>
                  </a:lnTo>
                  <a:lnTo>
                    <a:pt x="582451" y="554391"/>
                  </a:lnTo>
                  <a:close/>
                </a:path>
                <a:path w="2238375" h="4457700">
                  <a:moveTo>
                    <a:pt x="582451" y="1088623"/>
                  </a:moveTo>
                  <a:lnTo>
                    <a:pt x="552213" y="1088623"/>
                  </a:lnTo>
                  <a:lnTo>
                    <a:pt x="552213" y="584631"/>
                  </a:lnTo>
                  <a:lnTo>
                    <a:pt x="582451" y="584631"/>
                  </a:lnTo>
                  <a:lnTo>
                    <a:pt x="582451" y="1088623"/>
                  </a:lnTo>
                  <a:close/>
                </a:path>
                <a:path w="2238375" h="4457700">
                  <a:moveTo>
                    <a:pt x="1136824" y="2213247"/>
                  </a:moveTo>
                  <a:lnTo>
                    <a:pt x="1106586" y="2213247"/>
                  </a:lnTo>
                  <a:lnTo>
                    <a:pt x="1106586" y="1690535"/>
                  </a:lnTo>
                  <a:lnTo>
                    <a:pt x="0" y="1690535"/>
                  </a:lnTo>
                  <a:lnTo>
                    <a:pt x="0" y="1107343"/>
                  </a:lnTo>
                  <a:lnTo>
                    <a:pt x="1106586" y="1107343"/>
                  </a:lnTo>
                  <a:lnTo>
                    <a:pt x="1106586" y="584631"/>
                  </a:lnTo>
                  <a:lnTo>
                    <a:pt x="1136824" y="584631"/>
                  </a:lnTo>
                  <a:lnTo>
                    <a:pt x="1136824" y="1137583"/>
                  </a:lnTo>
                  <a:lnTo>
                    <a:pt x="29518" y="1137583"/>
                  </a:lnTo>
                  <a:lnTo>
                    <a:pt x="29518" y="1661735"/>
                  </a:lnTo>
                  <a:lnTo>
                    <a:pt x="1136824" y="1661735"/>
                  </a:lnTo>
                  <a:lnTo>
                    <a:pt x="1136824" y="1667495"/>
                  </a:lnTo>
                  <a:lnTo>
                    <a:pt x="1179133" y="1709254"/>
                  </a:lnTo>
                  <a:lnTo>
                    <a:pt x="1136824" y="1709254"/>
                  </a:lnTo>
                  <a:lnTo>
                    <a:pt x="1136824" y="2213247"/>
                  </a:lnTo>
                  <a:close/>
                </a:path>
                <a:path w="2238375" h="4457700">
                  <a:moveTo>
                    <a:pt x="582451" y="1661735"/>
                  </a:moveTo>
                  <a:lnTo>
                    <a:pt x="552213" y="1661735"/>
                  </a:lnTo>
                  <a:lnTo>
                    <a:pt x="552213" y="1137583"/>
                  </a:lnTo>
                  <a:lnTo>
                    <a:pt x="602610" y="1137583"/>
                  </a:lnTo>
                  <a:lnTo>
                    <a:pt x="625839" y="1160622"/>
                  </a:lnTo>
                  <a:lnTo>
                    <a:pt x="582451" y="1160622"/>
                  </a:lnTo>
                  <a:lnTo>
                    <a:pt x="582451" y="1661735"/>
                  </a:lnTo>
                  <a:close/>
                </a:path>
                <a:path w="2238375" h="4457700">
                  <a:moveTo>
                    <a:pt x="1131065" y="1661735"/>
                  </a:moveTo>
                  <a:lnTo>
                    <a:pt x="1087867" y="1661735"/>
                  </a:lnTo>
                  <a:lnTo>
                    <a:pt x="582451" y="1160622"/>
                  </a:lnTo>
                  <a:lnTo>
                    <a:pt x="625839" y="1160622"/>
                  </a:lnTo>
                  <a:lnTo>
                    <a:pt x="1131065" y="1661735"/>
                  </a:lnTo>
                  <a:close/>
                </a:path>
                <a:path w="2238375" h="4457700">
                  <a:moveTo>
                    <a:pt x="1689757" y="2767639"/>
                  </a:moveTo>
                  <a:lnTo>
                    <a:pt x="1660959" y="2767639"/>
                  </a:lnTo>
                  <a:lnTo>
                    <a:pt x="1660959" y="2243487"/>
                  </a:lnTo>
                  <a:lnTo>
                    <a:pt x="552213" y="2243487"/>
                  </a:lnTo>
                  <a:lnTo>
                    <a:pt x="552213" y="1690535"/>
                  </a:lnTo>
                  <a:lnTo>
                    <a:pt x="582451" y="1690535"/>
                  </a:lnTo>
                  <a:lnTo>
                    <a:pt x="582451" y="2213247"/>
                  </a:lnTo>
                  <a:lnTo>
                    <a:pt x="1689757" y="2213247"/>
                  </a:lnTo>
                  <a:lnTo>
                    <a:pt x="1689757" y="2767639"/>
                  </a:lnTo>
                  <a:close/>
                </a:path>
                <a:path w="2238375" h="4457700">
                  <a:moveTo>
                    <a:pt x="1689757" y="2213247"/>
                  </a:moveTo>
                  <a:lnTo>
                    <a:pt x="1646560" y="2213247"/>
                  </a:lnTo>
                  <a:lnTo>
                    <a:pt x="1136824" y="1709254"/>
                  </a:lnTo>
                  <a:lnTo>
                    <a:pt x="1179133" y="1709254"/>
                  </a:lnTo>
                  <a:lnTo>
                    <a:pt x="1689757" y="2213247"/>
                  </a:lnTo>
                  <a:close/>
                </a:path>
                <a:path w="2238375" h="4457700">
                  <a:moveTo>
                    <a:pt x="2238374" y="4457699"/>
                  </a:moveTo>
                  <a:lnTo>
                    <a:pt x="1659763" y="4457699"/>
                  </a:lnTo>
                  <a:lnTo>
                    <a:pt x="1106586" y="3905222"/>
                  </a:lnTo>
                  <a:lnTo>
                    <a:pt x="1106586" y="3322031"/>
                  </a:lnTo>
                  <a:lnTo>
                    <a:pt x="2212452" y="3322031"/>
                  </a:lnTo>
                  <a:lnTo>
                    <a:pt x="2212452" y="2797878"/>
                  </a:lnTo>
                  <a:lnTo>
                    <a:pt x="1106586" y="2797878"/>
                  </a:lnTo>
                  <a:lnTo>
                    <a:pt x="1106586" y="2243487"/>
                  </a:lnTo>
                  <a:lnTo>
                    <a:pt x="1136824" y="2243487"/>
                  </a:lnTo>
                  <a:lnTo>
                    <a:pt x="1136824" y="2767639"/>
                  </a:lnTo>
                  <a:lnTo>
                    <a:pt x="2238374" y="2767639"/>
                  </a:lnTo>
                  <a:lnTo>
                    <a:pt x="2238374" y="3352270"/>
                  </a:lnTo>
                  <a:lnTo>
                    <a:pt x="1136824" y="3352270"/>
                  </a:lnTo>
                  <a:lnTo>
                    <a:pt x="1136824" y="3874983"/>
                  </a:lnTo>
                  <a:lnTo>
                    <a:pt x="2238374" y="3874983"/>
                  </a:lnTo>
                  <a:lnTo>
                    <a:pt x="2238374" y="3905222"/>
                  </a:lnTo>
                  <a:lnTo>
                    <a:pt x="1148344" y="3905222"/>
                  </a:lnTo>
                  <a:lnTo>
                    <a:pt x="1660959" y="4416415"/>
                  </a:lnTo>
                  <a:lnTo>
                    <a:pt x="1689757" y="4416415"/>
                  </a:lnTo>
                  <a:lnTo>
                    <a:pt x="1689757" y="4429374"/>
                  </a:lnTo>
                  <a:lnTo>
                    <a:pt x="2238374" y="4429374"/>
                  </a:lnTo>
                  <a:lnTo>
                    <a:pt x="2238374" y="4457699"/>
                  </a:lnTo>
                  <a:close/>
                </a:path>
                <a:path w="2238375" h="4457700">
                  <a:moveTo>
                    <a:pt x="1689757" y="3322031"/>
                  </a:moveTo>
                  <a:lnTo>
                    <a:pt x="1660959" y="3322031"/>
                  </a:lnTo>
                  <a:lnTo>
                    <a:pt x="1660959" y="2797878"/>
                  </a:lnTo>
                  <a:lnTo>
                    <a:pt x="1689757" y="2797878"/>
                  </a:lnTo>
                  <a:lnTo>
                    <a:pt x="1689757" y="3322031"/>
                  </a:lnTo>
                  <a:close/>
                </a:path>
                <a:path w="2238375" h="4457700">
                  <a:moveTo>
                    <a:pt x="1689757" y="3874983"/>
                  </a:moveTo>
                  <a:lnTo>
                    <a:pt x="1660959" y="3874983"/>
                  </a:lnTo>
                  <a:lnTo>
                    <a:pt x="1660959" y="3352270"/>
                  </a:lnTo>
                  <a:lnTo>
                    <a:pt x="1689757" y="3352270"/>
                  </a:lnTo>
                  <a:lnTo>
                    <a:pt x="1689757" y="3874983"/>
                  </a:lnTo>
                  <a:close/>
                </a:path>
                <a:path w="2238375" h="4457700">
                  <a:moveTo>
                    <a:pt x="1689757" y="4416415"/>
                  </a:moveTo>
                  <a:lnTo>
                    <a:pt x="1660959" y="4416415"/>
                  </a:lnTo>
                  <a:lnTo>
                    <a:pt x="1660959" y="3905222"/>
                  </a:lnTo>
                  <a:lnTo>
                    <a:pt x="1689757" y="3905222"/>
                  </a:lnTo>
                  <a:lnTo>
                    <a:pt x="1689757" y="4416415"/>
                  </a:lnTo>
                  <a:close/>
                </a:path>
                <a:path w="2238375" h="4457700">
                  <a:moveTo>
                    <a:pt x="2238374" y="4429374"/>
                  </a:moveTo>
                  <a:lnTo>
                    <a:pt x="2212452" y="4429374"/>
                  </a:lnTo>
                  <a:lnTo>
                    <a:pt x="2212452" y="3905222"/>
                  </a:lnTo>
                  <a:lnTo>
                    <a:pt x="2238374" y="3905222"/>
                  </a:lnTo>
                  <a:lnTo>
                    <a:pt x="2238374" y="4429374"/>
                  </a:lnTo>
                  <a:close/>
                </a:path>
              </a:pathLst>
            </a:custGeom>
            <a:solidFill>
              <a:srgbClr val="36D5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82633" y="3449469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4" h="304164">
                  <a:moveTo>
                    <a:pt x="159832" y="303835"/>
                  </a:moveTo>
                  <a:lnTo>
                    <a:pt x="151912" y="303835"/>
                  </a:lnTo>
                  <a:lnTo>
                    <a:pt x="143993" y="303835"/>
                  </a:lnTo>
                  <a:lnTo>
                    <a:pt x="136073" y="303115"/>
                  </a:lnTo>
                  <a:lnTo>
                    <a:pt x="97195" y="293755"/>
                  </a:lnTo>
                  <a:lnTo>
                    <a:pt x="62636" y="275035"/>
                  </a:lnTo>
                  <a:lnTo>
                    <a:pt x="33838" y="247676"/>
                  </a:lnTo>
                  <a:lnTo>
                    <a:pt x="12959" y="213836"/>
                  </a:lnTo>
                  <a:lnTo>
                    <a:pt x="719" y="167757"/>
                  </a:lnTo>
                  <a:lnTo>
                    <a:pt x="0" y="159837"/>
                  </a:lnTo>
                  <a:lnTo>
                    <a:pt x="0" y="143997"/>
                  </a:lnTo>
                  <a:lnTo>
                    <a:pt x="7199" y="105118"/>
                  </a:lnTo>
                  <a:lnTo>
                    <a:pt x="28798" y="62639"/>
                  </a:lnTo>
                  <a:lnTo>
                    <a:pt x="56157" y="33839"/>
                  </a:lnTo>
                  <a:lnTo>
                    <a:pt x="89995" y="12959"/>
                  </a:lnTo>
                  <a:lnTo>
                    <a:pt x="136073" y="719"/>
                  </a:lnTo>
                  <a:lnTo>
                    <a:pt x="143993" y="0"/>
                  </a:lnTo>
                  <a:lnTo>
                    <a:pt x="151912" y="0"/>
                  </a:lnTo>
                  <a:lnTo>
                    <a:pt x="151912" y="719"/>
                  </a:lnTo>
                  <a:lnTo>
                    <a:pt x="159832" y="719"/>
                  </a:lnTo>
                  <a:lnTo>
                    <a:pt x="198710" y="7919"/>
                  </a:lnTo>
                  <a:lnTo>
                    <a:pt x="205909" y="10799"/>
                  </a:lnTo>
                  <a:lnTo>
                    <a:pt x="213829" y="13679"/>
                  </a:lnTo>
                  <a:lnTo>
                    <a:pt x="246948" y="34559"/>
                  </a:lnTo>
                  <a:lnTo>
                    <a:pt x="253427" y="39599"/>
                  </a:lnTo>
                  <a:lnTo>
                    <a:pt x="259187" y="44639"/>
                  </a:lnTo>
                  <a:lnTo>
                    <a:pt x="264227" y="50399"/>
                  </a:lnTo>
                  <a:lnTo>
                    <a:pt x="269986" y="56879"/>
                  </a:lnTo>
                  <a:lnTo>
                    <a:pt x="274306" y="62639"/>
                  </a:lnTo>
                  <a:lnTo>
                    <a:pt x="279346" y="69838"/>
                  </a:lnTo>
                  <a:lnTo>
                    <a:pt x="282946" y="76318"/>
                  </a:lnTo>
                  <a:lnTo>
                    <a:pt x="287266" y="83518"/>
                  </a:lnTo>
                  <a:lnTo>
                    <a:pt x="290145" y="90718"/>
                  </a:lnTo>
                  <a:lnTo>
                    <a:pt x="293745" y="97918"/>
                  </a:lnTo>
                  <a:lnTo>
                    <a:pt x="295905" y="105118"/>
                  </a:lnTo>
                  <a:lnTo>
                    <a:pt x="298785" y="113038"/>
                  </a:lnTo>
                  <a:lnTo>
                    <a:pt x="300225" y="120238"/>
                  </a:lnTo>
                  <a:lnTo>
                    <a:pt x="303105" y="136077"/>
                  </a:lnTo>
                  <a:lnTo>
                    <a:pt x="303825" y="143997"/>
                  </a:lnTo>
                  <a:lnTo>
                    <a:pt x="303825" y="151917"/>
                  </a:lnTo>
                  <a:lnTo>
                    <a:pt x="303105" y="151917"/>
                  </a:lnTo>
                  <a:lnTo>
                    <a:pt x="303105" y="159837"/>
                  </a:lnTo>
                  <a:lnTo>
                    <a:pt x="295905" y="198717"/>
                  </a:lnTo>
                  <a:lnTo>
                    <a:pt x="293025" y="205916"/>
                  </a:lnTo>
                  <a:lnTo>
                    <a:pt x="290145" y="213836"/>
                  </a:lnTo>
                  <a:lnTo>
                    <a:pt x="269266" y="246956"/>
                  </a:lnTo>
                  <a:lnTo>
                    <a:pt x="264227" y="253436"/>
                  </a:lnTo>
                  <a:lnTo>
                    <a:pt x="259187" y="259196"/>
                  </a:lnTo>
                  <a:lnTo>
                    <a:pt x="253427" y="264236"/>
                  </a:lnTo>
                  <a:lnTo>
                    <a:pt x="246948" y="269996"/>
                  </a:lnTo>
                  <a:lnTo>
                    <a:pt x="241188" y="274315"/>
                  </a:lnTo>
                  <a:lnTo>
                    <a:pt x="233988" y="279355"/>
                  </a:lnTo>
                  <a:lnTo>
                    <a:pt x="227508" y="282955"/>
                  </a:lnTo>
                  <a:lnTo>
                    <a:pt x="220309" y="287275"/>
                  </a:lnTo>
                  <a:lnTo>
                    <a:pt x="213109" y="290155"/>
                  </a:lnTo>
                  <a:lnTo>
                    <a:pt x="205909" y="293755"/>
                  </a:lnTo>
                  <a:lnTo>
                    <a:pt x="198710" y="295915"/>
                  </a:lnTo>
                  <a:lnTo>
                    <a:pt x="190790" y="298795"/>
                  </a:lnTo>
                  <a:lnTo>
                    <a:pt x="183591" y="300235"/>
                  </a:lnTo>
                  <a:lnTo>
                    <a:pt x="167751" y="303115"/>
                  </a:lnTo>
                  <a:lnTo>
                    <a:pt x="159832" y="303835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82633" y="3449469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4" h="304164">
                  <a:moveTo>
                    <a:pt x="151912" y="303835"/>
                  </a:moveTo>
                  <a:lnTo>
                    <a:pt x="143993" y="303835"/>
                  </a:lnTo>
                  <a:lnTo>
                    <a:pt x="136073" y="303115"/>
                  </a:lnTo>
                  <a:lnTo>
                    <a:pt x="128153" y="301675"/>
                  </a:lnTo>
                  <a:lnTo>
                    <a:pt x="120234" y="300235"/>
                  </a:lnTo>
                  <a:lnTo>
                    <a:pt x="82795" y="287275"/>
                  </a:lnTo>
                  <a:lnTo>
                    <a:pt x="75596" y="283675"/>
                  </a:lnTo>
                  <a:lnTo>
                    <a:pt x="69116" y="279355"/>
                  </a:lnTo>
                  <a:lnTo>
                    <a:pt x="62636" y="275035"/>
                  </a:lnTo>
                  <a:lnTo>
                    <a:pt x="56157" y="269996"/>
                  </a:lnTo>
                  <a:lnTo>
                    <a:pt x="50397" y="264956"/>
                  </a:lnTo>
                  <a:lnTo>
                    <a:pt x="44637" y="259196"/>
                  </a:lnTo>
                  <a:lnTo>
                    <a:pt x="38878" y="253436"/>
                  </a:lnTo>
                  <a:lnTo>
                    <a:pt x="16559" y="221036"/>
                  </a:lnTo>
                  <a:lnTo>
                    <a:pt x="3599" y="183597"/>
                  </a:lnTo>
                  <a:lnTo>
                    <a:pt x="2159" y="175677"/>
                  </a:lnTo>
                  <a:lnTo>
                    <a:pt x="719" y="167757"/>
                  </a:lnTo>
                  <a:lnTo>
                    <a:pt x="0" y="159837"/>
                  </a:lnTo>
                  <a:lnTo>
                    <a:pt x="0" y="151917"/>
                  </a:lnTo>
                  <a:lnTo>
                    <a:pt x="0" y="143997"/>
                  </a:lnTo>
                  <a:lnTo>
                    <a:pt x="719" y="136077"/>
                  </a:lnTo>
                  <a:lnTo>
                    <a:pt x="2159" y="128158"/>
                  </a:lnTo>
                  <a:lnTo>
                    <a:pt x="3599" y="120238"/>
                  </a:lnTo>
                  <a:lnTo>
                    <a:pt x="16559" y="82798"/>
                  </a:lnTo>
                  <a:lnTo>
                    <a:pt x="20159" y="75598"/>
                  </a:lnTo>
                  <a:lnTo>
                    <a:pt x="24478" y="69118"/>
                  </a:lnTo>
                  <a:lnTo>
                    <a:pt x="28798" y="62639"/>
                  </a:lnTo>
                  <a:lnTo>
                    <a:pt x="33838" y="56159"/>
                  </a:lnTo>
                  <a:lnTo>
                    <a:pt x="38878" y="50399"/>
                  </a:lnTo>
                  <a:lnTo>
                    <a:pt x="44637" y="44639"/>
                  </a:lnTo>
                  <a:lnTo>
                    <a:pt x="50397" y="38879"/>
                  </a:lnTo>
                  <a:lnTo>
                    <a:pt x="82795" y="16559"/>
                  </a:lnTo>
                  <a:lnTo>
                    <a:pt x="120234" y="3599"/>
                  </a:lnTo>
                  <a:lnTo>
                    <a:pt x="128153" y="2159"/>
                  </a:lnTo>
                  <a:lnTo>
                    <a:pt x="136073" y="719"/>
                  </a:lnTo>
                  <a:lnTo>
                    <a:pt x="143993" y="0"/>
                  </a:lnTo>
                  <a:lnTo>
                    <a:pt x="151912" y="0"/>
                  </a:lnTo>
                  <a:lnTo>
                    <a:pt x="151912" y="719"/>
                  </a:lnTo>
                  <a:lnTo>
                    <a:pt x="159832" y="719"/>
                  </a:lnTo>
                  <a:lnTo>
                    <a:pt x="167751" y="1439"/>
                  </a:lnTo>
                  <a:lnTo>
                    <a:pt x="175671" y="2879"/>
                  </a:lnTo>
                  <a:lnTo>
                    <a:pt x="183591" y="4319"/>
                  </a:lnTo>
                  <a:lnTo>
                    <a:pt x="190790" y="5759"/>
                  </a:lnTo>
                  <a:lnTo>
                    <a:pt x="198710" y="7919"/>
                  </a:lnTo>
                  <a:lnTo>
                    <a:pt x="205909" y="10799"/>
                  </a:lnTo>
                  <a:lnTo>
                    <a:pt x="213829" y="13679"/>
                  </a:lnTo>
                  <a:lnTo>
                    <a:pt x="246948" y="34559"/>
                  </a:lnTo>
                  <a:lnTo>
                    <a:pt x="253427" y="39599"/>
                  </a:lnTo>
                  <a:lnTo>
                    <a:pt x="259187" y="44639"/>
                  </a:lnTo>
                  <a:lnTo>
                    <a:pt x="264227" y="50399"/>
                  </a:lnTo>
                  <a:lnTo>
                    <a:pt x="269986" y="56879"/>
                  </a:lnTo>
                  <a:lnTo>
                    <a:pt x="274306" y="62639"/>
                  </a:lnTo>
                  <a:lnTo>
                    <a:pt x="279346" y="69838"/>
                  </a:lnTo>
                  <a:lnTo>
                    <a:pt x="282946" y="76318"/>
                  </a:lnTo>
                  <a:lnTo>
                    <a:pt x="287266" y="83518"/>
                  </a:lnTo>
                  <a:lnTo>
                    <a:pt x="290145" y="90718"/>
                  </a:lnTo>
                  <a:lnTo>
                    <a:pt x="293745" y="97918"/>
                  </a:lnTo>
                  <a:lnTo>
                    <a:pt x="295905" y="105118"/>
                  </a:lnTo>
                  <a:lnTo>
                    <a:pt x="298785" y="113038"/>
                  </a:lnTo>
                  <a:lnTo>
                    <a:pt x="300225" y="120238"/>
                  </a:lnTo>
                  <a:lnTo>
                    <a:pt x="301665" y="128158"/>
                  </a:lnTo>
                  <a:lnTo>
                    <a:pt x="303105" y="136077"/>
                  </a:lnTo>
                  <a:lnTo>
                    <a:pt x="303825" y="143997"/>
                  </a:lnTo>
                  <a:lnTo>
                    <a:pt x="303825" y="151917"/>
                  </a:lnTo>
                  <a:lnTo>
                    <a:pt x="303105" y="151917"/>
                  </a:lnTo>
                  <a:lnTo>
                    <a:pt x="303105" y="159837"/>
                  </a:lnTo>
                  <a:lnTo>
                    <a:pt x="302385" y="167757"/>
                  </a:lnTo>
                  <a:lnTo>
                    <a:pt x="300945" y="175677"/>
                  </a:lnTo>
                  <a:lnTo>
                    <a:pt x="299505" y="183597"/>
                  </a:lnTo>
                  <a:lnTo>
                    <a:pt x="298065" y="190797"/>
                  </a:lnTo>
                  <a:lnTo>
                    <a:pt x="295905" y="198717"/>
                  </a:lnTo>
                  <a:lnTo>
                    <a:pt x="293025" y="205916"/>
                  </a:lnTo>
                  <a:lnTo>
                    <a:pt x="290145" y="213836"/>
                  </a:lnTo>
                  <a:lnTo>
                    <a:pt x="269266" y="246956"/>
                  </a:lnTo>
                  <a:lnTo>
                    <a:pt x="264227" y="253436"/>
                  </a:lnTo>
                  <a:lnTo>
                    <a:pt x="259187" y="259196"/>
                  </a:lnTo>
                  <a:lnTo>
                    <a:pt x="253427" y="264236"/>
                  </a:lnTo>
                  <a:lnTo>
                    <a:pt x="246948" y="269996"/>
                  </a:lnTo>
                  <a:lnTo>
                    <a:pt x="241188" y="274315"/>
                  </a:lnTo>
                  <a:lnTo>
                    <a:pt x="233988" y="279355"/>
                  </a:lnTo>
                  <a:lnTo>
                    <a:pt x="227508" y="282955"/>
                  </a:lnTo>
                  <a:lnTo>
                    <a:pt x="220309" y="287275"/>
                  </a:lnTo>
                  <a:lnTo>
                    <a:pt x="213109" y="290155"/>
                  </a:lnTo>
                  <a:lnTo>
                    <a:pt x="205909" y="293755"/>
                  </a:lnTo>
                  <a:lnTo>
                    <a:pt x="198710" y="295915"/>
                  </a:lnTo>
                  <a:lnTo>
                    <a:pt x="190790" y="298795"/>
                  </a:lnTo>
                  <a:lnTo>
                    <a:pt x="183591" y="300235"/>
                  </a:lnTo>
                  <a:lnTo>
                    <a:pt x="175671" y="301675"/>
                  </a:lnTo>
                  <a:lnTo>
                    <a:pt x="167751" y="303115"/>
                  </a:lnTo>
                  <a:lnTo>
                    <a:pt x="159832" y="303835"/>
                  </a:lnTo>
                  <a:lnTo>
                    <a:pt x="151912" y="303835"/>
                  </a:lnTo>
                  <a:close/>
                </a:path>
              </a:pathLst>
            </a:custGeom>
            <a:ln w="18719">
              <a:solidFill>
                <a:srgbClr val="9494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433</Words>
  <Application>Microsoft Office PowerPoint</Application>
  <PresentationFormat>Custom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Unicode MS</vt:lpstr>
      <vt:lpstr>Liberation Sans Narrow</vt:lpstr>
      <vt:lpstr>Trebuchet MS</vt:lpstr>
      <vt:lpstr>Verdana</vt:lpstr>
      <vt:lpstr>Office Theme</vt:lpstr>
      <vt:lpstr>ONLINE MISIC PLAYER WITH JAVA</vt:lpstr>
      <vt:lpstr>INTRODUCTION TO MUSIC PLAYER</vt:lpstr>
      <vt:lpstr>Core Components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rahul kumar</dc:creator>
  <cp:lastModifiedBy>rahul kumar</cp:lastModifiedBy>
  <cp:revision>2</cp:revision>
  <dcterms:created xsi:type="dcterms:W3CDTF">2024-10-22T06:39:03Z</dcterms:created>
  <dcterms:modified xsi:type="dcterms:W3CDTF">2024-10-22T07:18:17Z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2024-10-22T00:00:00Z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2024-10-22T00:00:00Z</vt:filetime>
  </property>
  <property fmtid="{D5CDD505-2E9C-101B-9397-08002B2CF9AE}" pid="5" name="Producer">
    <vt:lpwstr>3-Heights(TM) PDF Security Shell 4.8.25.2 (http://www.pdf-tools.com)</vt:lpwstr>
  </property>
</Properties>
</file>