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5" r:id="rId4"/>
    <p:sldId id="264" r:id="rId5"/>
    <p:sldId id="263" r:id="rId6"/>
    <p:sldId id="262" r:id="rId7"/>
    <p:sldId id="261" r:id="rId8"/>
    <p:sldId id="260" r:id="rId9"/>
    <p:sldId id="259" r:id="rId10"/>
    <p:sldId id="258" r:id="rId11"/>
    <p:sldId id="257"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E93C834-3A95-4371-B5C1-77450AB84F2E}" type="datetimeFigureOut">
              <a:rPr lang="en-US" smtClean="0"/>
              <a:t>21/09/2017</a:t>
            </a:fld>
            <a:endParaRPr lang="en-US"/>
          </a:p>
        </p:txBody>
      </p:sp>
      <p:sp>
        <p:nvSpPr>
          <p:cNvPr id="16" name="Slide Number Placeholder 15"/>
          <p:cNvSpPr>
            <a:spLocks noGrp="1"/>
          </p:cNvSpPr>
          <p:nvPr>
            <p:ph type="sldNum" sz="quarter" idx="11"/>
          </p:nvPr>
        </p:nvSpPr>
        <p:spPr/>
        <p:txBody>
          <a:bodyPr/>
          <a:lstStyle/>
          <a:p>
            <a:fld id="{9FF79549-43BC-4CCD-B63C-E4E3F47E83B3}"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93C834-3A95-4371-B5C1-77450AB84F2E}" type="datetimeFigureOut">
              <a:rPr lang="en-US" smtClean="0"/>
              <a:t>21/09/2017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79549-43BC-4CCD-B63C-E4E3F47E83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93C834-3A95-4371-B5C1-77450AB84F2E}" type="datetimeFigureOut">
              <a:rPr lang="en-US" smtClean="0"/>
              <a:t>21/09/2017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79549-43BC-4CCD-B63C-E4E3F47E83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E93C834-3A95-4371-B5C1-77450AB84F2E}" type="datetimeFigureOut">
              <a:rPr lang="en-US" smtClean="0"/>
              <a:t>21/09/2017</a:t>
            </a:fld>
            <a:endParaRPr lang="en-US"/>
          </a:p>
        </p:txBody>
      </p:sp>
      <p:sp>
        <p:nvSpPr>
          <p:cNvPr id="15" name="Slide Number Placeholder 14"/>
          <p:cNvSpPr>
            <a:spLocks noGrp="1"/>
          </p:cNvSpPr>
          <p:nvPr>
            <p:ph type="sldNum" sz="quarter" idx="15"/>
          </p:nvPr>
        </p:nvSpPr>
        <p:spPr/>
        <p:txBody>
          <a:bodyPr/>
          <a:lstStyle>
            <a:lvl1pPr algn="ctr">
              <a:defRPr/>
            </a:lvl1pPr>
          </a:lstStyle>
          <a:p>
            <a:fld id="{9FF79549-43BC-4CCD-B63C-E4E3F47E83B3}"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93C834-3A95-4371-B5C1-77450AB84F2E}" type="datetimeFigureOut">
              <a:rPr lang="en-US" smtClean="0"/>
              <a:t>21/09/2017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79549-43BC-4CCD-B63C-E4E3F47E83B3}"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93C834-3A95-4371-B5C1-77450AB84F2E}" type="datetimeFigureOut">
              <a:rPr lang="en-US" smtClean="0"/>
              <a:t>21/09/2017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79549-43BC-4CCD-B63C-E4E3F47E83B3}"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FF79549-43BC-4CCD-B63C-E4E3F47E83B3}"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4E93C834-3A95-4371-B5C1-77450AB84F2E}" type="datetimeFigureOut">
              <a:rPr lang="en-US" smtClean="0"/>
              <a:t>21/09/2017</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93C834-3A95-4371-B5C1-77450AB84F2E}" type="datetimeFigureOut">
              <a:rPr lang="en-US" smtClean="0"/>
              <a:t>21/09/2017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79549-43BC-4CCD-B63C-E4E3F47E83B3}"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3C834-3A95-4371-B5C1-77450AB84F2E}" type="datetimeFigureOut">
              <a:rPr lang="en-US" smtClean="0"/>
              <a:t>21/09/2017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79549-43BC-4CCD-B63C-E4E3F47E83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E93C834-3A95-4371-B5C1-77450AB84F2E}" type="datetimeFigureOut">
              <a:rPr lang="en-US" smtClean="0"/>
              <a:t>21/09/2017</a:t>
            </a:fld>
            <a:endParaRPr lang="en-US"/>
          </a:p>
        </p:txBody>
      </p:sp>
      <p:sp>
        <p:nvSpPr>
          <p:cNvPr id="9" name="Slide Number Placeholder 8"/>
          <p:cNvSpPr>
            <a:spLocks noGrp="1"/>
          </p:cNvSpPr>
          <p:nvPr>
            <p:ph type="sldNum" sz="quarter" idx="15"/>
          </p:nvPr>
        </p:nvSpPr>
        <p:spPr/>
        <p:txBody>
          <a:bodyPr/>
          <a:lstStyle/>
          <a:p>
            <a:fld id="{9FF79549-43BC-4CCD-B63C-E4E3F47E83B3}"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E93C834-3A95-4371-B5C1-77450AB84F2E}" type="datetimeFigureOut">
              <a:rPr lang="en-US" smtClean="0"/>
              <a:t>21/09/2017</a:t>
            </a:fld>
            <a:endParaRPr lang="en-US"/>
          </a:p>
        </p:txBody>
      </p:sp>
      <p:sp>
        <p:nvSpPr>
          <p:cNvPr id="9" name="Slide Number Placeholder 8"/>
          <p:cNvSpPr>
            <a:spLocks noGrp="1"/>
          </p:cNvSpPr>
          <p:nvPr>
            <p:ph type="sldNum" sz="quarter" idx="11"/>
          </p:nvPr>
        </p:nvSpPr>
        <p:spPr/>
        <p:txBody>
          <a:bodyPr/>
          <a:lstStyle/>
          <a:p>
            <a:fld id="{9FF79549-43BC-4CCD-B63C-E4E3F47E83B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E93C834-3A95-4371-B5C1-77450AB84F2E}" type="datetimeFigureOut">
              <a:rPr lang="en-US" smtClean="0"/>
              <a:t>21/09/2017</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FF79549-43BC-4CCD-B63C-E4E3F47E83B3}"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62200"/>
            <a:ext cx="6400800" cy="4114800"/>
          </a:xfrm>
        </p:spPr>
        <p:txBody>
          <a:bodyPr/>
          <a:lstStyle/>
          <a:p>
            <a:r>
              <a:rPr lang="en-US" dirty="0">
                <a:solidFill>
                  <a:srgbClr val="FF0000"/>
                </a:solidFill>
              </a:rPr>
              <a:t>What if we traded employees like football </a:t>
            </a:r>
            <a:r>
              <a:rPr lang="en-US" dirty="0" smtClean="0">
                <a:solidFill>
                  <a:srgbClr val="FF0000"/>
                </a:solidFill>
              </a:rPr>
              <a:t>players?</a:t>
            </a:r>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r>
              <a:rPr lang="en-US" sz="2400" dirty="0" smtClean="0">
                <a:solidFill>
                  <a:schemeClr val="tx2">
                    <a:lumMod val="50000"/>
                  </a:schemeClr>
                </a:solidFill>
              </a:rPr>
              <a:t>BY</a:t>
            </a:r>
            <a:endParaRPr lang="en-US" sz="2400" dirty="0">
              <a:solidFill>
                <a:schemeClr val="tx2">
                  <a:lumMod val="50000"/>
                </a:schemeClr>
              </a:solidFill>
            </a:endParaRPr>
          </a:p>
          <a:p>
            <a:pPr algn="r"/>
            <a:r>
              <a:rPr lang="en-US" sz="2400" dirty="0" smtClean="0">
                <a:solidFill>
                  <a:schemeClr val="tx2">
                    <a:lumMod val="50000"/>
                  </a:schemeClr>
                </a:solidFill>
              </a:rPr>
              <a:t>AKHASHAVANNAN M</a:t>
            </a:r>
          </a:p>
          <a:p>
            <a:pPr algn="r"/>
            <a:r>
              <a:rPr lang="en-US" sz="2400" dirty="0" smtClean="0">
                <a:solidFill>
                  <a:schemeClr val="tx2">
                    <a:lumMod val="50000"/>
                  </a:schemeClr>
                </a:solidFill>
              </a:rPr>
              <a:t>COMIT ID : XBBNLN5</a:t>
            </a:r>
            <a:endParaRPr lang="en-US" sz="2400" dirty="0">
              <a:solidFill>
                <a:schemeClr val="tx2">
                  <a:lumMod val="50000"/>
                </a:schemeClr>
              </a:solidFill>
            </a:endParaRPr>
          </a:p>
        </p:txBody>
      </p:sp>
      <p:sp>
        <p:nvSpPr>
          <p:cNvPr id="2" name="Title 1"/>
          <p:cNvSpPr>
            <a:spLocks noGrp="1"/>
          </p:cNvSpPr>
          <p:nvPr>
            <p:ph type="ctrTitle"/>
          </p:nvPr>
        </p:nvSpPr>
        <p:spPr>
          <a:xfrm>
            <a:off x="685800" y="381000"/>
            <a:ext cx="7772400" cy="1470025"/>
          </a:xfrm>
        </p:spPr>
        <p:txBody>
          <a:bodyPr>
            <a:normAutofit fontScale="90000"/>
          </a:bodyPr>
          <a:lstStyle/>
          <a:p>
            <a:r>
              <a:rPr lang="en-US" dirty="0" smtClean="0"/>
              <a:t>BUSINESS COMMUNICATION PRESENTATION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ctr">
              <a:buNone/>
            </a:pPr>
            <a:r>
              <a:rPr lang="en-US" dirty="0" smtClean="0"/>
              <a:t>  But </a:t>
            </a:r>
            <a:r>
              <a:rPr lang="en-US" dirty="0"/>
              <a:t>imagine, in this scenario where company could sell their employee to company that want skilled employees instead . Managers would intensify continuously to train and develop their staffs. They may even look to sell their best employee who is looking for a high fee to </a:t>
            </a:r>
            <a:r>
              <a:rPr lang="en-US" dirty="0" smtClean="0"/>
              <a:t>avoid </a:t>
            </a:r>
            <a:r>
              <a:rPr lang="en-US" dirty="0"/>
              <a:t>more coachable people </a:t>
            </a:r>
            <a:r>
              <a:rPr lang="en-US" dirty="0" smtClean="0"/>
              <a:t>go.</a:t>
            </a:r>
            <a:endParaRPr lang="en-US" dirty="0"/>
          </a:p>
          <a:p>
            <a:pPr algn="ctr">
              <a:buNone/>
            </a:pPr>
            <a:r>
              <a:rPr lang="en-US" dirty="0" smtClean="0"/>
              <a:t>Employee will not be made redundant and a new employer would pay to get a superstar employee to hit the ground running.</a:t>
            </a:r>
          </a:p>
          <a:p>
            <a:pPr algn="ctr">
              <a:buNone/>
            </a:pPr>
            <a:r>
              <a:rPr lang="en-US" dirty="0" smtClean="0"/>
              <a:t>“</a:t>
            </a:r>
            <a:r>
              <a:rPr lang="en-US" dirty="0" smtClean="0">
                <a:solidFill>
                  <a:srgbClr val="FF0000"/>
                </a:solidFill>
              </a:rPr>
              <a:t>EVERYONE WINS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lstStyle/>
          <a:p>
            <a:pPr>
              <a:buNone/>
            </a:pPr>
            <a:r>
              <a:rPr lang="en-US" u="sng" dirty="0" smtClean="0">
                <a:latin typeface="Adobe Garamond Pro Bold" pitchFamily="18" charset="0"/>
              </a:rPr>
              <a:t>CONCLUSION</a:t>
            </a:r>
          </a:p>
          <a:p>
            <a:pPr algn="ctr">
              <a:buNone/>
            </a:pPr>
            <a:endParaRPr lang="en-US" dirty="0" smtClean="0">
              <a:latin typeface="+mj-lt"/>
            </a:endParaRPr>
          </a:p>
          <a:p>
            <a:pPr algn="ctr">
              <a:buNone/>
            </a:pPr>
            <a:r>
              <a:rPr lang="en-US" dirty="0" smtClean="0">
                <a:latin typeface="+mj-lt"/>
              </a:rPr>
              <a:t>This idea is possible and it can be exploited , but its worth exploring. Perhaps testing with the way that we internally mobilize employees.</a:t>
            </a:r>
          </a:p>
          <a:p>
            <a:pPr>
              <a:buNone/>
            </a:pPr>
            <a:endParaRPr lang="en-US" dirty="0" smtClean="0">
              <a:latin typeface="+mj-lt"/>
            </a:endParaRPr>
          </a:p>
          <a:p>
            <a:pPr algn="ctr">
              <a:buNone/>
            </a:pPr>
            <a:r>
              <a:rPr lang="en-US" dirty="0" smtClean="0">
                <a:latin typeface="+mj-lt"/>
              </a:rPr>
              <a:t>If great managers are rewarded for their efforts and get transfer fee in their budget , we would have a better, more productive, stronger workforce.</a:t>
            </a:r>
            <a:endParaRPr lang="en-US" dirty="0">
              <a:latin typeface="Adobe Garamond Pro Bold"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 (4).jpg"/>
          <p:cNvPicPr>
            <a:picLocks noGrp="1" noChangeAspect="1"/>
          </p:cNvPicPr>
          <p:nvPr>
            <p:ph idx="1"/>
          </p:nvPr>
        </p:nvPicPr>
        <p:blipFill>
          <a:blip r:embed="rId2" cstate="print"/>
          <a:stretch>
            <a:fillRect/>
          </a:stretch>
        </p:blipFill>
        <p:spPr>
          <a:xfrm>
            <a:off x="1114090" y="990600"/>
            <a:ext cx="6985000" cy="4648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buNone/>
            </a:pPr>
            <a:r>
              <a:rPr lang="en-US" sz="4000" b="1" u="sng" dirty="0"/>
              <a:t>About this talk:</a:t>
            </a:r>
            <a:endParaRPr lang="en-US" sz="4000" u="sng" dirty="0" smtClean="0"/>
          </a:p>
          <a:p>
            <a:endParaRPr lang="en-US" dirty="0"/>
          </a:p>
          <a:p>
            <a:pPr algn="ctr">
              <a:buNone/>
            </a:pPr>
            <a:r>
              <a:rPr lang="en-US" dirty="0"/>
              <a:t> </a:t>
            </a:r>
            <a:r>
              <a:rPr lang="en-US" dirty="0" smtClean="0"/>
              <a:t>  What </a:t>
            </a:r>
            <a:r>
              <a:rPr lang="en-US" dirty="0"/>
              <a:t>would happen if new companies hired, fired, and managed in the same way as football clubs? What if new employers “bought” their new hires, and paid old </a:t>
            </a:r>
            <a:r>
              <a:rPr lang="en-US" dirty="0" smtClean="0"/>
              <a:t>employers </a:t>
            </a:r>
            <a:r>
              <a:rPr lang="en-US" dirty="0"/>
              <a:t>a fee, </a:t>
            </a:r>
            <a:r>
              <a:rPr lang="en-US" dirty="0" smtClean="0"/>
              <a:t>like </a:t>
            </a:r>
            <a:r>
              <a:rPr lang="en-US" dirty="0"/>
              <a:t>Cristiano Ronaldo</a:t>
            </a:r>
            <a:r>
              <a:rPr lang="en-US" dirty="0" smtClean="0"/>
              <a:t>?</a:t>
            </a:r>
          </a:p>
          <a:p>
            <a:pPr algn="ctr">
              <a:buNone/>
            </a:pPr>
            <a:endParaRPr lang="en-US" dirty="0"/>
          </a:p>
          <a:p>
            <a:pPr algn="ctr">
              <a:buNone/>
            </a:pPr>
            <a:endParaRPr lang="en-US" dirty="0" smtClean="0"/>
          </a:p>
          <a:p>
            <a:pPr algn="ctr">
              <a:buNone/>
            </a:pPr>
            <a:r>
              <a:rPr lang="en-US" dirty="0" smtClean="0"/>
              <a:t>In </a:t>
            </a:r>
            <a:r>
              <a:rPr lang="en-US" dirty="0"/>
              <a:t>this short talk</a:t>
            </a:r>
            <a:r>
              <a:rPr lang="en-US" dirty="0" smtClean="0"/>
              <a:t>,</a:t>
            </a:r>
            <a:r>
              <a:rPr lang="en-US" dirty="0"/>
              <a:t> </a:t>
            </a:r>
            <a:r>
              <a:rPr lang="en-US" dirty="0" smtClean="0"/>
              <a:t>we will understand the </a:t>
            </a:r>
            <a:r>
              <a:rPr lang="en-US" dirty="0"/>
              <a:t>consequence of playing the old </a:t>
            </a:r>
            <a:r>
              <a:rPr lang="en-US" dirty="0" smtClean="0"/>
              <a:t>corporate game </a:t>
            </a:r>
            <a:r>
              <a:rPr lang="en-US" dirty="0"/>
              <a:t>by new rules.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ristiano-ronaldo-real-madrid-granada-la-liga-ballon-dor_15fszo66dk5op1rygrakkp8g8z.jpg"/>
          <p:cNvPicPr>
            <a:picLocks noGrp="1" noChangeAspect="1"/>
          </p:cNvPicPr>
          <p:nvPr>
            <p:ph idx="1"/>
          </p:nvPr>
        </p:nvPicPr>
        <p:blipFill>
          <a:blip r:embed="rId2" cstate="print"/>
          <a:stretch>
            <a:fillRect/>
          </a:stretch>
        </p:blipFill>
        <p:spPr>
          <a:xfrm>
            <a:off x="457200" y="1066800"/>
            <a:ext cx="8229600" cy="4800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u="sng" dirty="0" smtClean="0">
                <a:latin typeface="Adobe Garamond Pro Bold" pitchFamily="18" charset="0"/>
              </a:rPr>
              <a:t>How football transfer works?</a:t>
            </a:r>
          </a:p>
          <a:p>
            <a:pPr algn="ctr">
              <a:buNone/>
            </a:pPr>
            <a:r>
              <a:rPr lang="en-US" dirty="0" smtClean="0">
                <a:latin typeface="+mj-lt"/>
              </a:rPr>
              <a:t>When professional footballers transfer teams, their original teams receives a fee. This is how much they value their players taking into account the time left on contract, the willingness to let them go and the amount they spent to develop them.</a:t>
            </a:r>
            <a:endParaRPr lang="en-US" u="sng" dirty="0" smtClean="0">
              <a:latin typeface="Adobe Garamond Pro Bold" pitchFamily="18" charset="0"/>
            </a:endParaRPr>
          </a:p>
        </p:txBody>
      </p:sp>
      <p:pic>
        <p:nvPicPr>
          <p:cNvPr id="4" name="Picture 3" descr="images (5).jpg"/>
          <p:cNvPicPr>
            <a:picLocks noChangeAspect="1"/>
          </p:cNvPicPr>
          <p:nvPr/>
        </p:nvPicPr>
        <p:blipFill>
          <a:blip r:embed="rId2" cstate="print"/>
          <a:stretch>
            <a:fillRect/>
          </a:stretch>
        </p:blipFill>
        <p:spPr>
          <a:xfrm>
            <a:off x="2819400" y="4267200"/>
            <a:ext cx="3429000" cy="2219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a:bodyPr>
          <a:lstStyle/>
          <a:p>
            <a:pPr algn="ctr">
              <a:buNone/>
            </a:pPr>
            <a:r>
              <a:rPr lang="en-US" sz="2800" dirty="0" smtClean="0"/>
              <a:t>Famous example of this is </a:t>
            </a:r>
            <a:r>
              <a:rPr lang="en-US" sz="2800" dirty="0"/>
              <a:t>C</a:t>
            </a:r>
            <a:r>
              <a:rPr lang="en-US" sz="2800" dirty="0" smtClean="0"/>
              <a:t>ristiano Ronaldo. He joined Manchester United at the age of 18 and over 6 years , the club’s manager has invested time, money and dedication to turn him into  a world class football star . Real Madrid wanted his services.</a:t>
            </a:r>
          </a:p>
          <a:p>
            <a:pPr>
              <a:buNone/>
            </a:pPr>
            <a:endParaRPr lang="en-US" sz="2800" dirty="0" smtClean="0"/>
          </a:p>
          <a:p>
            <a:pPr algn="ctr">
              <a:buNone/>
            </a:pPr>
            <a:r>
              <a:rPr lang="en-US" sz="2800" dirty="0" smtClean="0"/>
              <a:t>To gain his services, they had to pay Manchester United 80 million pounds.</a:t>
            </a:r>
          </a:p>
          <a:p>
            <a:pPr>
              <a:buNone/>
            </a:pPr>
            <a:endParaRPr lang="en-US" sz="2800" dirty="0" smtClean="0"/>
          </a:p>
          <a:p>
            <a:pPr algn="ctr">
              <a:buNone/>
            </a:pPr>
            <a:r>
              <a:rPr lang="en-US" sz="2800" dirty="0" smtClean="0"/>
              <a:t>Ronaldo is an extreme transfer case and our businesses hire more like football teams.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buNone/>
            </a:pPr>
            <a:r>
              <a:rPr lang="en-US" u="sng" dirty="0" smtClean="0">
                <a:latin typeface="Adobe Garamond Pro Bold" pitchFamily="18" charset="0"/>
              </a:rPr>
              <a:t>Transfer Market across MNC’s</a:t>
            </a:r>
          </a:p>
          <a:p>
            <a:pPr algn="ctr">
              <a:buNone/>
            </a:pPr>
            <a:r>
              <a:rPr lang="en-US" sz="2800" dirty="0" smtClean="0">
                <a:latin typeface="+mj-lt"/>
              </a:rPr>
              <a:t>Here is some example to show how this might work. I joined this company as a young graduate. My manager would educate me, invest time and effort on me and would develop me to help their team and ultimately achieving our goals. They maybe much more employable having transferable skills.</a:t>
            </a:r>
          </a:p>
        </p:txBody>
      </p:sp>
      <p:pic>
        <p:nvPicPr>
          <p:cNvPr id="4" name="Picture 3" descr="26eabee (1).jpg"/>
          <p:cNvPicPr>
            <a:picLocks noChangeAspect="1"/>
          </p:cNvPicPr>
          <p:nvPr/>
        </p:nvPicPr>
        <p:blipFill>
          <a:blip r:embed="rId2" cstate="print"/>
          <a:stretch>
            <a:fillRect/>
          </a:stretch>
        </p:blipFill>
        <p:spPr>
          <a:xfrm>
            <a:off x="2590800" y="3962400"/>
            <a:ext cx="4343400" cy="228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a:bodyPr>
          <a:lstStyle/>
          <a:p>
            <a:pPr algn="ctr">
              <a:buNone/>
            </a:pPr>
            <a:r>
              <a:rPr lang="en-US" sz="2800" dirty="0" smtClean="0"/>
              <a:t>If I find my real Madrid move, I could do that for free. My manager would not be rewarded and the competitor will be reaping the benefit. In a transfer fee scenario, my manager may take a different tactic . They might think that they could turn us into a great employee . I could train him thoroughly and when time comes for him to move, I can get a reward.</a:t>
            </a:r>
          </a:p>
          <a:p>
            <a:pPr algn="ctr">
              <a:buNone/>
            </a:pPr>
            <a:endParaRPr lang="en-US" sz="2800" dirty="0"/>
          </a:p>
          <a:p>
            <a:pPr algn="ctr">
              <a:buNone/>
            </a:pPr>
            <a:r>
              <a:rPr lang="en-US" sz="2800" dirty="0" smtClean="0"/>
              <a:t>This could intensify managers to be great coaches knowing that my performance will improve team’s financial performance as well</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Grp="1" noChangeAspect="1"/>
          </p:cNvPicPr>
          <p:nvPr>
            <p:ph idx="1"/>
          </p:nvPr>
        </p:nvPicPr>
        <p:blipFill>
          <a:blip r:embed="rId2" cstate="print"/>
          <a:stretch>
            <a:fillRect/>
          </a:stretch>
        </p:blipFill>
        <p:spPr>
          <a:xfrm>
            <a:off x="888313" y="838199"/>
            <a:ext cx="7341287" cy="526394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a:normAutofit/>
          </a:bodyPr>
          <a:lstStyle/>
          <a:p>
            <a:pPr>
              <a:buNone/>
            </a:pPr>
            <a:r>
              <a:rPr lang="en-US" u="sng" dirty="0" smtClean="0">
                <a:latin typeface="Adobe Garamond Pro Bold" pitchFamily="18" charset="0"/>
              </a:rPr>
              <a:t>When resources are more than available</a:t>
            </a:r>
          </a:p>
          <a:p>
            <a:pPr algn="ctr">
              <a:buNone/>
            </a:pPr>
            <a:r>
              <a:rPr lang="en-US" dirty="0" smtClean="0">
                <a:latin typeface="+mj-lt"/>
              </a:rPr>
              <a:t>In this scenario, there could be so many employees in my team , too many of us relative to the amount of work that is available. The company may decide to cut cost by laying off their employees.</a:t>
            </a:r>
          </a:p>
        </p:txBody>
      </p:sp>
      <p:pic>
        <p:nvPicPr>
          <p:cNvPr id="4" name="Picture 3" descr="download (3).jpg"/>
          <p:cNvPicPr>
            <a:picLocks noChangeAspect="1"/>
          </p:cNvPicPr>
          <p:nvPr/>
        </p:nvPicPr>
        <p:blipFill>
          <a:blip r:embed="rId2" cstate="print"/>
          <a:stretch>
            <a:fillRect/>
          </a:stretch>
        </p:blipFill>
        <p:spPr>
          <a:xfrm>
            <a:off x="2514600" y="3886200"/>
            <a:ext cx="4267200" cy="25603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72</TotalTime>
  <Words>553</Words>
  <Application>Microsoft Office PowerPoint</Application>
  <PresentationFormat>On-screen Show (4:3)</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BUSINESS COMMUNICATION PRESENTATION</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 PRESENTATION</dc:title>
  <dc:creator>win</dc:creator>
  <cp:lastModifiedBy>win</cp:lastModifiedBy>
  <cp:revision>8</cp:revision>
  <dcterms:created xsi:type="dcterms:W3CDTF">2017-09-21T01:04:27Z</dcterms:created>
  <dcterms:modified xsi:type="dcterms:W3CDTF">2017-09-21T02:16:53Z</dcterms:modified>
</cp:coreProperties>
</file>