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60" r:id="rId10"/>
    <p:sldId id="267" r:id="rId11"/>
    <p:sldId id="25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1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5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033B-C049-4999-B5D6-5890EE5C870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7E80-9641-4D57-87AC-46185D51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1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DON’T MULTITASK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7924800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XBBNLNN\Desktop\1.multit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58674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2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9.LISTEN</a:t>
            </a:r>
            <a:endParaRPr lang="en-US" dirty="0"/>
          </a:p>
        </p:txBody>
      </p:sp>
      <p:pic>
        <p:nvPicPr>
          <p:cNvPr id="9218" name="Picture 2" descr="C:\Users\XBBNLNN\Desktop\9.LISTE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267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22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10.BE BRIEF</a:t>
            </a:r>
            <a:endParaRPr lang="en-US" dirty="0"/>
          </a:p>
        </p:txBody>
      </p:sp>
      <p:pic>
        <p:nvPicPr>
          <p:cNvPr id="4098" name="Picture 2" descr="C:\Users\XBBNLNN\Desktop\10.be brie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7620000" cy="312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1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THANK YOU                                                                  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2.DON’T PONTIFICATE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XBBNLNN\Desktop\2.pontifica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257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7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XBBNLNN\Desktop\LEAR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59319"/>
            <a:ext cx="6934200" cy="26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1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3.USE OPEN ENDED QUESTIONS</a:t>
            </a:r>
            <a:endParaRPr lang="en-US" dirty="0"/>
          </a:p>
        </p:txBody>
      </p:sp>
      <p:pic>
        <p:nvPicPr>
          <p:cNvPr id="8194" name="Picture 2" descr="C:\Users\XBBNLNN\Desktop\3.USE OPEN ENDED QUES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71499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0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4.GO WITH THE FLOW</a:t>
            </a:r>
            <a:endParaRPr lang="en-US" dirty="0"/>
          </a:p>
        </p:txBody>
      </p:sp>
      <p:pic>
        <p:nvPicPr>
          <p:cNvPr id="3074" name="Picture 2" descr="C:\Users\XBBNLNN\Desktop\4.go with the flo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324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1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5.IF YOU DON’T KNOW SAY DON’TKNOW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6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6.DON’T EQUATE YOUR EXPERIENCE WITH THEIRS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7.TRY NOT TO REPEAT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8.STAY OUT OF THE WEEDS</a:t>
            </a:r>
            <a:endParaRPr lang="en-US" dirty="0"/>
          </a:p>
        </p:txBody>
      </p:sp>
      <p:pic>
        <p:nvPicPr>
          <p:cNvPr id="5123" name="Picture 3" descr="C:\Users\XBBNLNN\Desktop\8.STAY OUT OF THE WEED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15344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3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42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1. DON’T MULTITASK</vt:lpstr>
      <vt:lpstr>2.DON’T PONTIFICATE</vt:lpstr>
      <vt:lpstr>PowerPoint Presentation</vt:lpstr>
      <vt:lpstr>3.USE OPEN ENDED QUESTIONS</vt:lpstr>
      <vt:lpstr>4.GO WITH THE FLOW</vt:lpstr>
      <vt:lpstr>5.IF YOU DON’T KNOW SAY DON’TKNOW</vt:lpstr>
      <vt:lpstr>6.DON’T EQUATE YOUR EXPERIENCE WITH THEIRS</vt:lpstr>
      <vt:lpstr>7.TRY NOT TO REPEAT YOURSELF</vt:lpstr>
      <vt:lpstr>8.STAY OUT OF THE WEEDS</vt:lpstr>
      <vt:lpstr>9.LISTEN</vt:lpstr>
      <vt:lpstr>10.BE BRIEF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Vaithiyanathan, Vasumathi</dc:creator>
  <cp:lastModifiedBy>Vaithiyanathan, Vasumathi</cp:lastModifiedBy>
  <cp:revision>8</cp:revision>
  <dcterms:created xsi:type="dcterms:W3CDTF">2017-09-20T10:07:24Z</dcterms:created>
  <dcterms:modified xsi:type="dcterms:W3CDTF">2017-09-20T12:16:28Z</dcterms:modified>
</cp:coreProperties>
</file>