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5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  <p:sldId id="320" r:id="rId18"/>
    <p:sldId id="308" r:id="rId19"/>
    <p:sldId id="309" r:id="rId20"/>
    <p:sldId id="310" r:id="rId21"/>
    <p:sldId id="321" r:id="rId22"/>
    <p:sldId id="322" r:id="rId23"/>
    <p:sldId id="311" r:id="rId24"/>
    <p:sldId id="312" r:id="rId25"/>
    <p:sldId id="323" r:id="rId26"/>
    <p:sldId id="313" r:id="rId27"/>
    <p:sldId id="314" r:id="rId28"/>
    <p:sldId id="315" r:id="rId29"/>
    <p:sldId id="316" r:id="rId30"/>
    <p:sldId id="31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660"/>
  </p:normalViewPr>
  <p:slideViewPr>
    <p:cSldViewPr>
      <p:cViewPr>
        <p:scale>
          <a:sx n="94" d="100"/>
          <a:sy n="94" d="100"/>
        </p:scale>
        <p:origin x="-87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9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5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33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3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3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36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37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38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39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40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4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42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43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44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2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3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4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5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6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7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8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9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0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1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2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3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4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5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66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67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68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69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70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672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  <p:sp>
        <p:nvSpPr>
          <p:cNvPr id="1048675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7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  <p:sp>
        <p:nvSpPr>
          <p:cNvPr id="104871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1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7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6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10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8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9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90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91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92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93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94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5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6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9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7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8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9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0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1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2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3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4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5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6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7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8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819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0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8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  <p:sp>
        <p:nvSpPr>
          <p:cNvPr id="1048823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4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25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48827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31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32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33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3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3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3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37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38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39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40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1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2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43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4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5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6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7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8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9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5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65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6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7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8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0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771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77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487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3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EFFCD7F-7837-4304-AB95-CBF83922D15A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CD3FA2B-3F3B-4AB6-A4A1-13A4BFD8DF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124200"/>
            <a:ext cx="3394969" cy="255750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Biblical Chronology of the End-Time events with special reference to the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post -rapture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38200"/>
            <a:ext cx="56062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schemeClr val="bg2">
                    <a:lumMod val="75000"/>
                  </a:schemeClr>
                </a:solidFill>
              </a:rPr>
              <a:t>The tribulations of seven trumpets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170" name="Picture 2" descr="H:\seven trump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96134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90601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The breaking off of treaty of </a:t>
            </a:r>
            <a:r>
              <a:rPr lang="en-IN" sz="2400" b="1" dirty="0" err="1">
                <a:solidFill>
                  <a:schemeClr val="bg2">
                    <a:lumMod val="75000"/>
                  </a:schemeClr>
                </a:solidFill>
              </a:rPr>
              <a:t>AntiChrist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 with Jews after 3 ½ years of his </a:t>
            </a:r>
            <a:r>
              <a:rPr lang="en-IN" sz="2400" b="1" dirty="0" smtClean="0">
                <a:solidFill>
                  <a:schemeClr val="bg2">
                    <a:lumMod val="75000"/>
                  </a:schemeClr>
                </a:solidFill>
              </a:rPr>
              <a:t>reign</a:t>
            </a:r>
            <a:endParaRPr lang="en-US" dirty="0"/>
          </a:p>
        </p:txBody>
      </p:sp>
      <p:pic>
        <p:nvPicPr>
          <p:cNvPr id="8194" name="Picture 2" descr="H:\treaty of anti chr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943600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5943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setting up of </a:t>
            </a:r>
            <a:r>
              <a:rPr lang="en-IN" sz="2000" dirty="0" smtClean="0"/>
              <a:t>abomination of </a:t>
            </a:r>
            <a:r>
              <a:rPr lang="en-IN" sz="2000" dirty="0"/>
              <a:t>desolation that marks the beginning of Second 3 ½ years of Antichrist rule. Matt </a:t>
            </a:r>
            <a:r>
              <a:rPr lang="en-IN" sz="2000" dirty="0" smtClean="0"/>
              <a:t>24:15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Jesus, as the Lamb opening the seven seals of the Book that was written within and on the </a:t>
            </a:r>
            <a:r>
              <a:rPr lang="en-IN" sz="2000" dirty="0" smtClean="0"/>
              <a:t>backside</a:t>
            </a:r>
          </a:p>
          <a:p>
            <a:endParaRPr lang="en-IN" sz="2000" dirty="0"/>
          </a:p>
          <a:p>
            <a:endParaRPr lang="en-US" sz="2000" dirty="0"/>
          </a:p>
          <a:p>
            <a:pPr lvl="0"/>
            <a:endParaRPr lang="en-IN" sz="20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218" name="Picture 2" descr="H:\Jesus_The_Good_Sheph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79857"/>
            <a:ext cx="5105400" cy="291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2800" b="1" dirty="0"/>
              <a:t>Intensified rule of antichrist and strict implementation of 666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pic>
        <p:nvPicPr>
          <p:cNvPr id="10242" name="Picture 2" descr="H:\mark-of-the-be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432789" cy="32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295400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Antichrist slaying the </a:t>
            </a:r>
            <a:r>
              <a:rPr lang="en-IN" b="1" dirty="0" err="1"/>
              <a:t>holymen</a:t>
            </a:r>
            <a:r>
              <a:rPr lang="en-IN" b="1" dirty="0"/>
              <a:t> (Rev 13:7) and killing the two witnesses (Moses &amp; Elijah</a:t>
            </a:r>
            <a:r>
              <a:rPr lang="en-IN" b="1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resurrection and ascension of the two witnesses (Rev 11:3)</a:t>
            </a: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end of seven years of tribulation</a:t>
            </a:r>
            <a:endParaRPr lang="en-US" b="1" dirty="0"/>
          </a:p>
          <a:p>
            <a:pPr lvl="0"/>
            <a:endParaRPr lang="en-US" dirty="0"/>
          </a:p>
        </p:txBody>
      </p:sp>
      <p:pic>
        <p:nvPicPr>
          <p:cNvPr id="11266" name="Picture 2" descr="H:\maxresdefault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8484"/>
            <a:ext cx="662940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560" y="1560731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The war at Armageddon: Christ destroys antichrist and false prophet and throws them in lake of fire.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290" name="Picture 2" descr="H:\Co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40" y="2590800"/>
            <a:ext cx="5867400" cy="336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Satan bound in Abyss for a thousand </a:t>
            </a:r>
            <a:r>
              <a:rPr lang="en-IN" sz="2000" b="1" dirty="0" smtClean="0">
                <a:solidFill>
                  <a:schemeClr val="bg2">
                    <a:lumMod val="50000"/>
                  </a:schemeClr>
                </a:solidFill>
              </a:rPr>
              <a:t>years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314" name="Picture 2" descr="H: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791200" cy="413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2954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b="1" dirty="0"/>
              <a:t>The Second coming of Lord Jesus Christ to this world; setting His throne in Jerusalem</a:t>
            </a:r>
            <a:endParaRPr lang="en-US" b="1" dirty="0"/>
          </a:p>
        </p:txBody>
      </p:sp>
      <p:pic>
        <p:nvPicPr>
          <p:cNvPr id="14338" name="Picture 2" descr="H:\f2550c0c1f9008c83a190be249bd24dc--angels-in-heaven-angel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4813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49236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b="1" dirty="0"/>
              <a:t>The millennium i.e. the 1000 years rule of Christ on </a:t>
            </a:r>
            <a:r>
              <a:rPr lang="en-IN" b="1" dirty="0" smtClean="0"/>
              <a:t>earth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b="1" dirty="0"/>
              <a:t>The period of full gospel </a:t>
            </a:r>
            <a:r>
              <a:rPr lang="en-IN" b="1" dirty="0" smtClean="0"/>
              <a:t>proclamation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b="1" dirty="0"/>
              <a:t>End of the millennium</a:t>
            </a:r>
            <a:endParaRPr lang="en-US" b="1" dirty="0"/>
          </a:p>
        </p:txBody>
      </p:sp>
      <p:pic>
        <p:nvPicPr>
          <p:cNvPr id="15362" name="Picture 2" descr="H:\the-harv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21000"/>
            <a:ext cx="53467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0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Christ judging the living (separating the sheep from the goats)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386" name="Picture 2" descr="H:\downloa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3524250" cy="246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/>
              <a:t>Biblical chronology is essential for the Second Advent believers to understand the Rapture clock.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God’s “scheme of doing things” in this world to send His Son in His people, enables us to experience the real “ease of doing things” in taking off to the mid-skies in His coming.</a:t>
            </a:r>
            <a:endParaRPr lang="en-US" dirty="0"/>
          </a:p>
          <a:p>
            <a:r>
              <a:rPr lang="en-IN" dirty="0"/>
              <a:t>Right from first Adam till the last Adam. God maintaining the chronicles of all the generations of His chosen people.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66800"/>
            <a:ext cx="7391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The release of Satan from the 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Abyss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pic>
        <p:nvPicPr>
          <p:cNvPr id="17411" name="Picture 3" descr="H:\download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0" y="2362200"/>
            <a:ext cx="5867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066801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The war of Gog and Magog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434" name="Picture 2" descr="H:\gog_mag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2207894"/>
            <a:ext cx="5791200" cy="35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0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71601"/>
            <a:ext cx="571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Satan and his followers thrown into hell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459" name="Picture 3" descr="H: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5105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90600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Preparation for the great white throne </a:t>
            </a:r>
            <a:r>
              <a:rPr lang="en-IN" sz="2000" b="1" dirty="0" smtClean="0"/>
              <a:t>judgement</a:t>
            </a:r>
          </a:p>
          <a:p>
            <a:pPr lvl="0"/>
            <a:endParaRPr lang="en-IN" sz="20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 smtClean="0"/>
              <a:t>The unfolding of the books and other books</a:t>
            </a:r>
            <a:endParaRPr lang="en-US" sz="2000" b="1" dirty="0" smtClean="0"/>
          </a:p>
          <a:p>
            <a:pPr marL="342900" lvl="0" indent="-342900">
              <a:buFont typeface="Wingdings" panose="05000000000000000000" pitchFamily="2" charset="2"/>
              <a:buChar char="§"/>
            </a:pPr>
            <a:endParaRPr lang="en-US" sz="2000" b="1" dirty="0"/>
          </a:p>
        </p:txBody>
      </p:sp>
      <p:pic>
        <p:nvPicPr>
          <p:cNvPr id="20483" name="Picture 3" descr="H:\bible-heaven-639x470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5867400" cy="35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668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The resurrection of all the 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dead</a:t>
            </a:r>
          </a:p>
          <a:p>
            <a:pPr lvl="0"/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1506" name="Picture 2" descr="H:\web3-resurrection-resurrection-of-the-body-shutterst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2209800"/>
            <a:ext cx="638556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1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066801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Death and Hades thrown into the burning fire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530" name="Picture 2" descr="H:\d3500b862ac125b81dea87e9d3501729--heaven-and-hell-to-heaven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25650"/>
            <a:ext cx="6477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6680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The final judgement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3554" name="Picture 2" descr="C:\Users\xbbnlnm\AppData\Local\Microsoft\Windows\Temporary Internet Files\Content.Outlook\0KZG2NFW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86024"/>
            <a:ext cx="6477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2228" y="914400"/>
            <a:ext cx="6589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The new heaven and new earth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578" name="Picture 2" descr="C:\Users\xbbnlnm\AppData\Local\Microsoft\Windows\Temporary Internet Files\Content.Outlook\0KZG2NFW\The-New-Heaven-and-New-Earth (2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905000"/>
            <a:ext cx="609599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7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716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b="1" dirty="0"/>
              <a:t>The final three fold yielding of the </a:t>
            </a:r>
            <a:r>
              <a:rPr lang="en-IN" b="1" dirty="0" smtClean="0"/>
              <a:t>crop</a:t>
            </a:r>
          </a:p>
          <a:p>
            <a:pPr lvl="0"/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100 folds –New Jerusalem  </a:t>
            </a:r>
            <a:endParaRPr lang="en-IN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60 folds – Heaven for the </a:t>
            </a:r>
            <a:r>
              <a:rPr lang="en-IN" b="1" dirty="0" smtClean="0"/>
              <a:t>saved</a:t>
            </a:r>
          </a:p>
          <a:p>
            <a:pPr lvl="1"/>
            <a:r>
              <a:rPr lang="en-IN" b="1" dirty="0"/>
              <a:t>	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30 folds - The earthly heaven</a:t>
            </a:r>
            <a:endParaRPr lang="en-US" b="1" dirty="0"/>
          </a:p>
        </p:txBody>
      </p:sp>
      <p:pic>
        <p:nvPicPr>
          <p:cNvPr id="25602" name="Picture 2" descr="H:\002-parable-sower-s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257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1430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Lord Jesus being present in all three places and with all who were in Him &amp; with Him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6626" name="Picture 2" descr="H:\trinity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5840"/>
            <a:ext cx="6248400" cy="359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1" dirty="0"/>
              <a:t>Adam, Abraham, Moses, David, Joseph, Zerubbabel, Joseph are some of the important forefathers in the clan of Jesus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: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246707" cy="351377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0668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The end of God’s great plan of Salvation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650" name="Picture 2" descr="H:\58ab852847964271_sal_thm_16.9_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477000" cy="20574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7800" y="4121496"/>
            <a:ext cx="4800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IN" b="1" dirty="0" smtClean="0"/>
          </a:p>
          <a:p>
            <a:pPr lvl="0"/>
            <a:endParaRPr lang="en-IN" b="1" dirty="0"/>
          </a:p>
          <a:p>
            <a:pPr lvl="0"/>
            <a:endParaRPr lang="en-IN" b="1" dirty="0" smtClean="0"/>
          </a:p>
          <a:p>
            <a:pPr lvl="0"/>
            <a:r>
              <a:rPr lang="en-IN" sz="2400" b="1" dirty="0" smtClean="0">
                <a:solidFill>
                  <a:srgbClr val="FF0000"/>
                </a:solidFill>
              </a:rPr>
              <a:t>Maranatha</a:t>
            </a:r>
            <a:r>
              <a:rPr lang="en-IN" sz="2400" b="1" dirty="0">
                <a:solidFill>
                  <a:srgbClr val="FF0000"/>
                </a:solidFill>
              </a:rPr>
              <a:t>. Amen. Come, Lord Jesus, Amen.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Biblical </a:t>
            </a:r>
            <a:r>
              <a:rPr lang="en-US" sz="2700" b="1" dirty="0"/>
              <a:t>Chronology of Events leading to the Rapture and the post-rapture events about to take place in the Biblical calendar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 rise of </a:t>
            </a:r>
            <a:r>
              <a:rPr lang="en-IN" dirty="0" smtClean="0"/>
              <a:t>Apostasy</a:t>
            </a:r>
          </a:p>
          <a:p>
            <a:r>
              <a:rPr lang="en-IN" dirty="0"/>
              <a:t>The secret entry of false men</a:t>
            </a:r>
            <a:endParaRPr lang="en-US" dirty="0"/>
          </a:p>
          <a:p>
            <a:r>
              <a:rPr lang="en-IN" dirty="0"/>
              <a:t>Falling away from the faith (2 </a:t>
            </a:r>
            <a:r>
              <a:rPr lang="en-IN" dirty="0" err="1"/>
              <a:t>Thess</a:t>
            </a:r>
            <a:r>
              <a:rPr lang="en-IN" dirty="0"/>
              <a:t> 2:3)</a:t>
            </a:r>
            <a:endParaRPr lang="en-US" dirty="0"/>
          </a:p>
          <a:p>
            <a:pPr lvl="0"/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 descr="H:\99c8e89672238b69825d48ea1334d88e--in-the-light-the-pres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14800"/>
            <a:ext cx="5257800" cy="16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153834" cy="1561064"/>
          </a:xfrm>
        </p:spPr>
        <p:txBody>
          <a:bodyPr>
            <a:normAutofit fontScale="90000"/>
          </a:bodyPr>
          <a:lstStyle/>
          <a:p>
            <a:pPr lvl="0"/>
            <a:r>
              <a:rPr lang="en-IN" sz="3100" b="1" dirty="0"/>
              <a:t>The secret anointing of the Holy Spirit on the Rapture believers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:\slide_20-765x4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638800" cy="326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371600"/>
            <a:ext cx="6019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i="1" dirty="0"/>
              <a:t>The mystery of lawlessness (iniquity) being at work (2 </a:t>
            </a:r>
            <a:r>
              <a:rPr lang="en-IN" sz="2800" b="1" i="1" dirty="0" err="1"/>
              <a:t>Thess</a:t>
            </a:r>
            <a:r>
              <a:rPr lang="en-IN" sz="2800" b="1" i="1" dirty="0"/>
              <a:t> 2:7)</a:t>
            </a:r>
            <a:endParaRPr lang="en-US" sz="2800" b="1" i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i="1" dirty="0"/>
              <a:t>The sudden snatching away of believers to the mid skies: “Rapture”</a:t>
            </a:r>
            <a:endParaRPr lang="en-US" sz="2800" b="1" i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i="1" dirty="0"/>
              <a:t>Post Rapture events and coming of Lord Jesus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7307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/>
              <a:t>The Bridegroom taking away the living believers with Rapture faith for the 7 years wedding feast in New Jerusalem</a:t>
            </a:r>
            <a:endParaRPr lang="en-US" sz="2400" b="1" dirty="0"/>
          </a:p>
        </p:txBody>
      </p:sp>
      <p:pic>
        <p:nvPicPr>
          <p:cNvPr id="4098" name="Picture 2" descr="H:\Christ_Br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59896"/>
            <a:ext cx="6400800" cy="332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2700" b="1" dirty="0"/>
              <a:t>The beginning of Seven years of Tribulations on earth and the Emergence of </a:t>
            </a:r>
            <a:r>
              <a:rPr lang="en-IN" sz="2700" b="1" dirty="0" err="1"/>
              <a:t>AntiChrist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H:\antichr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869067" cy="37338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7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762000"/>
            <a:ext cx="563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The coming of Lord Jesus on four different horses, to save, gather and protect the tribulation believers who turn to Him Rev (6: 1-8)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6" name="Picture 2" descr="H:\lord on four hor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172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569</Words>
  <Application>Microsoft Office PowerPoint</Application>
  <PresentationFormat>On-screen Show (4:3)</PresentationFormat>
  <Paragraphs>61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Austin</vt:lpstr>
      <vt:lpstr>PowerPoint Presentation</vt:lpstr>
      <vt:lpstr>Biblical chronology is essential for the Second Advent believers to understand the Rapture clock. </vt:lpstr>
      <vt:lpstr>Adam, Abraham, Moses, David, Joseph, Zerubbabel, Joseph are some of the important forefathers in the clan of Jesus </vt:lpstr>
      <vt:lpstr>Biblical Chronology of Events leading to the Rapture and the post-rapture events about to take place in the Biblical calendar</vt:lpstr>
      <vt:lpstr>The secret anointing of the Holy Spirit on the Rapture believers </vt:lpstr>
      <vt:lpstr>PowerPoint Presentation</vt:lpstr>
      <vt:lpstr>The Bridegroom taking away the living believers with Rapture faith for the 7 years wedding feast in New Jerusalem</vt:lpstr>
      <vt:lpstr>The beginning of Seven years of Tribulations on earth and the Emergence of AntiChrist </vt:lpstr>
      <vt:lpstr>PowerPoint Presentation</vt:lpstr>
      <vt:lpstr>PowerPoint Presentation</vt:lpstr>
      <vt:lpstr>PowerPoint Presentation</vt:lpstr>
      <vt:lpstr>PowerPoint Presentation</vt:lpstr>
      <vt:lpstr>Intensified rule of antichrist and strict implementation of 666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Praveena, Thathireddy</dc:creator>
  <cp:lastModifiedBy>Praveena, Thathireddy</cp:lastModifiedBy>
  <cp:revision>14</cp:revision>
  <dcterms:created xsi:type="dcterms:W3CDTF">2017-11-12T09:44:38Z</dcterms:created>
  <dcterms:modified xsi:type="dcterms:W3CDTF">2017-11-17T06:18:16Z</dcterms:modified>
</cp:coreProperties>
</file>