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4" autoAdjust="0"/>
    <p:restoredTop sz="94660"/>
  </p:normalViewPr>
  <p:slideViewPr>
    <p:cSldViewPr>
      <p:cViewPr varScale="1">
        <p:scale>
          <a:sx n="87" d="100"/>
          <a:sy n="87" d="100"/>
        </p:scale>
        <p:origin x="-104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EFFCD7F-7837-4304-AB95-CBF83922D15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D7F-7837-4304-AB95-CBF83922D15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D7F-7837-4304-AB95-CBF83922D15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D7F-7837-4304-AB95-CBF83922D15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D7F-7837-4304-AB95-CBF83922D15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D7F-7837-4304-AB95-CBF83922D15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D7F-7837-4304-AB95-CBF83922D15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D7F-7837-4304-AB95-CBF83922D15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D7F-7837-4304-AB95-CBF83922D15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D7F-7837-4304-AB95-CBF83922D15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D7F-7837-4304-AB95-CBF83922D15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EFFCD7F-7837-4304-AB95-CBF83922D15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200" y="2828836"/>
            <a:ext cx="259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The Bible Mission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: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An explicit </a:t>
            </a:r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revelation of God </a:t>
            </a:r>
            <a:endParaRPr lang="en-US" b="1" dirty="0" smtClean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and </a:t>
            </a:r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a sequel of God’s </a:t>
            </a:r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revelations.</a:t>
            </a:r>
          </a:p>
        </p:txBody>
      </p:sp>
    </p:spTree>
    <p:extLst>
      <p:ext uri="{BB962C8B-B14F-4D97-AF65-F5344CB8AC3E}">
        <p14:creationId xmlns:p14="http://schemas.microsoft.com/office/powerpoint/2010/main" val="297000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need for a new revelation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Nominality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Materialism</a:t>
            </a:r>
          </a:p>
          <a:p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US" dirty="0" smtClean="0">
                <a:solidFill>
                  <a:srgbClr val="00B050"/>
                </a:solidFill>
              </a:rPr>
              <a:t>ack </a:t>
            </a:r>
            <a:r>
              <a:rPr lang="en-US" dirty="0">
                <a:solidFill>
                  <a:srgbClr val="00B050"/>
                </a:solidFill>
              </a:rPr>
              <a:t>of Holy Spirit in churches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6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/>
              <a:t>The concept of the Bride-Church</a:t>
            </a:r>
            <a:r>
              <a:rPr lang="en-US" sz="2400" b="1" dirty="0"/>
              <a:t>: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The male child of the woman clothed in sun(Rev. 12: 1-5)</a:t>
            </a:r>
          </a:p>
          <a:p>
            <a:endParaRPr lang="en-US" dirty="0"/>
          </a:p>
        </p:txBody>
      </p:sp>
      <p:pic>
        <p:nvPicPr>
          <p:cNvPr id="9218" name="Picture 2" descr="H:\506c288488bbf12142310ec210e4d049--boys-who-ir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76600"/>
            <a:ext cx="5029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59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Entering of Sin, Starting of Revelation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01434" cy="1484864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Biblical view of God’s </a:t>
            </a:r>
            <a:r>
              <a:rPr lang="en-US" sz="3100" b="1" dirty="0" smtClean="0"/>
              <a:t>revelations: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10242" name="Picture 2" descr="H:\shutterstock_1219204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48006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93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sz="3100" b="1" dirty="0"/>
              <a:t>New clothes, New births, New living, New knowledge, New Flourishing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1266" name="Picture 2" descr="H:\master-greatestgift_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0972"/>
            <a:ext cx="6019800" cy="373642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0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sz="2700" b="1" dirty="0"/>
              <a:t>As the Sin grew up the revelations much multiplied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2290" name="Picture 2" descr="H:\Do-not-be-ashamed-to-conf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4999"/>
            <a:ext cx="57531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7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sz="2700" b="1" dirty="0"/>
              <a:t>God using Adam to impart His revelations to his succeeding Generation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3314" name="Picture 2" descr="H:\E30C602D-BCD2-4DC6-961C-667BB037A0D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14" y="2286000"/>
            <a:ext cx="5181600" cy="362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35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God revealing the secret of His ultimate intimate fellowship to Enoch</a:t>
            </a:r>
            <a:endParaRPr lang="en-US" sz="2800" b="1" dirty="0"/>
          </a:p>
        </p:txBody>
      </p:sp>
      <p:pic>
        <p:nvPicPr>
          <p:cNvPr id="14338" name="Picture 2" descr="H:\who-is-g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6172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07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IN" sz="2800" b="1" dirty="0"/>
              <a:t>God revealing Noah about the great Ark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</p:txBody>
      </p:sp>
      <p:pic>
        <p:nvPicPr>
          <p:cNvPr id="15362" name="Picture 2" descr="H:\article-2524056-0953DB83000005DC-890_634x6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629400" cy="402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814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sz="2700" b="1" dirty="0"/>
              <a:t>God revealing Abraham of the Promised land and the great “city” with permanent foundations. </a:t>
            </a:r>
            <a:r>
              <a:rPr lang="en-IN" sz="2700" b="1" dirty="0" err="1"/>
              <a:t>Heb</a:t>
            </a:r>
            <a:r>
              <a:rPr lang="en-IN" sz="2700" b="1" dirty="0"/>
              <a:t> 11:10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6386" name="Picture 2" descr="H:\moses-bush-1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0960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34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sz="3100" b="1" dirty="0" smtClean="0"/>
              <a:t>God revealing Joseph, Jacob and Isaac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7410" name="Picture 2" descr="H:\afd277dbce013fa754241cc9e28f0d6e--scripture-pictures-faith-in-g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2200"/>
            <a:ext cx="4305300" cy="31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44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meaning of Revelation:</a:t>
            </a:r>
            <a:r>
              <a:rPr lang="en-IN" b="1" dirty="0"/>
              <a:t>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Revealing, explaining, exhibiting, expounding, defining, presenting, unveiling, opening, etc. – Various shades of God’s revelation for Mankind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:\r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38600"/>
            <a:ext cx="5105400" cy="23622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812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God revealing law to Moses</a:t>
            </a:r>
            <a:endParaRPr lang="en-US" sz="3600" b="1" dirty="0"/>
          </a:p>
        </p:txBody>
      </p:sp>
      <p:pic>
        <p:nvPicPr>
          <p:cNvPr id="18434" name="Picture 2" descr="H:\moses-cro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480568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78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lvl="0" indent="-571500">
              <a:buFont typeface="Wingdings" panose="05000000000000000000" pitchFamily="2" charset="2"/>
              <a:buChar char="§"/>
            </a:pPr>
            <a:r>
              <a:rPr lang="en-IN" sz="2700" b="1" dirty="0">
                <a:solidFill>
                  <a:schemeClr val="tx2"/>
                </a:solidFill>
              </a:rPr>
              <a:t>God revealing to </a:t>
            </a:r>
            <a:r>
              <a:rPr lang="en-IN" sz="2700" b="1" dirty="0" smtClean="0">
                <a:solidFill>
                  <a:schemeClr val="tx2"/>
                </a:solidFill>
              </a:rPr>
              <a:t>Patriarchs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God revealing His priesthood through Aaron</a:t>
            </a:r>
            <a:endParaRPr lang="en-US" dirty="0"/>
          </a:p>
        </p:txBody>
      </p:sp>
      <p:pic>
        <p:nvPicPr>
          <p:cNvPr id="19458" name="Picture 2" descr="H:\Moses-and-Aaron-58b5ce0b5f9b586046cf952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3886200" cy="247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01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sz="3100" b="1" dirty="0"/>
              <a:t>God revealing His dwelling through the Tabernacle, and all the holy articles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482" name="Picture 2" descr="H:\7-1_moses-tabernacle-vi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570411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167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sz="3100" b="1" dirty="0"/>
              <a:t>God’s manifold revelations to King David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1506" name="Picture 2" descr="H:\80338a4a7a918c70b5b04ca1ff579062--bible-images-bible-pictu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324600" cy="359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60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IN" sz="2700" dirty="0">
                <a:solidFill>
                  <a:schemeClr val="tx1"/>
                </a:solidFill>
              </a:rPr>
              <a:t>God’s revelations in New Testament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God revealing His secrets to St. Paul (Rom 16: 25-27)</a:t>
            </a:r>
            <a:endParaRPr lang="en-US" dirty="0"/>
          </a:p>
          <a:p>
            <a:endParaRPr lang="en-US" dirty="0"/>
          </a:p>
        </p:txBody>
      </p:sp>
      <p:pic>
        <p:nvPicPr>
          <p:cNvPr id="22530" name="Picture 2" descr="H:\Athen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62325"/>
            <a:ext cx="4983480" cy="246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77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Revelation Versus Vision</a:t>
            </a:r>
            <a:r>
              <a:rPr lang="en-IN" dirty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Revelation as viewed differently from the Vision</a:t>
            </a:r>
            <a:r>
              <a:rPr lang="en-IN" dirty="0" smtClean="0"/>
              <a:t>.</a:t>
            </a:r>
            <a:endParaRPr lang="en-US" dirty="0"/>
          </a:p>
          <a:p>
            <a:pPr lvl="1"/>
            <a:r>
              <a:rPr lang="en-IN" sz="2400" dirty="0"/>
              <a:t>Vision is something you see in prayer or dream</a:t>
            </a:r>
            <a:r>
              <a:rPr lang="en-IN" sz="2400" dirty="0" smtClean="0"/>
              <a:t>.</a:t>
            </a:r>
          </a:p>
          <a:p>
            <a:pPr lvl="1"/>
            <a:endParaRPr lang="en-US" sz="2400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2050" name="Picture 2" descr="H:\VI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91000"/>
            <a:ext cx="48768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87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Revelation is something that God displays and demonstrates</a:t>
            </a:r>
            <a:endParaRPr lang="en-US" sz="3200" b="1" dirty="0"/>
          </a:p>
        </p:txBody>
      </p:sp>
      <p:pic>
        <p:nvPicPr>
          <p:cNvPr id="3074" name="Picture 2" descr="H:\the-heavens-rule-god-is-on-the-thr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105400" cy="323611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94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01434" cy="1408664"/>
          </a:xfrm>
        </p:spPr>
        <p:txBody>
          <a:bodyPr>
            <a:normAutofit fontScale="90000"/>
          </a:bodyPr>
          <a:lstStyle/>
          <a:p>
            <a:pPr lvl="0"/>
            <a:r>
              <a:rPr lang="en-IN" sz="3200" b="1" dirty="0"/>
              <a:t>Manifestation is something that God proves, establishes, and so </a:t>
            </a:r>
            <a:r>
              <a:rPr lang="en-IN" sz="3200" b="1" dirty="0" smtClean="0"/>
              <a:t>on.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098" name="Picture 2" descr="H:\d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89292"/>
            <a:ext cx="6324600" cy="3724487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0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Creation- The first show of God’s Revelation</a:t>
            </a:r>
            <a:endParaRPr lang="en-US" sz="3200" b="1" dirty="0"/>
          </a:p>
        </p:txBody>
      </p:sp>
      <p:pic>
        <p:nvPicPr>
          <p:cNvPr id="5122" name="Picture 2" descr="H:\g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6553200" cy="297078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81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IN" sz="2800" b="1" dirty="0"/>
              <a:t>The Spirit of God was brooding over the face of the waters – Gen 1:2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</p:txBody>
      </p:sp>
      <p:pic>
        <p:nvPicPr>
          <p:cNvPr id="6146" name="Picture 2" descr="H:\water_holy_spirit-520x2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5715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82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sz="3100" b="1" dirty="0"/>
              <a:t>Light and Life are the prime/first revelations of God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 descr="H:\bigstock-Light-radiates-from-bible-unde-45663466-702x3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96886"/>
            <a:ext cx="6208939" cy="32004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57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Bible Mission: The written revelation of God to St. M. </a:t>
            </a:r>
            <a:r>
              <a:rPr lang="en-US" sz="3200" b="1" dirty="0" err="1"/>
              <a:t>Devadas</a:t>
            </a:r>
            <a:r>
              <a:rPr lang="en-US" sz="3200" b="1" dirty="0"/>
              <a:t> in 1938</a:t>
            </a:r>
            <a:endParaRPr lang="en-US" sz="3200" b="1" dirty="0"/>
          </a:p>
        </p:txBody>
      </p:sp>
      <p:pic>
        <p:nvPicPr>
          <p:cNvPr id="8194" name="Picture 2" descr="H: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79" y="2895600"/>
            <a:ext cx="4012721" cy="282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497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247</TotalTime>
  <Words>319</Words>
  <Application>Microsoft Office PowerPoint</Application>
  <PresentationFormat>On-screen Show (4:3)</PresentationFormat>
  <Paragraphs>38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Austin</vt:lpstr>
      <vt:lpstr>PowerPoint Presentation</vt:lpstr>
      <vt:lpstr>The meaning of Revelation:  </vt:lpstr>
      <vt:lpstr>Revelation Versus Vision: </vt:lpstr>
      <vt:lpstr>Revelation is something that God displays and demonstrates</vt:lpstr>
      <vt:lpstr>Manifestation is something that God proves, establishes, and so on. </vt:lpstr>
      <vt:lpstr>Creation- The first show of God’s Revelation</vt:lpstr>
      <vt:lpstr>The Spirit of God was brooding over the face of the waters – Gen 1:2 </vt:lpstr>
      <vt:lpstr>Light and Life are the prime/first revelations of God </vt:lpstr>
      <vt:lpstr>Bible Mission: The written revelation of God to St. M. Devadas in 1938</vt:lpstr>
      <vt:lpstr>The need for a new revelation:</vt:lpstr>
      <vt:lpstr>The concept of the Bride-Church:  </vt:lpstr>
      <vt:lpstr>Biblical view of God’s revelations:  </vt:lpstr>
      <vt:lpstr>New clothes, New births, New living, New knowledge, New Flourishing </vt:lpstr>
      <vt:lpstr>As the Sin grew up the revelations much multiplied </vt:lpstr>
      <vt:lpstr>God using Adam to impart His revelations to his succeeding Generation </vt:lpstr>
      <vt:lpstr>God revealing the secret of His ultimate intimate fellowship to Enoch</vt:lpstr>
      <vt:lpstr>God revealing Noah about the great Ark </vt:lpstr>
      <vt:lpstr>God revealing Abraham of the Promised land and the great “city” with permanent foundations. Heb 11:10 </vt:lpstr>
      <vt:lpstr>God revealing Joseph, Jacob and Isaac </vt:lpstr>
      <vt:lpstr>God revealing law to Moses</vt:lpstr>
      <vt:lpstr>God revealing to Patriarchs </vt:lpstr>
      <vt:lpstr>God revealing His dwelling through the Tabernacle, and all the holy articles </vt:lpstr>
      <vt:lpstr>God’s manifold revelations to King David </vt:lpstr>
      <vt:lpstr>God’s revelations in New Testament 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Praveena, Thathireddy</dc:creator>
  <cp:lastModifiedBy>Praveena, Thathireddy</cp:lastModifiedBy>
  <cp:revision>15</cp:revision>
  <dcterms:created xsi:type="dcterms:W3CDTF">2017-11-14T05:44:38Z</dcterms:created>
  <dcterms:modified xsi:type="dcterms:W3CDTF">2017-11-14T09:51:47Z</dcterms:modified>
</cp:coreProperties>
</file>