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7DCF-E8CD-441C-8A62-DFA95E2084D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6E48-CDBE-4969-B109-E925EDD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077200" cy="579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61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762"/>
            <a:ext cx="7772400" cy="50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534400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03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8954"/>
            <a:ext cx="8839200" cy="58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305800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52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382000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9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6" y="1143000"/>
            <a:ext cx="8125170" cy="525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23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9262"/>
            <a:ext cx="77724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Manivannan, Akhashavannan</dc:creator>
  <cp:lastModifiedBy>Manivannan, Akhashavannan</cp:lastModifiedBy>
  <cp:revision>3</cp:revision>
  <dcterms:created xsi:type="dcterms:W3CDTF">2017-10-05T12:33:02Z</dcterms:created>
  <dcterms:modified xsi:type="dcterms:W3CDTF">2017-10-05T13:02:24Z</dcterms:modified>
</cp:coreProperties>
</file>