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60" r:id="rId7"/>
    <p:sldId id="266" r:id="rId8"/>
    <p:sldId id="262" r:id="rId9"/>
    <p:sldId id="261" r:id="rId10"/>
    <p:sldId id="267" r:id="rId11"/>
    <p:sldId id="26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E51E0-BDF2-EEC4-D197-E186FB70C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A9279F-25B8-B37A-9E10-86E222F12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226C46-AE44-DAED-D8EE-BC87A8F3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1E3F27-3080-40B7-1D71-EF396E92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DBBFD8-E434-9716-B343-4538ED44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13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078DE-7036-C709-A345-7954F40D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3C360E-B47A-0D42-94E2-67A4C4EBF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E0D457-7128-ACE2-DB59-16744A10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E3283B-0AD5-9AF2-1F6E-C34C910E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2BE680-EB50-88B2-B0E9-3F7BEBE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7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7A0050-6C18-7D10-5AEE-F6B33B052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6BD657-8FEF-BDE7-8381-955CB0B1B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D7F11B-15D4-4752-4A29-93DB05A6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6167DC-BF44-0987-3C80-9C63E854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083F39-A693-77AC-1B29-B317E995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07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4293B-72B2-A4A5-FAF9-E908BB27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AF99AC-344E-4A98-55D8-D67BECF3E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EC1D0E-6E6C-9354-3136-CA0B7796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E1ED17-C385-6DA4-91CC-77B7FF62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D1DAF5-4BBF-8F4A-41CF-46E20C8E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95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C61CC-2E72-0894-C8CF-FFBC0431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A07365-95C5-77F3-76C2-92B493403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09CA53-583C-81D1-420B-CA0887A1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2567ED-B8A3-8782-50C2-BC72EEDA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C3D16B-E5A5-87FD-2E5A-21389AD1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2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6731E-7277-F68C-BDE2-70D91A9B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13B5F-BB48-0CFB-6352-4F9C4FF64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8ADAEE-899B-FDB1-8B23-A704591F8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EA40C4-70C9-DBF1-6DA6-F0A4BC57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AE7B41-386D-A75E-C39D-657EFB6D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6A08A6-2BC0-5C08-0FC5-3F813FF6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86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A6986-3637-ECC6-B90D-C72A7920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E1156E-58BB-A5D9-E541-9F70D1106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E7BCD3-161A-57D7-4D41-5771DEDD2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044A2C-6172-D133-32FF-3EDC65247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70EC0B-137B-112B-192C-855148BB4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437B6F-04EE-CDCE-1392-CC05B596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3FBE45-8BD5-58BE-D737-3132938E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AE5DF4-F2E0-0333-9E93-BDC41670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76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F6DBA-8558-C5CD-AA16-6390685F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68F757-65B3-3A06-DD28-DB5DAFC8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292CD6-DABD-A13A-0509-6660E910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847672-9062-6BC3-B37C-58D996F7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1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97320B-7BDE-0C8C-4983-CC76ABAC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D49C9E-8F40-518F-0D88-7435A579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5A2CF1-E1AD-3145-8970-51DFC7BE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47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0B246-EB2D-E8C1-7BD3-F6FFBEC0C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E72647-C63E-D1F3-EFDA-5BC920A4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B6D4F9-3FC1-445B-B56A-8171D96AA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BF375D-D13E-F5C6-AD0F-F591B38F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98F65E-B56E-49D0-A272-0B84533D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D47FAD-F4E5-3B6C-2B60-6021C841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11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427B7-D301-DF98-06D2-A95B515B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A7F8BF-4BDC-4383-CD96-BE5DB6AC9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CDE075-A16D-A1A1-9E09-D97D6E2BE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86F0C9-DDC5-90F7-E07D-0412FB6C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3765BA-FC50-C6C1-E4AC-932A3136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AF2C50-0D69-73C3-5353-BD648896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93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5440D7-4369-CC72-E86F-55FCF1C2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5735BD-4358-CD02-3CFE-14BAF27BD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FA2C7C-3B10-D303-6D84-06EF98676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77624-78FD-4BC4-B19A-15A0AF2423C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0CAB81-3CB3-54CB-EDB1-668E55EDF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0B8D42-0B70-8062-1E4F-0A8DBEADA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73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B9A5A-68E3-1C68-8034-2DAC33310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Connect-A-PIC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39C276-34D7-AB2A-97AF-6736B20BD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Design </a:t>
            </a:r>
            <a:r>
              <a:rPr lang="de-DE" dirty="0" err="1"/>
              <a:t>Document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4399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D10E0-817E-A36F-2EAC-048CE2E3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Nonlinear</a:t>
            </a:r>
            <a:r>
              <a:rPr lang="de-DE" dirty="0"/>
              <a:t> Levels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E9FA22-919B-7939-A470-5AACC1E07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Logic</a:t>
            </a:r>
            <a:r>
              <a:rPr lang="de-DE" dirty="0"/>
              <a:t> Gates</a:t>
            </a:r>
          </a:p>
          <a:p>
            <a:r>
              <a:rPr lang="de-DE" dirty="0"/>
              <a:t>Flip Flop</a:t>
            </a:r>
          </a:p>
          <a:p>
            <a:r>
              <a:rPr lang="de-DE" dirty="0" err="1"/>
              <a:t>Activation</a:t>
            </a:r>
            <a:r>
              <a:rPr lang="de-DE" dirty="0"/>
              <a:t> / Threshold </a:t>
            </a:r>
            <a:r>
              <a:rPr lang="de-DE" dirty="0" err="1"/>
              <a:t>Function</a:t>
            </a:r>
            <a:endParaRPr lang="de-DE" dirty="0"/>
          </a:p>
          <a:p>
            <a:r>
              <a:rPr lang="de-DE" dirty="0" err="1"/>
              <a:t>Neural</a:t>
            </a:r>
            <a:r>
              <a:rPr lang="de-DE" dirty="0"/>
              <a:t> Network</a:t>
            </a:r>
          </a:p>
          <a:p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Adder</a:t>
            </a:r>
            <a:endParaRPr lang="de-DE" dirty="0"/>
          </a:p>
          <a:p>
            <a:r>
              <a:rPr lang="de-DE" dirty="0"/>
              <a:t>Look-Up Table</a:t>
            </a:r>
          </a:p>
        </p:txBody>
      </p:sp>
    </p:spTree>
    <p:extLst>
      <p:ext uri="{BB962C8B-B14F-4D97-AF65-F5344CB8AC3E}">
        <p14:creationId xmlns:p14="http://schemas.microsoft.com/office/powerpoint/2010/main" val="381044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hteck 67">
            <a:extLst>
              <a:ext uri="{FF2B5EF4-FFF2-40B4-BE49-F238E27FC236}">
                <a16:creationId xmlns:a16="http://schemas.microsoft.com/office/drawing/2014/main" id="{D3D3B22F-CF26-6813-C7C0-137F85A1F371}"/>
              </a:ext>
            </a:extLst>
          </p:cNvPr>
          <p:cNvSpPr/>
          <p:nvPr/>
        </p:nvSpPr>
        <p:spPr>
          <a:xfrm>
            <a:off x="2447544" y="1819656"/>
            <a:ext cx="6656832" cy="4069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296037-A680-15CF-73B5-0ACFEC19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BF7970C-6A35-67A2-96B0-9D2B29F5BD74}"/>
              </a:ext>
            </a:extLst>
          </p:cNvPr>
          <p:cNvSpPr/>
          <p:nvPr/>
        </p:nvSpPr>
        <p:spPr>
          <a:xfrm>
            <a:off x="2923032" y="213874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8F074B0-DABC-2F47-B006-049C3C68FB0A}"/>
              </a:ext>
            </a:extLst>
          </p:cNvPr>
          <p:cNvSpPr/>
          <p:nvPr/>
        </p:nvSpPr>
        <p:spPr>
          <a:xfrm>
            <a:off x="3325108" y="213874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9FEDA10-2CCB-13DE-DB50-F196D7D92E1B}"/>
              </a:ext>
            </a:extLst>
          </p:cNvPr>
          <p:cNvSpPr/>
          <p:nvPr/>
        </p:nvSpPr>
        <p:spPr>
          <a:xfrm>
            <a:off x="3727184" y="213874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284B065-3057-B4A2-524D-B590A3F6E39F}"/>
              </a:ext>
            </a:extLst>
          </p:cNvPr>
          <p:cNvSpPr/>
          <p:nvPr/>
        </p:nvSpPr>
        <p:spPr>
          <a:xfrm>
            <a:off x="4129260" y="213874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FA04464-D1DC-A603-89CB-36A40C491103}"/>
              </a:ext>
            </a:extLst>
          </p:cNvPr>
          <p:cNvSpPr/>
          <p:nvPr/>
        </p:nvSpPr>
        <p:spPr>
          <a:xfrm>
            <a:off x="4531336" y="213874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46CD44E-95D7-7584-911B-07366526FAC4}"/>
              </a:ext>
            </a:extLst>
          </p:cNvPr>
          <p:cNvSpPr/>
          <p:nvPr/>
        </p:nvSpPr>
        <p:spPr>
          <a:xfrm>
            <a:off x="4933412" y="213874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FF8D315-E747-A9C4-291E-9EB17DB7D6EA}"/>
              </a:ext>
            </a:extLst>
          </p:cNvPr>
          <p:cNvSpPr/>
          <p:nvPr/>
        </p:nvSpPr>
        <p:spPr>
          <a:xfrm>
            <a:off x="5335488" y="213874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F11686C-9085-33D5-F756-A3A5A96A3F02}"/>
              </a:ext>
            </a:extLst>
          </p:cNvPr>
          <p:cNvSpPr/>
          <p:nvPr/>
        </p:nvSpPr>
        <p:spPr>
          <a:xfrm>
            <a:off x="5737564" y="213874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52FE7B7-5A5A-499B-A886-56D589A30849}"/>
              </a:ext>
            </a:extLst>
          </p:cNvPr>
          <p:cNvSpPr/>
          <p:nvPr/>
        </p:nvSpPr>
        <p:spPr>
          <a:xfrm>
            <a:off x="2923032" y="250545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1BC4384-01BC-B5D9-38C0-116961105EBC}"/>
              </a:ext>
            </a:extLst>
          </p:cNvPr>
          <p:cNvSpPr/>
          <p:nvPr/>
        </p:nvSpPr>
        <p:spPr>
          <a:xfrm>
            <a:off x="3325108" y="250545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5C0DBF6-071C-9009-F43D-31EEADAA0D08}"/>
              </a:ext>
            </a:extLst>
          </p:cNvPr>
          <p:cNvSpPr/>
          <p:nvPr/>
        </p:nvSpPr>
        <p:spPr>
          <a:xfrm>
            <a:off x="3727184" y="250545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86AD284-3FF9-7704-2668-3AE85B897C98}"/>
              </a:ext>
            </a:extLst>
          </p:cNvPr>
          <p:cNvSpPr/>
          <p:nvPr/>
        </p:nvSpPr>
        <p:spPr>
          <a:xfrm>
            <a:off x="4129260" y="250545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4A3E51A-DA13-8489-BAEA-50B2FBC45CC3}"/>
              </a:ext>
            </a:extLst>
          </p:cNvPr>
          <p:cNvSpPr/>
          <p:nvPr/>
        </p:nvSpPr>
        <p:spPr>
          <a:xfrm>
            <a:off x="4531336" y="250545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6962830-E4BA-B4E1-F1E2-270B4BC9FFBA}"/>
              </a:ext>
            </a:extLst>
          </p:cNvPr>
          <p:cNvSpPr/>
          <p:nvPr/>
        </p:nvSpPr>
        <p:spPr>
          <a:xfrm>
            <a:off x="4933412" y="250545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F596565-B8C2-C568-5EBA-05D7D946DD14}"/>
              </a:ext>
            </a:extLst>
          </p:cNvPr>
          <p:cNvSpPr/>
          <p:nvPr/>
        </p:nvSpPr>
        <p:spPr>
          <a:xfrm>
            <a:off x="5335488" y="250545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0B9CA92-5A93-4CD5-D54D-C66722530E8E}"/>
              </a:ext>
            </a:extLst>
          </p:cNvPr>
          <p:cNvSpPr/>
          <p:nvPr/>
        </p:nvSpPr>
        <p:spPr>
          <a:xfrm>
            <a:off x="5737564" y="250545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F670E9F-0344-1ED4-87F6-0863CCB9BD7B}"/>
              </a:ext>
            </a:extLst>
          </p:cNvPr>
          <p:cNvSpPr/>
          <p:nvPr/>
        </p:nvSpPr>
        <p:spPr>
          <a:xfrm>
            <a:off x="2923032" y="287216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AADE5AE-9DC5-2B83-AEDD-B9A575A66438}"/>
              </a:ext>
            </a:extLst>
          </p:cNvPr>
          <p:cNvSpPr/>
          <p:nvPr/>
        </p:nvSpPr>
        <p:spPr>
          <a:xfrm>
            <a:off x="3325108" y="287216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C82EDDC-D29B-1EE0-1810-778BCF990052}"/>
              </a:ext>
            </a:extLst>
          </p:cNvPr>
          <p:cNvSpPr/>
          <p:nvPr/>
        </p:nvSpPr>
        <p:spPr>
          <a:xfrm>
            <a:off x="3727184" y="287216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D9479DA-27CC-F71E-9F56-8BC816E49848}"/>
              </a:ext>
            </a:extLst>
          </p:cNvPr>
          <p:cNvSpPr/>
          <p:nvPr/>
        </p:nvSpPr>
        <p:spPr>
          <a:xfrm>
            <a:off x="4129260" y="287216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23905F5-C404-D4B7-29ED-1DB6F0714B93}"/>
              </a:ext>
            </a:extLst>
          </p:cNvPr>
          <p:cNvSpPr/>
          <p:nvPr/>
        </p:nvSpPr>
        <p:spPr>
          <a:xfrm>
            <a:off x="4531336" y="287216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FA999E1-C7F5-DECE-FF24-D37B6D3B5FFB}"/>
              </a:ext>
            </a:extLst>
          </p:cNvPr>
          <p:cNvSpPr/>
          <p:nvPr/>
        </p:nvSpPr>
        <p:spPr>
          <a:xfrm>
            <a:off x="4933412" y="287216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A607310-AAD4-DDF5-308F-2EA9D38780A5}"/>
              </a:ext>
            </a:extLst>
          </p:cNvPr>
          <p:cNvSpPr/>
          <p:nvPr/>
        </p:nvSpPr>
        <p:spPr>
          <a:xfrm>
            <a:off x="5335488" y="287216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DE4B10E-2729-7B53-0D0A-0622437F502C}"/>
              </a:ext>
            </a:extLst>
          </p:cNvPr>
          <p:cNvSpPr/>
          <p:nvPr/>
        </p:nvSpPr>
        <p:spPr>
          <a:xfrm>
            <a:off x="5737564" y="287216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B70D086-D060-B5CE-A7FC-032D33D43F94}"/>
              </a:ext>
            </a:extLst>
          </p:cNvPr>
          <p:cNvSpPr/>
          <p:nvPr/>
        </p:nvSpPr>
        <p:spPr>
          <a:xfrm>
            <a:off x="2923032" y="3238880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83C0087-EEB3-E3F3-9C2F-FFD7CAE61561}"/>
              </a:ext>
            </a:extLst>
          </p:cNvPr>
          <p:cNvSpPr/>
          <p:nvPr/>
        </p:nvSpPr>
        <p:spPr>
          <a:xfrm>
            <a:off x="3325108" y="3238880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EEA7E05-B047-465C-66DF-9A975E1E06D5}"/>
              </a:ext>
            </a:extLst>
          </p:cNvPr>
          <p:cNvSpPr/>
          <p:nvPr/>
        </p:nvSpPr>
        <p:spPr>
          <a:xfrm>
            <a:off x="3727184" y="3238880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8C99BDE5-1FE2-E48F-8E32-957EDE0A834B}"/>
              </a:ext>
            </a:extLst>
          </p:cNvPr>
          <p:cNvSpPr/>
          <p:nvPr/>
        </p:nvSpPr>
        <p:spPr>
          <a:xfrm>
            <a:off x="4129260" y="3238880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A678E62-D0D1-5469-852A-2645F89F32D2}"/>
              </a:ext>
            </a:extLst>
          </p:cNvPr>
          <p:cNvSpPr/>
          <p:nvPr/>
        </p:nvSpPr>
        <p:spPr>
          <a:xfrm>
            <a:off x="4531336" y="3238880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1113A05-6ACA-60BA-64B7-0C5820041E3D}"/>
              </a:ext>
            </a:extLst>
          </p:cNvPr>
          <p:cNvSpPr/>
          <p:nvPr/>
        </p:nvSpPr>
        <p:spPr>
          <a:xfrm>
            <a:off x="4933412" y="3238880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E5ACCFA-1D19-CBD5-EDEE-57CC61D57224}"/>
              </a:ext>
            </a:extLst>
          </p:cNvPr>
          <p:cNvSpPr/>
          <p:nvPr/>
        </p:nvSpPr>
        <p:spPr>
          <a:xfrm>
            <a:off x="5335488" y="3238880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5FA64B7-9A1A-4C30-893D-940D374C18CB}"/>
              </a:ext>
            </a:extLst>
          </p:cNvPr>
          <p:cNvSpPr/>
          <p:nvPr/>
        </p:nvSpPr>
        <p:spPr>
          <a:xfrm>
            <a:off x="5737564" y="3238880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8BBFDF8-D8AD-CBFF-588F-46A36FC813DF}"/>
              </a:ext>
            </a:extLst>
          </p:cNvPr>
          <p:cNvSpPr/>
          <p:nvPr/>
        </p:nvSpPr>
        <p:spPr>
          <a:xfrm>
            <a:off x="2922772" y="3605592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5CC0E6E-30BD-3070-8097-8FA1380BC52E}"/>
              </a:ext>
            </a:extLst>
          </p:cNvPr>
          <p:cNvSpPr/>
          <p:nvPr/>
        </p:nvSpPr>
        <p:spPr>
          <a:xfrm>
            <a:off x="3324848" y="3605592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CC02EF31-36D7-2EDF-EFE0-0F7FF458B944}"/>
              </a:ext>
            </a:extLst>
          </p:cNvPr>
          <p:cNvSpPr/>
          <p:nvPr/>
        </p:nvSpPr>
        <p:spPr>
          <a:xfrm>
            <a:off x="3726924" y="3605592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6ABD35C0-9526-4ED8-3ABA-920BD7F9FB8B}"/>
              </a:ext>
            </a:extLst>
          </p:cNvPr>
          <p:cNvSpPr/>
          <p:nvPr/>
        </p:nvSpPr>
        <p:spPr>
          <a:xfrm>
            <a:off x="4129000" y="3605592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28DE0EE-62A6-0EA1-5708-BB84C4D4E943}"/>
              </a:ext>
            </a:extLst>
          </p:cNvPr>
          <p:cNvSpPr/>
          <p:nvPr/>
        </p:nvSpPr>
        <p:spPr>
          <a:xfrm>
            <a:off x="4531076" y="3605592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E0C0EBF2-1ADC-A502-6C82-DA71A936C312}"/>
              </a:ext>
            </a:extLst>
          </p:cNvPr>
          <p:cNvSpPr/>
          <p:nvPr/>
        </p:nvSpPr>
        <p:spPr>
          <a:xfrm>
            <a:off x="4933152" y="3605592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41CD2E93-3E6B-84A7-A7B9-907E9E6D84BC}"/>
              </a:ext>
            </a:extLst>
          </p:cNvPr>
          <p:cNvSpPr/>
          <p:nvPr/>
        </p:nvSpPr>
        <p:spPr>
          <a:xfrm>
            <a:off x="5335228" y="3605592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92A847C-7148-713B-4B5A-0BC6855C0D38}"/>
              </a:ext>
            </a:extLst>
          </p:cNvPr>
          <p:cNvSpPr/>
          <p:nvPr/>
        </p:nvSpPr>
        <p:spPr>
          <a:xfrm>
            <a:off x="5737304" y="3605592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D532486-974A-1274-F1C8-FE20EE22B2FF}"/>
              </a:ext>
            </a:extLst>
          </p:cNvPr>
          <p:cNvSpPr/>
          <p:nvPr/>
        </p:nvSpPr>
        <p:spPr>
          <a:xfrm>
            <a:off x="2922772" y="397230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BD0BCBD-BC6E-F24B-E8D6-307A4625E0EF}"/>
              </a:ext>
            </a:extLst>
          </p:cNvPr>
          <p:cNvSpPr/>
          <p:nvPr/>
        </p:nvSpPr>
        <p:spPr>
          <a:xfrm>
            <a:off x="3324848" y="397230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79816E0-9E43-650B-B7F8-8A5B9BADE2CE}"/>
              </a:ext>
            </a:extLst>
          </p:cNvPr>
          <p:cNvSpPr/>
          <p:nvPr/>
        </p:nvSpPr>
        <p:spPr>
          <a:xfrm>
            <a:off x="3726924" y="397230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F81AD2B-755F-3F40-6909-17B69DE4E96B}"/>
              </a:ext>
            </a:extLst>
          </p:cNvPr>
          <p:cNvSpPr/>
          <p:nvPr/>
        </p:nvSpPr>
        <p:spPr>
          <a:xfrm>
            <a:off x="4129000" y="397230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1E502B8-6845-188E-DFEF-F9B5CF6F779E}"/>
              </a:ext>
            </a:extLst>
          </p:cNvPr>
          <p:cNvSpPr/>
          <p:nvPr/>
        </p:nvSpPr>
        <p:spPr>
          <a:xfrm>
            <a:off x="4531076" y="397230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07D4D69-B4B7-8956-1D5A-46C2542BDFC3}"/>
              </a:ext>
            </a:extLst>
          </p:cNvPr>
          <p:cNvSpPr/>
          <p:nvPr/>
        </p:nvSpPr>
        <p:spPr>
          <a:xfrm>
            <a:off x="4933152" y="397230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EF25C2C-E63C-70EA-E135-BE89380031DB}"/>
              </a:ext>
            </a:extLst>
          </p:cNvPr>
          <p:cNvSpPr/>
          <p:nvPr/>
        </p:nvSpPr>
        <p:spPr>
          <a:xfrm>
            <a:off x="5335228" y="397230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520A6303-62DD-29CC-A00E-8DB2A0CDFCE2}"/>
              </a:ext>
            </a:extLst>
          </p:cNvPr>
          <p:cNvSpPr/>
          <p:nvPr/>
        </p:nvSpPr>
        <p:spPr>
          <a:xfrm>
            <a:off x="5737304" y="397230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4484A521-E296-577B-4F90-0253125CDEB4}"/>
              </a:ext>
            </a:extLst>
          </p:cNvPr>
          <p:cNvSpPr/>
          <p:nvPr/>
        </p:nvSpPr>
        <p:spPr>
          <a:xfrm>
            <a:off x="2922772" y="433901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2B5C6D8D-2F11-BFDA-3FBA-EE0A6A53E0B3}"/>
              </a:ext>
            </a:extLst>
          </p:cNvPr>
          <p:cNvSpPr/>
          <p:nvPr/>
        </p:nvSpPr>
        <p:spPr>
          <a:xfrm>
            <a:off x="3324848" y="433901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344E893-9147-6141-7BB6-BD198C610BF0}"/>
              </a:ext>
            </a:extLst>
          </p:cNvPr>
          <p:cNvSpPr/>
          <p:nvPr/>
        </p:nvSpPr>
        <p:spPr>
          <a:xfrm>
            <a:off x="3726924" y="433901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F027E833-ED73-6F99-8F4C-F4742C11D6F9}"/>
              </a:ext>
            </a:extLst>
          </p:cNvPr>
          <p:cNvSpPr/>
          <p:nvPr/>
        </p:nvSpPr>
        <p:spPr>
          <a:xfrm>
            <a:off x="4129000" y="433901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BAF13B99-C62B-63B7-53CC-0595F9872747}"/>
              </a:ext>
            </a:extLst>
          </p:cNvPr>
          <p:cNvSpPr/>
          <p:nvPr/>
        </p:nvSpPr>
        <p:spPr>
          <a:xfrm>
            <a:off x="4531076" y="433901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871DFD8-DAFF-D5B7-EA22-D7E40A206804}"/>
              </a:ext>
            </a:extLst>
          </p:cNvPr>
          <p:cNvSpPr/>
          <p:nvPr/>
        </p:nvSpPr>
        <p:spPr>
          <a:xfrm>
            <a:off x="4933152" y="433901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AB3978A5-1114-3B78-03A5-05851EAAB32C}"/>
              </a:ext>
            </a:extLst>
          </p:cNvPr>
          <p:cNvSpPr/>
          <p:nvPr/>
        </p:nvSpPr>
        <p:spPr>
          <a:xfrm>
            <a:off x="5335228" y="433901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1EFB8A90-65BB-06FF-0C5E-1CF491230B49}"/>
              </a:ext>
            </a:extLst>
          </p:cNvPr>
          <p:cNvSpPr/>
          <p:nvPr/>
        </p:nvSpPr>
        <p:spPr>
          <a:xfrm>
            <a:off x="5737304" y="433901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623C07B9-8C24-45D3-BCFC-71902EAEACD2}"/>
              </a:ext>
            </a:extLst>
          </p:cNvPr>
          <p:cNvSpPr/>
          <p:nvPr/>
        </p:nvSpPr>
        <p:spPr>
          <a:xfrm>
            <a:off x="2922772" y="470572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5B6AE137-D356-DBD6-1CAD-E81EA6006D19}"/>
              </a:ext>
            </a:extLst>
          </p:cNvPr>
          <p:cNvSpPr/>
          <p:nvPr/>
        </p:nvSpPr>
        <p:spPr>
          <a:xfrm>
            <a:off x="3324848" y="470572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627492B-AF2A-F7C5-EF56-A91E37EDBAAF}"/>
              </a:ext>
            </a:extLst>
          </p:cNvPr>
          <p:cNvSpPr/>
          <p:nvPr/>
        </p:nvSpPr>
        <p:spPr>
          <a:xfrm>
            <a:off x="3726924" y="470572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A3221E8-C920-D56D-58CA-9D02AC672498}"/>
              </a:ext>
            </a:extLst>
          </p:cNvPr>
          <p:cNvSpPr/>
          <p:nvPr/>
        </p:nvSpPr>
        <p:spPr>
          <a:xfrm>
            <a:off x="4129000" y="470572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BAA9CB9-9C8C-6ECB-FAF9-AD712C9A0F94}"/>
              </a:ext>
            </a:extLst>
          </p:cNvPr>
          <p:cNvSpPr/>
          <p:nvPr/>
        </p:nvSpPr>
        <p:spPr>
          <a:xfrm>
            <a:off x="4531076" y="470572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0DE2025F-6130-6E74-8408-F0EB6FA8F050}"/>
              </a:ext>
            </a:extLst>
          </p:cNvPr>
          <p:cNvSpPr/>
          <p:nvPr/>
        </p:nvSpPr>
        <p:spPr>
          <a:xfrm>
            <a:off x="4933152" y="470572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FE3B2410-AC5F-B810-8CE2-521253148E64}"/>
              </a:ext>
            </a:extLst>
          </p:cNvPr>
          <p:cNvSpPr/>
          <p:nvPr/>
        </p:nvSpPr>
        <p:spPr>
          <a:xfrm>
            <a:off x="5335228" y="470572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F19C8877-68B1-1B5D-5F7D-97799A2FD42E}"/>
              </a:ext>
            </a:extLst>
          </p:cNvPr>
          <p:cNvSpPr/>
          <p:nvPr/>
        </p:nvSpPr>
        <p:spPr>
          <a:xfrm>
            <a:off x="5737304" y="470572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9B94DB-FAC0-AC80-111C-FF02FCE91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400" y="4807931"/>
            <a:ext cx="437372" cy="16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0558A004-A376-25F1-9373-8EA536FDC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400" y="3707795"/>
            <a:ext cx="437372" cy="16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emium Vector | Gauge icon linear round meter speedometer symbol">
            <a:extLst>
              <a:ext uri="{FF2B5EF4-FFF2-40B4-BE49-F238E27FC236}">
                <a16:creationId xmlns:a16="http://schemas.microsoft.com/office/drawing/2014/main" id="{18BD68E6-D191-6301-BA4D-7D64D222E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365" y="2505456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Premium Vector | Gauge icon linear round meter speedometer symbol">
            <a:extLst>
              <a:ext uri="{FF2B5EF4-FFF2-40B4-BE49-F238E27FC236}">
                <a16:creationId xmlns:a16="http://schemas.microsoft.com/office/drawing/2014/main" id="{1D284A06-C7EA-6790-C2CF-202105269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7" y="3607179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00229FF0-439C-4946-40BB-CBDF650B31CF}"/>
              </a:ext>
            </a:extLst>
          </p:cNvPr>
          <p:cNvGrpSpPr/>
          <p:nvPr/>
        </p:nvGrpSpPr>
        <p:grpSpPr>
          <a:xfrm>
            <a:off x="3726924" y="2869024"/>
            <a:ext cx="803892" cy="736568"/>
            <a:chOff x="1060704" y="2020824"/>
            <a:chExt cx="1773936" cy="1773936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C920FBEA-C8F1-A28F-4108-6426280AD009}"/>
                </a:ext>
              </a:extLst>
            </p:cNvPr>
            <p:cNvSpPr/>
            <p:nvPr/>
          </p:nvSpPr>
          <p:spPr>
            <a:xfrm>
              <a:off x="1060704" y="2020824"/>
              <a:ext cx="886968" cy="8869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B6DE2853-EAE4-D28A-209E-B21E32E261AD}"/>
                </a:ext>
              </a:extLst>
            </p:cNvPr>
            <p:cNvSpPr/>
            <p:nvPr/>
          </p:nvSpPr>
          <p:spPr>
            <a:xfrm>
              <a:off x="1947672" y="2020824"/>
              <a:ext cx="886968" cy="8869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A368FC6A-3728-FE32-209F-D7C164561335}"/>
                </a:ext>
              </a:extLst>
            </p:cNvPr>
            <p:cNvSpPr/>
            <p:nvPr/>
          </p:nvSpPr>
          <p:spPr>
            <a:xfrm>
              <a:off x="1060704" y="2907792"/>
              <a:ext cx="886968" cy="8869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75F198E2-0945-D121-CA2B-0E53113DB9D5}"/>
                </a:ext>
              </a:extLst>
            </p:cNvPr>
            <p:cNvSpPr/>
            <p:nvPr/>
          </p:nvSpPr>
          <p:spPr>
            <a:xfrm>
              <a:off x="1947672" y="2907792"/>
              <a:ext cx="886968" cy="8869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Freihandform: Form 76">
              <a:extLst>
                <a:ext uri="{FF2B5EF4-FFF2-40B4-BE49-F238E27FC236}">
                  <a16:creationId xmlns:a16="http://schemas.microsoft.com/office/drawing/2014/main" id="{74360E4D-339B-EEA0-EBB2-EA1A35E48343}"/>
                </a:ext>
              </a:extLst>
            </p:cNvPr>
            <p:cNvSpPr/>
            <p:nvPr/>
          </p:nvSpPr>
          <p:spPr>
            <a:xfrm>
              <a:off x="1060704" y="2211896"/>
              <a:ext cx="1746504" cy="1217173"/>
            </a:xfrm>
            <a:custGeom>
              <a:avLst/>
              <a:gdLst>
                <a:gd name="connsiteX0" fmla="*/ 0 w 1746504"/>
                <a:gd name="connsiteY0" fmla="*/ 896112 h 914469"/>
                <a:gd name="connsiteX1" fmla="*/ 118872 w 1746504"/>
                <a:gd name="connsiteY1" fmla="*/ 914400 h 914469"/>
                <a:gd name="connsiteX2" fmla="*/ 265176 w 1746504"/>
                <a:gd name="connsiteY2" fmla="*/ 896112 h 914469"/>
                <a:gd name="connsiteX3" fmla="*/ 356616 w 1746504"/>
                <a:gd name="connsiteY3" fmla="*/ 786384 h 914469"/>
                <a:gd name="connsiteX4" fmla="*/ 384048 w 1746504"/>
                <a:gd name="connsiteY4" fmla="*/ 740664 h 914469"/>
                <a:gd name="connsiteX5" fmla="*/ 393192 w 1746504"/>
                <a:gd name="connsiteY5" fmla="*/ 685800 h 914469"/>
                <a:gd name="connsiteX6" fmla="*/ 429768 w 1746504"/>
                <a:gd name="connsiteY6" fmla="*/ 566928 h 914469"/>
                <a:gd name="connsiteX7" fmla="*/ 448056 w 1746504"/>
                <a:gd name="connsiteY7" fmla="*/ 448056 h 914469"/>
                <a:gd name="connsiteX8" fmla="*/ 457200 w 1746504"/>
                <a:gd name="connsiteY8" fmla="*/ 402336 h 914469"/>
                <a:gd name="connsiteX9" fmla="*/ 493776 w 1746504"/>
                <a:gd name="connsiteY9" fmla="*/ 283464 h 914469"/>
                <a:gd name="connsiteX10" fmla="*/ 502920 w 1746504"/>
                <a:gd name="connsiteY10" fmla="*/ 246888 h 914469"/>
                <a:gd name="connsiteX11" fmla="*/ 521208 w 1746504"/>
                <a:gd name="connsiteY11" fmla="*/ 219456 h 914469"/>
                <a:gd name="connsiteX12" fmla="*/ 585216 w 1746504"/>
                <a:gd name="connsiteY12" fmla="*/ 82296 h 914469"/>
                <a:gd name="connsiteX13" fmla="*/ 612648 w 1746504"/>
                <a:gd name="connsiteY13" fmla="*/ 54864 h 914469"/>
                <a:gd name="connsiteX14" fmla="*/ 685800 w 1746504"/>
                <a:gd name="connsiteY14" fmla="*/ 27432 h 914469"/>
                <a:gd name="connsiteX15" fmla="*/ 859536 w 1746504"/>
                <a:gd name="connsiteY15" fmla="*/ 0 h 914469"/>
                <a:gd name="connsiteX16" fmla="*/ 1225296 w 1746504"/>
                <a:gd name="connsiteY16" fmla="*/ 82296 h 914469"/>
                <a:gd name="connsiteX17" fmla="*/ 1252728 w 1746504"/>
                <a:gd name="connsiteY17" fmla="*/ 137160 h 914469"/>
                <a:gd name="connsiteX18" fmla="*/ 1261872 w 1746504"/>
                <a:gd name="connsiteY18" fmla="*/ 192024 h 914469"/>
                <a:gd name="connsiteX19" fmla="*/ 1298448 w 1746504"/>
                <a:gd name="connsiteY19" fmla="*/ 338328 h 914469"/>
                <a:gd name="connsiteX20" fmla="*/ 1353312 w 1746504"/>
                <a:gd name="connsiteY20" fmla="*/ 566928 h 914469"/>
                <a:gd name="connsiteX21" fmla="*/ 1371600 w 1746504"/>
                <a:gd name="connsiteY21" fmla="*/ 603504 h 914469"/>
                <a:gd name="connsiteX22" fmla="*/ 1389888 w 1746504"/>
                <a:gd name="connsiteY22" fmla="*/ 704088 h 914469"/>
                <a:gd name="connsiteX23" fmla="*/ 1408176 w 1746504"/>
                <a:gd name="connsiteY23" fmla="*/ 731520 h 914469"/>
                <a:gd name="connsiteX24" fmla="*/ 1453896 w 1746504"/>
                <a:gd name="connsiteY24" fmla="*/ 768096 h 914469"/>
                <a:gd name="connsiteX25" fmla="*/ 1481328 w 1746504"/>
                <a:gd name="connsiteY25" fmla="*/ 777240 h 914469"/>
                <a:gd name="connsiteX26" fmla="*/ 1609344 w 1746504"/>
                <a:gd name="connsiteY26" fmla="*/ 795528 h 914469"/>
                <a:gd name="connsiteX27" fmla="*/ 1700784 w 1746504"/>
                <a:gd name="connsiteY27" fmla="*/ 813816 h 914469"/>
                <a:gd name="connsiteX28" fmla="*/ 1746504 w 1746504"/>
                <a:gd name="connsiteY28" fmla="*/ 813816 h 91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46504" h="914469">
                  <a:moveTo>
                    <a:pt x="0" y="896112"/>
                  </a:moveTo>
                  <a:cubicBezTo>
                    <a:pt x="31183" y="902349"/>
                    <a:pt x="91384" y="915545"/>
                    <a:pt x="118872" y="914400"/>
                  </a:cubicBezTo>
                  <a:cubicBezTo>
                    <a:pt x="167977" y="912354"/>
                    <a:pt x="216408" y="902208"/>
                    <a:pt x="265176" y="896112"/>
                  </a:cubicBezTo>
                  <a:cubicBezTo>
                    <a:pt x="301884" y="859404"/>
                    <a:pt x="325781" y="837775"/>
                    <a:pt x="356616" y="786384"/>
                  </a:cubicBezTo>
                  <a:lnTo>
                    <a:pt x="384048" y="740664"/>
                  </a:lnTo>
                  <a:cubicBezTo>
                    <a:pt x="387096" y="722376"/>
                    <a:pt x="389023" y="703865"/>
                    <a:pt x="393192" y="685800"/>
                  </a:cubicBezTo>
                  <a:cubicBezTo>
                    <a:pt x="402036" y="647476"/>
                    <a:pt x="417268" y="604427"/>
                    <a:pt x="429768" y="566928"/>
                  </a:cubicBezTo>
                  <a:cubicBezTo>
                    <a:pt x="436618" y="518979"/>
                    <a:pt x="439598" y="494576"/>
                    <a:pt x="448056" y="448056"/>
                  </a:cubicBezTo>
                  <a:cubicBezTo>
                    <a:pt x="450836" y="432765"/>
                    <a:pt x="453431" y="417414"/>
                    <a:pt x="457200" y="402336"/>
                  </a:cubicBezTo>
                  <a:cubicBezTo>
                    <a:pt x="477660" y="320496"/>
                    <a:pt x="471185" y="358768"/>
                    <a:pt x="493776" y="283464"/>
                  </a:cubicBezTo>
                  <a:cubicBezTo>
                    <a:pt x="497387" y="271427"/>
                    <a:pt x="497970" y="258439"/>
                    <a:pt x="502920" y="246888"/>
                  </a:cubicBezTo>
                  <a:cubicBezTo>
                    <a:pt x="507249" y="236787"/>
                    <a:pt x="516603" y="229434"/>
                    <a:pt x="521208" y="219456"/>
                  </a:cubicBezTo>
                  <a:cubicBezTo>
                    <a:pt x="548909" y="159438"/>
                    <a:pt x="549273" y="130220"/>
                    <a:pt x="585216" y="82296"/>
                  </a:cubicBezTo>
                  <a:cubicBezTo>
                    <a:pt x="592975" y="71951"/>
                    <a:pt x="602125" y="62380"/>
                    <a:pt x="612648" y="54864"/>
                  </a:cubicBezTo>
                  <a:cubicBezTo>
                    <a:pt x="636113" y="38103"/>
                    <a:pt x="658450" y="33293"/>
                    <a:pt x="685800" y="27432"/>
                  </a:cubicBezTo>
                  <a:cubicBezTo>
                    <a:pt x="787896" y="5554"/>
                    <a:pt x="760916" y="10958"/>
                    <a:pt x="859536" y="0"/>
                  </a:cubicBezTo>
                  <a:cubicBezTo>
                    <a:pt x="907438" y="6843"/>
                    <a:pt x="1148213" y="-14058"/>
                    <a:pt x="1225296" y="82296"/>
                  </a:cubicBezTo>
                  <a:cubicBezTo>
                    <a:pt x="1238069" y="98262"/>
                    <a:pt x="1243584" y="118872"/>
                    <a:pt x="1252728" y="137160"/>
                  </a:cubicBezTo>
                  <a:cubicBezTo>
                    <a:pt x="1255776" y="155448"/>
                    <a:pt x="1257763" y="173945"/>
                    <a:pt x="1261872" y="192024"/>
                  </a:cubicBezTo>
                  <a:cubicBezTo>
                    <a:pt x="1273013" y="241043"/>
                    <a:pt x="1288589" y="289035"/>
                    <a:pt x="1298448" y="338328"/>
                  </a:cubicBezTo>
                  <a:cubicBezTo>
                    <a:pt x="1316697" y="429571"/>
                    <a:pt x="1322913" y="470665"/>
                    <a:pt x="1353312" y="566928"/>
                  </a:cubicBezTo>
                  <a:cubicBezTo>
                    <a:pt x="1357417" y="579926"/>
                    <a:pt x="1365504" y="591312"/>
                    <a:pt x="1371600" y="603504"/>
                  </a:cubicBezTo>
                  <a:cubicBezTo>
                    <a:pt x="1373719" y="618337"/>
                    <a:pt x="1380649" y="682531"/>
                    <a:pt x="1389888" y="704088"/>
                  </a:cubicBezTo>
                  <a:cubicBezTo>
                    <a:pt x="1394217" y="714189"/>
                    <a:pt x="1400405" y="723749"/>
                    <a:pt x="1408176" y="731520"/>
                  </a:cubicBezTo>
                  <a:cubicBezTo>
                    <a:pt x="1421976" y="745320"/>
                    <a:pt x="1437346" y="757752"/>
                    <a:pt x="1453896" y="768096"/>
                  </a:cubicBezTo>
                  <a:cubicBezTo>
                    <a:pt x="1462070" y="773204"/>
                    <a:pt x="1471836" y="775565"/>
                    <a:pt x="1481328" y="777240"/>
                  </a:cubicBezTo>
                  <a:cubicBezTo>
                    <a:pt x="1523777" y="784731"/>
                    <a:pt x="1566825" y="788442"/>
                    <a:pt x="1609344" y="795528"/>
                  </a:cubicBezTo>
                  <a:cubicBezTo>
                    <a:pt x="1678334" y="807026"/>
                    <a:pt x="1612239" y="805766"/>
                    <a:pt x="1700784" y="813816"/>
                  </a:cubicBezTo>
                  <a:cubicBezTo>
                    <a:pt x="1715961" y="815196"/>
                    <a:pt x="1731264" y="813816"/>
                    <a:pt x="1746504" y="813816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72EF90F9-A701-AFB2-D1D3-FD60261B0D54}"/>
                </a:ext>
              </a:extLst>
            </p:cNvPr>
            <p:cNvSpPr/>
            <p:nvPr/>
          </p:nvSpPr>
          <p:spPr>
            <a:xfrm>
              <a:off x="1504188" y="3429000"/>
              <a:ext cx="886968" cy="13716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21CB05-8791-969F-D592-2069C68AD751}"/>
                </a:ext>
              </a:extLst>
            </p:cNvPr>
            <p:cNvSpPr/>
            <p:nvPr/>
          </p:nvSpPr>
          <p:spPr>
            <a:xfrm>
              <a:off x="1609344" y="2568581"/>
              <a:ext cx="676656" cy="72332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1" name="Textfeld 80">
            <a:extLst>
              <a:ext uri="{FF2B5EF4-FFF2-40B4-BE49-F238E27FC236}">
                <a16:creationId xmlns:a16="http://schemas.microsoft.com/office/drawing/2014/main" id="{8F707DA0-91CA-0154-5885-D1D06FC1E1D6}"/>
              </a:ext>
            </a:extLst>
          </p:cNvPr>
          <p:cNvSpPr txBox="1"/>
          <p:nvPr/>
        </p:nvSpPr>
        <p:spPr>
          <a:xfrm>
            <a:off x="6531802" y="2426408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FF0000"/>
                </a:solidFill>
              </a:rPr>
              <a:t>30%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990502EB-72F9-7A45-AF0B-2B14FBE0E30B}"/>
              </a:ext>
            </a:extLst>
          </p:cNvPr>
          <p:cNvSpPr txBox="1"/>
          <p:nvPr/>
        </p:nvSpPr>
        <p:spPr>
          <a:xfrm>
            <a:off x="6537024" y="3530549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FF0000"/>
                </a:solidFill>
              </a:rPr>
              <a:t>0%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15359A14-C5BE-4AC8-9138-DBE6D764CD6E}"/>
              </a:ext>
            </a:extLst>
          </p:cNvPr>
          <p:cNvSpPr txBox="1"/>
          <p:nvPr/>
        </p:nvSpPr>
        <p:spPr>
          <a:xfrm>
            <a:off x="6539726" y="257865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accent6"/>
                </a:solidFill>
              </a:rPr>
              <a:t>50%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898298F0-084F-209F-9574-AFF4FFC8B87C}"/>
              </a:ext>
            </a:extLst>
          </p:cNvPr>
          <p:cNvSpPr txBox="1"/>
          <p:nvPr/>
        </p:nvSpPr>
        <p:spPr>
          <a:xfrm>
            <a:off x="6531802" y="3695800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accent6"/>
                </a:solidFill>
              </a:rPr>
              <a:t>50%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EC2C7AE2-A118-11C0-F868-17836D931247}"/>
              </a:ext>
            </a:extLst>
          </p:cNvPr>
          <p:cNvSpPr/>
          <p:nvPr/>
        </p:nvSpPr>
        <p:spPr>
          <a:xfrm>
            <a:off x="7196328" y="3453722"/>
            <a:ext cx="1819656" cy="2178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F17FBF85-2AF7-8BD3-7170-B44C17D6658F}"/>
              </a:ext>
            </a:extLst>
          </p:cNvPr>
          <p:cNvSpPr txBox="1"/>
          <p:nvPr/>
        </p:nvSpPr>
        <p:spPr>
          <a:xfrm>
            <a:off x="7221531" y="3419616"/>
            <a:ext cx="17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Components</a:t>
            </a:r>
          </a:p>
        </p:txBody>
      </p: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7CE6B345-35C5-E4EA-0518-31937E146A63}"/>
              </a:ext>
            </a:extLst>
          </p:cNvPr>
          <p:cNvGrpSpPr/>
          <p:nvPr/>
        </p:nvGrpSpPr>
        <p:grpSpPr>
          <a:xfrm>
            <a:off x="4537276" y="3237308"/>
            <a:ext cx="390924" cy="366712"/>
            <a:chOff x="1312398" y="2020824"/>
            <a:chExt cx="525584" cy="525584"/>
          </a:xfrm>
        </p:grpSpPr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26A1FE0E-D234-5AAD-A7F8-E73442E99A25}"/>
                </a:ext>
              </a:extLst>
            </p:cNvPr>
            <p:cNvSpPr/>
            <p:nvPr/>
          </p:nvSpPr>
          <p:spPr>
            <a:xfrm>
              <a:off x="1312398" y="2020824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6016FAFF-A77A-689B-B4C0-E3C3461A0D08}"/>
                </a:ext>
              </a:extLst>
            </p:cNvPr>
            <p:cNvCxnSpPr>
              <a:cxnSpLocks/>
              <a:stCxn id="88" idx="1"/>
              <a:endCxn id="88" idx="3"/>
            </p:cNvCxnSpPr>
            <p:nvPr/>
          </p:nvCxnSpPr>
          <p:spPr>
            <a:xfrm>
              <a:off x="1312398" y="2283616"/>
              <a:ext cx="52558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68BF9C9B-F154-B860-FFB8-65E831C06AE4}"/>
              </a:ext>
            </a:extLst>
          </p:cNvPr>
          <p:cNvGrpSpPr/>
          <p:nvPr/>
        </p:nvGrpSpPr>
        <p:grpSpPr>
          <a:xfrm>
            <a:off x="4937016" y="3236260"/>
            <a:ext cx="390924" cy="366712"/>
            <a:chOff x="1312398" y="2020824"/>
            <a:chExt cx="525584" cy="525584"/>
          </a:xfrm>
        </p:grpSpPr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9EBDFAD0-2C23-AF5D-7E53-548F382FE5BE}"/>
                </a:ext>
              </a:extLst>
            </p:cNvPr>
            <p:cNvSpPr/>
            <p:nvPr/>
          </p:nvSpPr>
          <p:spPr>
            <a:xfrm>
              <a:off x="1312398" y="2020824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B151706A-A4AA-C907-2E86-AC2694E6AED3}"/>
                </a:ext>
              </a:extLst>
            </p:cNvPr>
            <p:cNvCxnSpPr>
              <a:cxnSpLocks/>
              <a:stCxn id="91" idx="1"/>
              <a:endCxn id="91" idx="3"/>
            </p:cNvCxnSpPr>
            <p:nvPr/>
          </p:nvCxnSpPr>
          <p:spPr>
            <a:xfrm>
              <a:off x="1312398" y="2283616"/>
              <a:ext cx="52558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2137591C-C0B1-B216-97A9-49003BEE00AD}"/>
              </a:ext>
            </a:extLst>
          </p:cNvPr>
          <p:cNvGrpSpPr/>
          <p:nvPr/>
        </p:nvGrpSpPr>
        <p:grpSpPr>
          <a:xfrm>
            <a:off x="3333722" y="3235737"/>
            <a:ext cx="670940" cy="625220"/>
            <a:chOff x="1314046" y="3243072"/>
            <a:chExt cx="884171" cy="869413"/>
          </a:xfrm>
        </p:grpSpPr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A3540C6F-344A-79B3-93D3-75F2BEF24EC5}"/>
                </a:ext>
              </a:extLst>
            </p:cNvPr>
            <p:cNvSpPr/>
            <p:nvPr/>
          </p:nvSpPr>
          <p:spPr>
            <a:xfrm>
              <a:off x="1314046" y="3243072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Halbbogen 94">
              <a:extLst>
                <a:ext uri="{FF2B5EF4-FFF2-40B4-BE49-F238E27FC236}">
                  <a16:creationId xmlns:a16="http://schemas.microsoft.com/office/drawing/2014/main" id="{7A314CCB-D1A2-C7A3-1052-1B487E3907E8}"/>
                </a:ext>
              </a:extLst>
            </p:cNvPr>
            <p:cNvSpPr/>
            <p:nvPr/>
          </p:nvSpPr>
          <p:spPr>
            <a:xfrm rot="16200000">
              <a:off x="1508901" y="3423170"/>
              <a:ext cx="658159" cy="720472"/>
            </a:xfrm>
            <a:prstGeom prst="blockArc">
              <a:avLst>
                <a:gd name="adj1" fmla="val 16179911"/>
                <a:gd name="adj2" fmla="val 0"/>
                <a:gd name="adj3" fmla="val 7838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96" name="Textfeld 95">
            <a:extLst>
              <a:ext uri="{FF2B5EF4-FFF2-40B4-BE49-F238E27FC236}">
                <a16:creationId xmlns:a16="http://schemas.microsoft.com/office/drawing/2014/main" id="{58CCF22A-AFB5-CE4C-C277-9CA33568E623}"/>
              </a:ext>
            </a:extLst>
          </p:cNvPr>
          <p:cNvSpPr txBox="1"/>
          <p:nvPr/>
        </p:nvSpPr>
        <p:spPr>
          <a:xfrm>
            <a:off x="399204" y="3493814"/>
            <a:ext cx="1766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Laser Inputs</a:t>
            </a:r>
          </a:p>
          <a:p>
            <a:r>
              <a:rPr lang="de-DE" dirty="0"/>
              <a:t>- </a:t>
            </a:r>
            <a:r>
              <a:rPr lang="de-DE" dirty="0" err="1"/>
              <a:t>Clickable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turn on/off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D83E5DB3-988E-DFBB-352E-10FE75F79692}"/>
              </a:ext>
            </a:extLst>
          </p:cNvPr>
          <p:cNvSpPr txBox="1"/>
          <p:nvPr/>
        </p:nvSpPr>
        <p:spPr>
          <a:xfrm>
            <a:off x="5212593" y="635677"/>
            <a:ext cx="1766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Target Output per Color</a:t>
            </a:r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526AEFA9-39AD-FCEF-1BF6-AB899E3D03CD}"/>
              </a:ext>
            </a:extLst>
          </p:cNvPr>
          <p:cNvCxnSpPr>
            <a:stCxn id="97" idx="2"/>
          </p:cNvCxnSpPr>
          <p:nvPr/>
        </p:nvCxnSpPr>
        <p:spPr>
          <a:xfrm>
            <a:off x="6096000" y="1282008"/>
            <a:ext cx="296869" cy="104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5FBFEA19-3552-8332-C1D5-C62B296E88E7}"/>
              </a:ext>
            </a:extLst>
          </p:cNvPr>
          <p:cNvCxnSpPr/>
          <p:nvPr/>
        </p:nvCxnSpPr>
        <p:spPr>
          <a:xfrm flipV="1">
            <a:off x="1847088" y="3854196"/>
            <a:ext cx="502920" cy="11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93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30DC1-8075-5620-38B7-545B2F30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Inspiration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3BBF60-017C-67E8-DEDC-809C885B0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overall game idea is inspired by pipe connecting and electronic connecting games:</a:t>
            </a:r>
          </a:p>
        </p:txBody>
      </p:sp>
      <p:pic>
        <p:nvPicPr>
          <p:cNvPr id="1026" name="Picture 2" descr="Electric Circuit Building Game - Hackster.io">
            <a:extLst>
              <a:ext uri="{FF2B5EF4-FFF2-40B4-BE49-F238E27FC236}">
                <a16:creationId xmlns:a16="http://schemas.microsoft.com/office/drawing/2014/main" id="{805C2C4A-78A9-BE50-3338-EB78D5E85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197" y="2899022"/>
            <a:ext cx="3853335" cy="216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de your own Pipe Mania puzzler | Wireframe #46 - Raspberry Pi">
            <a:extLst>
              <a:ext uri="{FF2B5EF4-FFF2-40B4-BE49-F238E27FC236}">
                <a16:creationId xmlns:a16="http://schemas.microsoft.com/office/drawing/2014/main" id="{74FDE243-AF22-6E9E-8338-F301D3267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91" y="2899022"/>
            <a:ext cx="2796775" cy="216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22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47318-DF5A-4710-5971-BD088408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ECDAF-767A-66D9-4048-C2CCF4E9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Team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talking</a:t>
            </a:r>
            <a:r>
              <a:rPr lang="de-DE" dirty="0"/>
              <a:t> </a:t>
            </a:r>
            <a:r>
              <a:rPr lang="de-DE" dirty="0" err="1"/>
              <a:t>heads</a:t>
            </a:r>
            <a:r>
              <a:rPr lang="de-DE" dirty="0"/>
              <a:t> </a:t>
            </a:r>
            <a:r>
              <a:rPr lang="de-DE" dirty="0" err="1"/>
              <a:t>giving</a:t>
            </a:r>
            <a:r>
              <a:rPr lang="de-DE" dirty="0"/>
              <a:t> </a:t>
            </a:r>
            <a:r>
              <a:rPr lang="de-DE" dirty="0" err="1"/>
              <a:t>advice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presenting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objective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241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ABFA2-C34A-D31D-E0A8-E94D1CF5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D021B2-D776-79C3-95CE-4AF28DCC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D7F71ED-CC8A-BE42-DF26-CB2E47B99AB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Detect if player is accidently making a ring and give a note, that they should use the real ring structure instead</a:t>
            </a:r>
          </a:p>
          <a:p>
            <a:r>
              <a:rPr lang="en-US" dirty="0"/>
              <a:t>Playing field size varies from level difficulty</a:t>
            </a:r>
          </a:p>
          <a:p>
            <a:r>
              <a:rPr lang="en-US" dirty="0"/>
              <a:t>3-4 colors?</a:t>
            </a:r>
          </a:p>
          <a:p>
            <a:r>
              <a:rPr lang="en-US" dirty="0"/>
              <a:t>Use S-Matrix to transport light</a:t>
            </a:r>
          </a:p>
          <a:p>
            <a:r>
              <a:rPr lang="en-US" dirty="0"/>
              <a:t>Only CW operation, no pulse</a:t>
            </a:r>
          </a:p>
          <a:p>
            <a:r>
              <a:rPr lang="en-US" dirty="0"/>
              <a:t>Leave code open for possibility of non-linear elements (Amplifier, Optical Switch, …)</a:t>
            </a:r>
          </a:p>
        </p:txBody>
      </p:sp>
    </p:spTree>
    <p:extLst>
      <p:ext uri="{BB962C8B-B14F-4D97-AF65-F5344CB8AC3E}">
        <p14:creationId xmlns:p14="http://schemas.microsoft.com/office/powerpoint/2010/main" val="3326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923E1-4FDD-23F7-41CF-519939F8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64F96A-FBE6-13B5-9BF3-217B22C43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Pure 2D</a:t>
            </a:r>
          </a:p>
          <a:p>
            <a:r>
              <a:rPr lang="de-DE" dirty="0"/>
              <a:t>Pixel Art</a:t>
            </a:r>
          </a:p>
          <a:p>
            <a:r>
              <a:rPr lang="de-DE" dirty="0"/>
              <a:t>Laser 4 </a:t>
            </a:r>
            <a:r>
              <a:rPr lang="de-DE" dirty="0" err="1"/>
              <a:t>brightness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Sprite Sheet</a:t>
            </a:r>
          </a:p>
          <a:p>
            <a:r>
              <a:rPr lang="de-DE" dirty="0" err="1">
                <a:sym typeface="Wingdings" panose="05000000000000000000" pitchFamily="2" charset="2"/>
              </a:rPr>
              <a:t>Colorable</a:t>
            </a:r>
            <a:r>
              <a:rPr lang="de-DE" dirty="0">
                <a:sym typeface="Wingdings" panose="05000000000000000000" pitchFamily="2" charset="2"/>
              </a:rPr>
              <a:t> Sprites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wavelengths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777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BF445337-C19C-1320-95DC-FF4B4B3F7617}"/>
              </a:ext>
            </a:extLst>
          </p:cNvPr>
          <p:cNvSpPr txBox="1">
            <a:spLocks/>
          </p:cNvSpPr>
          <p:nvPr/>
        </p:nvSpPr>
        <p:spPr>
          <a:xfrm>
            <a:off x="6486144" y="1825625"/>
            <a:ext cx="4730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Directional Coupler (Tunable)</a:t>
            </a:r>
          </a:p>
          <a:p>
            <a:endParaRPr lang="en-US" dirty="0"/>
          </a:p>
          <a:p>
            <a:r>
              <a:rPr lang="en-US" dirty="0"/>
              <a:t>Delay (Tunable)</a:t>
            </a:r>
          </a:p>
          <a:p>
            <a:endParaRPr lang="en-US" dirty="0"/>
          </a:p>
          <a:p>
            <a:r>
              <a:rPr lang="en-US" dirty="0"/>
              <a:t>Ring (Tunable) ???</a:t>
            </a:r>
          </a:p>
          <a:p>
            <a:endParaRPr lang="en-US" dirty="0"/>
          </a:p>
          <a:p>
            <a:r>
              <a:rPr lang="en-US" dirty="0"/>
              <a:t>AWG (2 – 4?)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0ABFA2-C34A-D31D-E0A8-E94D1CF5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D021B2-D776-79C3-95CE-4AF28DCC7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301" y="1825625"/>
            <a:ext cx="2709672" cy="4351338"/>
          </a:xfrm>
        </p:spPr>
        <p:txBody>
          <a:bodyPr/>
          <a:lstStyle/>
          <a:p>
            <a:r>
              <a:rPr lang="en-US" dirty="0"/>
              <a:t>Straight</a:t>
            </a:r>
          </a:p>
          <a:p>
            <a:endParaRPr lang="en-US" dirty="0"/>
          </a:p>
          <a:p>
            <a:r>
              <a:rPr lang="en-US" dirty="0"/>
              <a:t>Curve</a:t>
            </a:r>
          </a:p>
          <a:p>
            <a:endParaRPr lang="en-US" dirty="0"/>
          </a:p>
          <a:p>
            <a:r>
              <a:rPr lang="en-US" dirty="0"/>
              <a:t>Crossing</a:t>
            </a:r>
          </a:p>
          <a:p>
            <a:endParaRPr lang="en-US" dirty="0"/>
          </a:p>
          <a:p>
            <a:r>
              <a:rPr lang="en-US" dirty="0"/>
              <a:t>Termination</a:t>
            </a:r>
          </a:p>
          <a:p>
            <a:endParaRPr lang="en-US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5BE6859-CA37-9182-E7D4-350474C8946A}"/>
              </a:ext>
            </a:extLst>
          </p:cNvPr>
          <p:cNvGrpSpPr/>
          <p:nvPr/>
        </p:nvGrpSpPr>
        <p:grpSpPr>
          <a:xfrm>
            <a:off x="5570610" y="3032088"/>
            <a:ext cx="803892" cy="736568"/>
            <a:chOff x="1060704" y="2020824"/>
            <a:chExt cx="1773936" cy="1773936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3700C1-7B67-2E43-96EE-1E0D15313632}"/>
                </a:ext>
              </a:extLst>
            </p:cNvPr>
            <p:cNvSpPr/>
            <p:nvPr/>
          </p:nvSpPr>
          <p:spPr>
            <a:xfrm>
              <a:off x="1060704" y="2020824"/>
              <a:ext cx="886968" cy="8869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F581015-04B3-3FF4-D2FF-BD1E12AFC023}"/>
                </a:ext>
              </a:extLst>
            </p:cNvPr>
            <p:cNvSpPr/>
            <p:nvPr/>
          </p:nvSpPr>
          <p:spPr>
            <a:xfrm>
              <a:off x="1947672" y="2020824"/>
              <a:ext cx="886968" cy="8869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508A91A-5C48-E22F-E11C-FD23CA8998AA}"/>
                </a:ext>
              </a:extLst>
            </p:cNvPr>
            <p:cNvSpPr/>
            <p:nvPr/>
          </p:nvSpPr>
          <p:spPr>
            <a:xfrm>
              <a:off x="1060704" y="2907792"/>
              <a:ext cx="886968" cy="8869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80D0F8B4-A328-3FE4-A526-6B4AA277DC88}"/>
                </a:ext>
              </a:extLst>
            </p:cNvPr>
            <p:cNvSpPr/>
            <p:nvPr/>
          </p:nvSpPr>
          <p:spPr>
            <a:xfrm>
              <a:off x="1947672" y="2907792"/>
              <a:ext cx="886968" cy="8869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61F977F5-1796-78C2-6454-C655E26C4559}"/>
                </a:ext>
              </a:extLst>
            </p:cNvPr>
            <p:cNvSpPr/>
            <p:nvPr/>
          </p:nvSpPr>
          <p:spPr>
            <a:xfrm>
              <a:off x="1060704" y="2211896"/>
              <a:ext cx="1746504" cy="1217173"/>
            </a:xfrm>
            <a:custGeom>
              <a:avLst/>
              <a:gdLst>
                <a:gd name="connsiteX0" fmla="*/ 0 w 1746504"/>
                <a:gd name="connsiteY0" fmla="*/ 896112 h 914469"/>
                <a:gd name="connsiteX1" fmla="*/ 118872 w 1746504"/>
                <a:gd name="connsiteY1" fmla="*/ 914400 h 914469"/>
                <a:gd name="connsiteX2" fmla="*/ 265176 w 1746504"/>
                <a:gd name="connsiteY2" fmla="*/ 896112 h 914469"/>
                <a:gd name="connsiteX3" fmla="*/ 356616 w 1746504"/>
                <a:gd name="connsiteY3" fmla="*/ 786384 h 914469"/>
                <a:gd name="connsiteX4" fmla="*/ 384048 w 1746504"/>
                <a:gd name="connsiteY4" fmla="*/ 740664 h 914469"/>
                <a:gd name="connsiteX5" fmla="*/ 393192 w 1746504"/>
                <a:gd name="connsiteY5" fmla="*/ 685800 h 914469"/>
                <a:gd name="connsiteX6" fmla="*/ 429768 w 1746504"/>
                <a:gd name="connsiteY6" fmla="*/ 566928 h 914469"/>
                <a:gd name="connsiteX7" fmla="*/ 448056 w 1746504"/>
                <a:gd name="connsiteY7" fmla="*/ 448056 h 914469"/>
                <a:gd name="connsiteX8" fmla="*/ 457200 w 1746504"/>
                <a:gd name="connsiteY8" fmla="*/ 402336 h 914469"/>
                <a:gd name="connsiteX9" fmla="*/ 493776 w 1746504"/>
                <a:gd name="connsiteY9" fmla="*/ 283464 h 914469"/>
                <a:gd name="connsiteX10" fmla="*/ 502920 w 1746504"/>
                <a:gd name="connsiteY10" fmla="*/ 246888 h 914469"/>
                <a:gd name="connsiteX11" fmla="*/ 521208 w 1746504"/>
                <a:gd name="connsiteY11" fmla="*/ 219456 h 914469"/>
                <a:gd name="connsiteX12" fmla="*/ 585216 w 1746504"/>
                <a:gd name="connsiteY12" fmla="*/ 82296 h 914469"/>
                <a:gd name="connsiteX13" fmla="*/ 612648 w 1746504"/>
                <a:gd name="connsiteY13" fmla="*/ 54864 h 914469"/>
                <a:gd name="connsiteX14" fmla="*/ 685800 w 1746504"/>
                <a:gd name="connsiteY14" fmla="*/ 27432 h 914469"/>
                <a:gd name="connsiteX15" fmla="*/ 859536 w 1746504"/>
                <a:gd name="connsiteY15" fmla="*/ 0 h 914469"/>
                <a:gd name="connsiteX16" fmla="*/ 1225296 w 1746504"/>
                <a:gd name="connsiteY16" fmla="*/ 82296 h 914469"/>
                <a:gd name="connsiteX17" fmla="*/ 1252728 w 1746504"/>
                <a:gd name="connsiteY17" fmla="*/ 137160 h 914469"/>
                <a:gd name="connsiteX18" fmla="*/ 1261872 w 1746504"/>
                <a:gd name="connsiteY18" fmla="*/ 192024 h 914469"/>
                <a:gd name="connsiteX19" fmla="*/ 1298448 w 1746504"/>
                <a:gd name="connsiteY19" fmla="*/ 338328 h 914469"/>
                <a:gd name="connsiteX20" fmla="*/ 1353312 w 1746504"/>
                <a:gd name="connsiteY20" fmla="*/ 566928 h 914469"/>
                <a:gd name="connsiteX21" fmla="*/ 1371600 w 1746504"/>
                <a:gd name="connsiteY21" fmla="*/ 603504 h 914469"/>
                <a:gd name="connsiteX22" fmla="*/ 1389888 w 1746504"/>
                <a:gd name="connsiteY22" fmla="*/ 704088 h 914469"/>
                <a:gd name="connsiteX23" fmla="*/ 1408176 w 1746504"/>
                <a:gd name="connsiteY23" fmla="*/ 731520 h 914469"/>
                <a:gd name="connsiteX24" fmla="*/ 1453896 w 1746504"/>
                <a:gd name="connsiteY24" fmla="*/ 768096 h 914469"/>
                <a:gd name="connsiteX25" fmla="*/ 1481328 w 1746504"/>
                <a:gd name="connsiteY25" fmla="*/ 777240 h 914469"/>
                <a:gd name="connsiteX26" fmla="*/ 1609344 w 1746504"/>
                <a:gd name="connsiteY26" fmla="*/ 795528 h 914469"/>
                <a:gd name="connsiteX27" fmla="*/ 1700784 w 1746504"/>
                <a:gd name="connsiteY27" fmla="*/ 813816 h 914469"/>
                <a:gd name="connsiteX28" fmla="*/ 1746504 w 1746504"/>
                <a:gd name="connsiteY28" fmla="*/ 813816 h 91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46504" h="914469">
                  <a:moveTo>
                    <a:pt x="0" y="896112"/>
                  </a:moveTo>
                  <a:cubicBezTo>
                    <a:pt x="31183" y="902349"/>
                    <a:pt x="91384" y="915545"/>
                    <a:pt x="118872" y="914400"/>
                  </a:cubicBezTo>
                  <a:cubicBezTo>
                    <a:pt x="167977" y="912354"/>
                    <a:pt x="216408" y="902208"/>
                    <a:pt x="265176" y="896112"/>
                  </a:cubicBezTo>
                  <a:cubicBezTo>
                    <a:pt x="301884" y="859404"/>
                    <a:pt x="325781" y="837775"/>
                    <a:pt x="356616" y="786384"/>
                  </a:cubicBezTo>
                  <a:lnTo>
                    <a:pt x="384048" y="740664"/>
                  </a:lnTo>
                  <a:cubicBezTo>
                    <a:pt x="387096" y="722376"/>
                    <a:pt x="389023" y="703865"/>
                    <a:pt x="393192" y="685800"/>
                  </a:cubicBezTo>
                  <a:cubicBezTo>
                    <a:pt x="402036" y="647476"/>
                    <a:pt x="417268" y="604427"/>
                    <a:pt x="429768" y="566928"/>
                  </a:cubicBezTo>
                  <a:cubicBezTo>
                    <a:pt x="436618" y="518979"/>
                    <a:pt x="439598" y="494576"/>
                    <a:pt x="448056" y="448056"/>
                  </a:cubicBezTo>
                  <a:cubicBezTo>
                    <a:pt x="450836" y="432765"/>
                    <a:pt x="453431" y="417414"/>
                    <a:pt x="457200" y="402336"/>
                  </a:cubicBezTo>
                  <a:cubicBezTo>
                    <a:pt x="477660" y="320496"/>
                    <a:pt x="471185" y="358768"/>
                    <a:pt x="493776" y="283464"/>
                  </a:cubicBezTo>
                  <a:cubicBezTo>
                    <a:pt x="497387" y="271427"/>
                    <a:pt x="497970" y="258439"/>
                    <a:pt x="502920" y="246888"/>
                  </a:cubicBezTo>
                  <a:cubicBezTo>
                    <a:pt x="507249" y="236787"/>
                    <a:pt x="516603" y="229434"/>
                    <a:pt x="521208" y="219456"/>
                  </a:cubicBezTo>
                  <a:cubicBezTo>
                    <a:pt x="548909" y="159438"/>
                    <a:pt x="549273" y="130220"/>
                    <a:pt x="585216" y="82296"/>
                  </a:cubicBezTo>
                  <a:cubicBezTo>
                    <a:pt x="592975" y="71951"/>
                    <a:pt x="602125" y="62380"/>
                    <a:pt x="612648" y="54864"/>
                  </a:cubicBezTo>
                  <a:cubicBezTo>
                    <a:pt x="636113" y="38103"/>
                    <a:pt x="658450" y="33293"/>
                    <a:pt x="685800" y="27432"/>
                  </a:cubicBezTo>
                  <a:cubicBezTo>
                    <a:pt x="787896" y="5554"/>
                    <a:pt x="760916" y="10958"/>
                    <a:pt x="859536" y="0"/>
                  </a:cubicBezTo>
                  <a:cubicBezTo>
                    <a:pt x="907438" y="6843"/>
                    <a:pt x="1148213" y="-14058"/>
                    <a:pt x="1225296" y="82296"/>
                  </a:cubicBezTo>
                  <a:cubicBezTo>
                    <a:pt x="1238069" y="98262"/>
                    <a:pt x="1243584" y="118872"/>
                    <a:pt x="1252728" y="137160"/>
                  </a:cubicBezTo>
                  <a:cubicBezTo>
                    <a:pt x="1255776" y="155448"/>
                    <a:pt x="1257763" y="173945"/>
                    <a:pt x="1261872" y="192024"/>
                  </a:cubicBezTo>
                  <a:cubicBezTo>
                    <a:pt x="1273013" y="241043"/>
                    <a:pt x="1288589" y="289035"/>
                    <a:pt x="1298448" y="338328"/>
                  </a:cubicBezTo>
                  <a:cubicBezTo>
                    <a:pt x="1316697" y="429571"/>
                    <a:pt x="1322913" y="470665"/>
                    <a:pt x="1353312" y="566928"/>
                  </a:cubicBezTo>
                  <a:cubicBezTo>
                    <a:pt x="1357417" y="579926"/>
                    <a:pt x="1365504" y="591312"/>
                    <a:pt x="1371600" y="603504"/>
                  </a:cubicBezTo>
                  <a:cubicBezTo>
                    <a:pt x="1373719" y="618337"/>
                    <a:pt x="1380649" y="682531"/>
                    <a:pt x="1389888" y="704088"/>
                  </a:cubicBezTo>
                  <a:cubicBezTo>
                    <a:pt x="1394217" y="714189"/>
                    <a:pt x="1400405" y="723749"/>
                    <a:pt x="1408176" y="731520"/>
                  </a:cubicBezTo>
                  <a:cubicBezTo>
                    <a:pt x="1421976" y="745320"/>
                    <a:pt x="1437346" y="757752"/>
                    <a:pt x="1453896" y="768096"/>
                  </a:cubicBezTo>
                  <a:cubicBezTo>
                    <a:pt x="1462070" y="773204"/>
                    <a:pt x="1471836" y="775565"/>
                    <a:pt x="1481328" y="777240"/>
                  </a:cubicBezTo>
                  <a:cubicBezTo>
                    <a:pt x="1523777" y="784731"/>
                    <a:pt x="1566825" y="788442"/>
                    <a:pt x="1609344" y="795528"/>
                  </a:cubicBezTo>
                  <a:cubicBezTo>
                    <a:pt x="1678334" y="807026"/>
                    <a:pt x="1612239" y="805766"/>
                    <a:pt x="1700784" y="813816"/>
                  </a:cubicBezTo>
                  <a:cubicBezTo>
                    <a:pt x="1715961" y="815196"/>
                    <a:pt x="1731264" y="813816"/>
                    <a:pt x="1746504" y="813816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1F5373E-8953-B605-A71B-FD2603408611}"/>
                </a:ext>
              </a:extLst>
            </p:cNvPr>
            <p:cNvSpPr/>
            <p:nvPr/>
          </p:nvSpPr>
          <p:spPr>
            <a:xfrm>
              <a:off x="1504188" y="3429000"/>
              <a:ext cx="886968" cy="13716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340810F-0A12-2127-46F2-0564B9F52373}"/>
                </a:ext>
              </a:extLst>
            </p:cNvPr>
            <p:cNvSpPr/>
            <p:nvPr/>
          </p:nvSpPr>
          <p:spPr>
            <a:xfrm>
              <a:off x="1609344" y="2568581"/>
              <a:ext cx="676656" cy="72332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B23A922B-1397-689F-AB3B-A280F6A90C48}"/>
              </a:ext>
            </a:extLst>
          </p:cNvPr>
          <p:cNvGrpSpPr/>
          <p:nvPr/>
        </p:nvGrpSpPr>
        <p:grpSpPr>
          <a:xfrm>
            <a:off x="5703517" y="1644310"/>
            <a:ext cx="525584" cy="1051168"/>
            <a:chOff x="5703517" y="1644310"/>
            <a:chExt cx="525584" cy="1051168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045CA6FD-2952-D00A-DA43-13896272C373}"/>
                </a:ext>
              </a:extLst>
            </p:cNvPr>
            <p:cNvSpPr/>
            <p:nvPr/>
          </p:nvSpPr>
          <p:spPr>
            <a:xfrm>
              <a:off x="5703517" y="1644310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F07E8813-D8C8-2290-1BB3-CA08DA2D2F3C}"/>
                </a:ext>
              </a:extLst>
            </p:cNvPr>
            <p:cNvSpPr/>
            <p:nvPr/>
          </p:nvSpPr>
          <p:spPr>
            <a:xfrm>
              <a:off x="5703517" y="2169894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F565D05C-4084-C43F-1B77-549CDC09249E}"/>
                </a:ext>
              </a:extLst>
            </p:cNvPr>
            <p:cNvSpPr/>
            <p:nvPr/>
          </p:nvSpPr>
          <p:spPr>
            <a:xfrm flipV="1">
              <a:off x="5709612" y="1913554"/>
              <a:ext cx="519489" cy="210417"/>
            </a:xfrm>
            <a:custGeom>
              <a:avLst/>
              <a:gdLst>
                <a:gd name="connsiteX0" fmla="*/ 0 w 1746504"/>
                <a:gd name="connsiteY0" fmla="*/ 896112 h 914469"/>
                <a:gd name="connsiteX1" fmla="*/ 118872 w 1746504"/>
                <a:gd name="connsiteY1" fmla="*/ 914400 h 914469"/>
                <a:gd name="connsiteX2" fmla="*/ 265176 w 1746504"/>
                <a:gd name="connsiteY2" fmla="*/ 896112 h 914469"/>
                <a:gd name="connsiteX3" fmla="*/ 356616 w 1746504"/>
                <a:gd name="connsiteY3" fmla="*/ 786384 h 914469"/>
                <a:gd name="connsiteX4" fmla="*/ 384048 w 1746504"/>
                <a:gd name="connsiteY4" fmla="*/ 740664 h 914469"/>
                <a:gd name="connsiteX5" fmla="*/ 393192 w 1746504"/>
                <a:gd name="connsiteY5" fmla="*/ 685800 h 914469"/>
                <a:gd name="connsiteX6" fmla="*/ 429768 w 1746504"/>
                <a:gd name="connsiteY6" fmla="*/ 566928 h 914469"/>
                <a:gd name="connsiteX7" fmla="*/ 448056 w 1746504"/>
                <a:gd name="connsiteY7" fmla="*/ 448056 h 914469"/>
                <a:gd name="connsiteX8" fmla="*/ 457200 w 1746504"/>
                <a:gd name="connsiteY8" fmla="*/ 402336 h 914469"/>
                <a:gd name="connsiteX9" fmla="*/ 493776 w 1746504"/>
                <a:gd name="connsiteY9" fmla="*/ 283464 h 914469"/>
                <a:gd name="connsiteX10" fmla="*/ 502920 w 1746504"/>
                <a:gd name="connsiteY10" fmla="*/ 246888 h 914469"/>
                <a:gd name="connsiteX11" fmla="*/ 521208 w 1746504"/>
                <a:gd name="connsiteY11" fmla="*/ 219456 h 914469"/>
                <a:gd name="connsiteX12" fmla="*/ 585216 w 1746504"/>
                <a:gd name="connsiteY12" fmla="*/ 82296 h 914469"/>
                <a:gd name="connsiteX13" fmla="*/ 612648 w 1746504"/>
                <a:gd name="connsiteY13" fmla="*/ 54864 h 914469"/>
                <a:gd name="connsiteX14" fmla="*/ 685800 w 1746504"/>
                <a:gd name="connsiteY14" fmla="*/ 27432 h 914469"/>
                <a:gd name="connsiteX15" fmla="*/ 859536 w 1746504"/>
                <a:gd name="connsiteY15" fmla="*/ 0 h 914469"/>
                <a:gd name="connsiteX16" fmla="*/ 1225296 w 1746504"/>
                <a:gd name="connsiteY16" fmla="*/ 82296 h 914469"/>
                <a:gd name="connsiteX17" fmla="*/ 1252728 w 1746504"/>
                <a:gd name="connsiteY17" fmla="*/ 137160 h 914469"/>
                <a:gd name="connsiteX18" fmla="*/ 1261872 w 1746504"/>
                <a:gd name="connsiteY18" fmla="*/ 192024 h 914469"/>
                <a:gd name="connsiteX19" fmla="*/ 1298448 w 1746504"/>
                <a:gd name="connsiteY19" fmla="*/ 338328 h 914469"/>
                <a:gd name="connsiteX20" fmla="*/ 1353312 w 1746504"/>
                <a:gd name="connsiteY20" fmla="*/ 566928 h 914469"/>
                <a:gd name="connsiteX21" fmla="*/ 1371600 w 1746504"/>
                <a:gd name="connsiteY21" fmla="*/ 603504 h 914469"/>
                <a:gd name="connsiteX22" fmla="*/ 1389888 w 1746504"/>
                <a:gd name="connsiteY22" fmla="*/ 704088 h 914469"/>
                <a:gd name="connsiteX23" fmla="*/ 1408176 w 1746504"/>
                <a:gd name="connsiteY23" fmla="*/ 731520 h 914469"/>
                <a:gd name="connsiteX24" fmla="*/ 1453896 w 1746504"/>
                <a:gd name="connsiteY24" fmla="*/ 768096 h 914469"/>
                <a:gd name="connsiteX25" fmla="*/ 1481328 w 1746504"/>
                <a:gd name="connsiteY25" fmla="*/ 777240 h 914469"/>
                <a:gd name="connsiteX26" fmla="*/ 1609344 w 1746504"/>
                <a:gd name="connsiteY26" fmla="*/ 795528 h 914469"/>
                <a:gd name="connsiteX27" fmla="*/ 1700784 w 1746504"/>
                <a:gd name="connsiteY27" fmla="*/ 813816 h 914469"/>
                <a:gd name="connsiteX28" fmla="*/ 1746504 w 1746504"/>
                <a:gd name="connsiteY28" fmla="*/ 813816 h 91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46504" h="914469">
                  <a:moveTo>
                    <a:pt x="0" y="896112"/>
                  </a:moveTo>
                  <a:cubicBezTo>
                    <a:pt x="31183" y="902349"/>
                    <a:pt x="91384" y="915545"/>
                    <a:pt x="118872" y="914400"/>
                  </a:cubicBezTo>
                  <a:cubicBezTo>
                    <a:pt x="167977" y="912354"/>
                    <a:pt x="216408" y="902208"/>
                    <a:pt x="265176" y="896112"/>
                  </a:cubicBezTo>
                  <a:cubicBezTo>
                    <a:pt x="301884" y="859404"/>
                    <a:pt x="325781" y="837775"/>
                    <a:pt x="356616" y="786384"/>
                  </a:cubicBezTo>
                  <a:lnTo>
                    <a:pt x="384048" y="740664"/>
                  </a:lnTo>
                  <a:cubicBezTo>
                    <a:pt x="387096" y="722376"/>
                    <a:pt x="389023" y="703865"/>
                    <a:pt x="393192" y="685800"/>
                  </a:cubicBezTo>
                  <a:cubicBezTo>
                    <a:pt x="402036" y="647476"/>
                    <a:pt x="417268" y="604427"/>
                    <a:pt x="429768" y="566928"/>
                  </a:cubicBezTo>
                  <a:cubicBezTo>
                    <a:pt x="436618" y="518979"/>
                    <a:pt x="439598" y="494576"/>
                    <a:pt x="448056" y="448056"/>
                  </a:cubicBezTo>
                  <a:cubicBezTo>
                    <a:pt x="450836" y="432765"/>
                    <a:pt x="453431" y="417414"/>
                    <a:pt x="457200" y="402336"/>
                  </a:cubicBezTo>
                  <a:cubicBezTo>
                    <a:pt x="477660" y="320496"/>
                    <a:pt x="471185" y="358768"/>
                    <a:pt x="493776" y="283464"/>
                  </a:cubicBezTo>
                  <a:cubicBezTo>
                    <a:pt x="497387" y="271427"/>
                    <a:pt x="497970" y="258439"/>
                    <a:pt x="502920" y="246888"/>
                  </a:cubicBezTo>
                  <a:cubicBezTo>
                    <a:pt x="507249" y="236787"/>
                    <a:pt x="516603" y="229434"/>
                    <a:pt x="521208" y="219456"/>
                  </a:cubicBezTo>
                  <a:cubicBezTo>
                    <a:pt x="548909" y="159438"/>
                    <a:pt x="549273" y="130220"/>
                    <a:pt x="585216" y="82296"/>
                  </a:cubicBezTo>
                  <a:cubicBezTo>
                    <a:pt x="592975" y="71951"/>
                    <a:pt x="602125" y="62380"/>
                    <a:pt x="612648" y="54864"/>
                  </a:cubicBezTo>
                  <a:cubicBezTo>
                    <a:pt x="636113" y="38103"/>
                    <a:pt x="658450" y="33293"/>
                    <a:pt x="685800" y="27432"/>
                  </a:cubicBezTo>
                  <a:cubicBezTo>
                    <a:pt x="787896" y="5554"/>
                    <a:pt x="760916" y="10958"/>
                    <a:pt x="859536" y="0"/>
                  </a:cubicBezTo>
                  <a:cubicBezTo>
                    <a:pt x="907438" y="6843"/>
                    <a:pt x="1148213" y="-14058"/>
                    <a:pt x="1225296" y="82296"/>
                  </a:cubicBezTo>
                  <a:cubicBezTo>
                    <a:pt x="1238069" y="98262"/>
                    <a:pt x="1243584" y="118872"/>
                    <a:pt x="1252728" y="137160"/>
                  </a:cubicBezTo>
                  <a:cubicBezTo>
                    <a:pt x="1255776" y="155448"/>
                    <a:pt x="1257763" y="173945"/>
                    <a:pt x="1261872" y="192024"/>
                  </a:cubicBezTo>
                  <a:cubicBezTo>
                    <a:pt x="1273013" y="241043"/>
                    <a:pt x="1288589" y="289035"/>
                    <a:pt x="1298448" y="338328"/>
                  </a:cubicBezTo>
                  <a:cubicBezTo>
                    <a:pt x="1316697" y="429571"/>
                    <a:pt x="1322913" y="470665"/>
                    <a:pt x="1353312" y="566928"/>
                  </a:cubicBezTo>
                  <a:cubicBezTo>
                    <a:pt x="1357417" y="579926"/>
                    <a:pt x="1365504" y="591312"/>
                    <a:pt x="1371600" y="603504"/>
                  </a:cubicBezTo>
                  <a:cubicBezTo>
                    <a:pt x="1373719" y="618337"/>
                    <a:pt x="1380649" y="682531"/>
                    <a:pt x="1389888" y="704088"/>
                  </a:cubicBezTo>
                  <a:cubicBezTo>
                    <a:pt x="1394217" y="714189"/>
                    <a:pt x="1400405" y="723749"/>
                    <a:pt x="1408176" y="731520"/>
                  </a:cubicBezTo>
                  <a:cubicBezTo>
                    <a:pt x="1421976" y="745320"/>
                    <a:pt x="1437346" y="757752"/>
                    <a:pt x="1453896" y="768096"/>
                  </a:cubicBezTo>
                  <a:cubicBezTo>
                    <a:pt x="1462070" y="773204"/>
                    <a:pt x="1471836" y="775565"/>
                    <a:pt x="1481328" y="777240"/>
                  </a:cubicBezTo>
                  <a:cubicBezTo>
                    <a:pt x="1523777" y="784731"/>
                    <a:pt x="1566825" y="788442"/>
                    <a:pt x="1609344" y="795528"/>
                  </a:cubicBezTo>
                  <a:cubicBezTo>
                    <a:pt x="1678334" y="807026"/>
                    <a:pt x="1612239" y="805766"/>
                    <a:pt x="1700784" y="813816"/>
                  </a:cubicBezTo>
                  <a:cubicBezTo>
                    <a:pt x="1715961" y="815196"/>
                    <a:pt x="1731264" y="813816"/>
                    <a:pt x="1746504" y="813816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F4CA1A9F-DD9C-DC08-D007-0BDD0290C6C9}"/>
                </a:ext>
              </a:extLst>
            </p:cNvPr>
            <p:cNvSpPr/>
            <p:nvPr/>
          </p:nvSpPr>
          <p:spPr>
            <a:xfrm rot="10800000" flipV="1">
              <a:off x="5709612" y="2221670"/>
              <a:ext cx="519489" cy="210417"/>
            </a:xfrm>
            <a:custGeom>
              <a:avLst/>
              <a:gdLst>
                <a:gd name="connsiteX0" fmla="*/ 0 w 1746504"/>
                <a:gd name="connsiteY0" fmla="*/ 896112 h 914469"/>
                <a:gd name="connsiteX1" fmla="*/ 118872 w 1746504"/>
                <a:gd name="connsiteY1" fmla="*/ 914400 h 914469"/>
                <a:gd name="connsiteX2" fmla="*/ 265176 w 1746504"/>
                <a:gd name="connsiteY2" fmla="*/ 896112 h 914469"/>
                <a:gd name="connsiteX3" fmla="*/ 356616 w 1746504"/>
                <a:gd name="connsiteY3" fmla="*/ 786384 h 914469"/>
                <a:gd name="connsiteX4" fmla="*/ 384048 w 1746504"/>
                <a:gd name="connsiteY4" fmla="*/ 740664 h 914469"/>
                <a:gd name="connsiteX5" fmla="*/ 393192 w 1746504"/>
                <a:gd name="connsiteY5" fmla="*/ 685800 h 914469"/>
                <a:gd name="connsiteX6" fmla="*/ 429768 w 1746504"/>
                <a:gd name="connsiteY6" fmla="*/ 566928 h 914469"/>
                <a:gd name="connsiteX7" fmla="*/ 448056 w 1746504"/>
                <a:gd name="connsiteY7" fmla="*/ 448056 h 914469"/>
                <a:gd name="connsiteX8" fmla="*/ 457200 w 1746504"/>
                <a:gd name="connsiteY8" fmla="*/ 402336 h 914469"/>
                <a:gd name="connsiteX9" fmla="*/ 493776 w 1746504"/>
                <a:gd name="connsiteY9" fmla="*/ 283464 h 914469"/>
                <a:gd name="connsiteX10" fmla="*/ 502920 w 1746504"/>
                <a:gd name="connsiteY10" fmla="*/ 246888 h 914469"/>
                <a:gd name="connsiteX11" fmla="*/ 521208 w 1746504"/>
                <a:gd name="connsiteY11" fmla="*/ 219456 h 914469"/>
                <a:gd name="connsiteX12" fmla="*/ 585216 w 1746504"/>
                <a:gd name="connsiteY12" fmla="*/ 82296 h 914469"/>
                <a:gd name="connsiteX13" fmla="*/ 612648 w 1746504"/>
                <a:gd name="connsiteY13" fmla="*/ 54864 h 914469"/>
                <a:gd name="connsiteX14" fmla="*/ 685800 w 1746504"/>
                <a:gd name="connsiteY14" fmla="*/ 27432 h 914469"/>
                <a:gd name="connsiteX15" fmla="*/ 859536 w 1746504"/>
                <a:gd name="connsiteY15" fmla="*/ 0 h 914469"/>
                <a:gd name="connsiteX16" fmla="*/ 1225296 w 1746504"/>
                <a:gd name="connsiteY16" fmla="*/ 82296 h 914469"/>
                <a:gd name="connsiteX17" fmla="*/ 1252728 w 1746504"/>
                <a:gd name="connsiteY17" fmla="*/ 137160 h 914469"/>
                <a:gd name="connsiteX18" fmla="*/ 1261872 w 1746504"/>
                <a:gd name="connsiteY18" fmla="*/ 192024 h 914469"/>
                <a:gd name="connsiteX19" fmla="*/ 1298448 w 1746504"/>
                <a:gd name="connsiteY19" fmla="*/ 338328 h 914469"/>
                <a:gd name="connsiteX20" fmla="*/ 1353312 w 1746504"/>
                <a:gd name="connsiteY20" fmla="*/ 566928 h 914469"/>
                <a:gd name="connsiteX21" fmla="*/ 1371600 w 1746504"/>
                <a:gd name="connsiteY21" fmla="*/ 603504 h 914469"/>
                <a:gd name="connsiteX22" fmla="*/ 1389888 w 1746504"/>
                <a:gd name="connsiteY22" fmla="*/ 704088 h 914469"/>
                <a:gd name="connsiteX23" fmla="*/ 1408176 w 1746504"/>
                <a:gd name="connsiteY23" fmla="*/ 731520 h 914469"/>
                <a:gd name="connsiteX24" fmla="*/ 1453896 w 1746504"/>
                <a:gd name="connsiteY24" fmla="*/ 768096 h 914469"/>
                <a:gd name="connsiteX25" fmla="*/ 1481328 w 1746504"/>
                <a:gd name="connsiteY25" fmla="*/ 777240 h 914469"/>
                <a:gd name="connsiteX26" fmla="*/ 1609344 w 1746504"/>
                <a:gd name="connsiteY26" fmla="*/ 795528 h 914469"/>
                <a:gd name="connsiteX27" fmla="*/ 1700784 w 1746504"/>
                <a:gd name="connsiteY27" fmla="*/ 813816 h 914469"/>
                <a:gd name="connsiteX28" fmla="*/ 1746504 w 1746504"/>
                <a:gd name="connsiteY28" fmla="*/ 813816 h 91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46504" h="914469">
                  <a:moveTo>
                    <a:pt x="0" y="896112"/>
                  </a:moveTo>
                  <a:cubicBezTo>
                    <a:pt x="31183" y="902349"/>
                    <a:pt x="91384" y="915545"/>
                    <a:pt x="118872" y="914400"/>
                  </a:cubicBezTo>
                  <a:cubicBezTo>
                    <a:pt x="167977" y="912354"/>
                    <a:pt x="216408" y="902208"/>
                    <a:pt x="265176" y="896112"/>
                  </a:cubicBezTo>
                  <a:cubicBezTo>
                    <a:pt x="301884" y="859404"/>
                    <a:pt x="325781" y="837775"/>
                    <a:pt x="356616" y="786384"/>
                  </a:cubicBezTo>
                  <a:lnTo>
                    <a:pt x="384048" y="740664"/>
                  </a:lnTo>
                  <a:cubicBezTo>
                    <a:pt x="387096" y="722376"/>
                    <a:pt x="389023" y="703865"/>
                    <a:pt x="393192" y="685800"/>
                  </a:cubicBezTo>
                  <a:cubicBezTo>
                    <a:pt x="402036" y="647476"/>
                    <a:pt x="417268" y="604427"/>
                    <a:pt x="429768" y="566928"/>
                  </a:cubicBezTo>
                  <a:cubicBezTo>
                    <a:pt x="436618" y="518979"/>
                    <a:pt x="439598" y="494576"/>
                    <a:pt x="448056" y="448056"/>
                  </a:cubicBezTo>
                  <a:cubicBezTo>
                    <a:pt x="450836" y="432765"/>
                    <a:pt x="453431" y="417414"/>
                    <a:pt x="457200" y="402336"/>
                  </a:cubicBezTo>
                  <a:cubicBezTo>
                    <a:pt x="477660" y="320496"/>
                    <a:pt x="471185" y="358768"/>
                    <a:pt x="493776" y="283464"/>
                  </a:cubicBezTo>
                  <a:cubicBezTo>
                    <a:pt x="497387" y="271427"/>
                    <a:pt x="497970" y="258439"/>
                    <a:pt x="502920" y="246888"/>
                  </a:cubicBezTo>
                  <a:cubicBezTo>
                    <a:pt x="507249" y="236787"/>
                    <a:pt x="516603" y="229434"/>
                    <a:pt x="521208" y="219456"/>
                  </a:cubicBezTo>
                  <a:cubicBezTo>
                    <a:pt x="548909" y="159438"/>
                    <a:pt x="549273" y="130220"/>
                    <a:pt x="585216" y="82296"/>
                  </a:cubicBezTo>
                  <a:cubicBezTo>
                    <a:pt x="592975" y="71951"/>
                    <a:pt x="602125" y="62380"/>
                    <a:pt x="612648" y="54864"/>
                  </a:cubicBezTo>
                  <a:cubicBezTo>
                    <a:pt x="636113" y="38103"/>
                    <a:pt x="658450" y="33293"/>
                    <a:pt x="685800" y="27432"/>
                  </a:cubicBezTo>
                  <a:cubicBezTo>
                    <a:pt x="787896" y="5554"/>
                    <a:pt x="760916" y="10958"/>
                    <a:pt x="859536" y="0"/>
                  </a:cubicBezTo>
                  <a:cubicBezTo>
                    <a:pt x="907438" y="6843"/>
                    <a:pt x="1148213" y="-14058"/>
                    <a:pt x="1225296" y="82296"/>
                  </a:cubicBezTo>
                  <a:cubicBezTo>
                    <a:pt x="1238069" y="98262"/>
                    <a:pt x="1243584" y="118872"/>
                    <a:pt x="1252728" y="137160"/>
                  </a:cubicBezTo>
                  <a:cubicBezTo>
                    <a:pt x="1255776" y="155448"/>
                    <a:pt x="1257763" y="173945"/>
                    <a:pt x="1261872" y="192024"/>
                  </a:cubicBezTo>
                  <a:cubicBezTo>
                    <a:pt x="1273013" y="241043"/>
                    <a:pt x="1288589" y="289035"/>
                    <a:pt x="1298448" y="338328"/>
                  </a:cubicBezTo>
                  <a:cubicBezTo>
                    <a:pt x="1316697" y="429571"/>
                    <a:pt x="1322913" y="470665"/>
                    <a:pt x="1353312" y="566928"/>
                  </a:cubicBezTo>
                  <a:cubicBezTo>
                    <a:pt x="1357417" y="579926"/>
                    <a:pt x="1365504" y="591312"/>
                    <a:pt x="1371600" y="603504"/>
                  </a:cubicBezTo>
                  <a:cubicBezTo>
                    <a:pt x="1373719" y="618337"/>
                    <a:pt x="1380649" y="682531"/>
                    <a:pt x="1389888" y="704088"/>
                  </a:cubicBezTo>
                  <a:cubicBezTo>
                    <a:pt x="1394217" y="714189"/>
                    <a:pt x="1400405" y="723749"/>
                    <a:pt x="1408176" y="731520"/>
                  </a:cubicBezTo>
                  <a:cubicBezTo>
                    <a:pt x="1421976" y="745320"/>
                    <a:pt x="1437346" y="757752"/>
                    <a:pt x="1453896" y="768096"/>
                  </a:cubicBezTo>
                  <a:cubicBezTo>
                    <a:pt x="1462070" y="773204"/>
                    <a:pt x="1471836" y="775565"/>
                    <a:pt x="1481328" y="777240"/>
                  </a:cubicBezTo>
                  <a:cubicBezTo>
                    <a:pt x="1523777" y="784731"/>
                    <a:pt x="1566825" y="788442"/>
                    <a:pt x="1609344" y="795528"/>
                  </a:cubicBezTo>
                  <a:cubicBezTo>
                    <a:pt x="1678334" y="807026"/>
                    <a:pt x="1612239" y="805766"/>
                    <a:pt x="1700784" y="813816"/>
                  </a:cubicBezTo>
                  <a:cubicBezTo>
                    <a:pt x="1715961" y="815196"/>
                    <a:pt x="1731264" y="813816"/>
                    <a:pt x="1746504" y="813816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8B458D17-9D6A-813C-60F6-89AD22A7BCEF}"/>
                </a:ext>
              </a:extLst>
            </p:cNvPr>
            <p:cNvSpPr/>
            <p:nvPr/>
          </p:nvSpPr>
          <p:spPr>
            <a:xfrm>
              <a:off x="5754704" y="2543878"/>
              <a:ext cx="401946" cy="569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0054649-51B9-4EFE-F202-533C382E69C0}"/>
              </a:ext>
            </a:extLst>
          </p:cNvPr>
          <p:cNvGrpSpPr/>
          <p:nvPr/>
        </p:nvGrpSpPr>
        <p:grpSpPr>
          <a:xfrm>
            <a:off x="1312398" y="2020824"/>
            <a:ext cx="525584" cy="525584"/>
            <a:chOff x="1312398" y="2020824"/>
            <a:chExt cx="525584" cy="525584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C5E461B-ABF7-F61B-A8A4-A52C6B84EFDB}"/>
                </a:ext>
              </a:extLst>
            </p:cNvPr>
            <p:cNvSpPr/>
            <p:nvPr/>
          </p:nvSpPr>
          <p:spPr>
            <a:xfrm>
              <a:off x="1312398" y="2020824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0FAB7F06-4E97-A3EC-E03B-F73A36B6714C}"/>
                </a:ext>
              </a:extLst>
            </p:cNvPr>
            <p:cNvCxnSpPr>
              <a:cxnSpLocks/>
              <a:stCxn id="13" idx="1"/>
              <a:endCxn id="13" idx="3"/>
            </p:cNvCxnSpPr>
            <p:nvPr/>
          </p:nvCxnSpPr>
          <p:spPr>
            <a:xfrm>
              <a:off x="1312398" y="2283616"/>
              <a:ext cx="52558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3FCB39BF-5CB4-9ABB-8F28-D889FBDD5CBA}"/>
              </a:ext>
            </a:extLst>
          </p:cNvPr>
          <p:cNvGrpSpPr/>
          <p:nvPr/>
        </p:nvGrpSpPr>
        <p:grpSpPr>
          <a:xfrm>
            <a:off x="1312398" y="5416809"/>
            <a:ext cx="525584" cy="525584"/>
            <a:chOff x="1312398" y="5416809"/>
            <a:chExt cx="525584" cy="525584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8C95FE59-21CD-DEAB-6057-BCA3794B4308}"/>
                </a:ext>
              </a:extLst>
            </p:cNvPr>
            <p:cNvSpPr/>
            <p:nvPr/>
          </p:nvSpPr>
          <p:spPr>
            <a:xfrm>
              <a:off x="1312398" y="5416809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A3ADFEA0-A408-EA66-177A-62E08CD1A835}"/>
                </a:ext>
              </a:extLst>
            </p:cNvPr>
            <p:cNvCxnSpPr>
              <a:cxnSpLocks/>
            </p:cNvCxnSpPr>
            <p:nvPr/>
          </p:nvCxnSpPr>
          <p:spPr>
            <a:xfrm>
              <a:off x="1312398" y="5679601"/>
              <a:ext cx="2627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6459A4A-3948-C004-DD43-C8FFCB61E66A}"/>
              </a:ext>
            </a:extLst>
          </p:cNvPr>
          <p:cNvGrpSpPr/>
          <p:nvPr/>
        </p:nvGrpSpPr>
        <p:grpSpPr>
          <a:xfrm>
            <a:off x="1314046" y="3243072"/>
            <a:ext cx="884172" cy="882130"/>
            <a:chOff x="1314046" y="3243072"/>
            <a:chExt cx="884172" cy="88213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EC03A8CD-4FC6-4893-E57F-5300CB01F5C9}"/>
                </a:ext>
              </a:extLst>
            </p:cNvPr>
            <p:cNvSpPr/>
            <p:nvPr/>
          </p:nvSpPr>
          <p:spPr>
            <a:xfrm>
              <a:off x="1314046" y="3243072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Halbbogen 40">
              <a:extLst>
                <a:ext uri="{FF2B5EF4-FFF2-40B4-BE49-F238E27FC236}">
                  <a16:creationId xmlns:a16="http://schemas.microsoft.com/office/drawing/2014/main" id="{C4F47099-9099-BCAC-73C3-1EF36D32CCE0}"/>
                </a:ext>
              </a:extLst>
            </p:cNvPr>
            <p:cNvSpPr/>
            <p:nvPr/>
          </p:nvSpPr>
          <p:spPr>
            <a:xfrm rot="16200000">
              <a:off x="1477745" y="3404729"/>
              <a:ext cx="720473" cy="720473"/>
            </a:xfrm>
            <a:prstGeom prst="blockArc">
              <a:avLst>
                <a:gd name="adj1" fmla="val 16179911"/>
                <a:gd name="adj2" fmla="val 0"/>
                <a:gd name="adj3" fmla="val 7838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29B7BA2C-7203-8568-6BC6-A0576FAD60C4}"/>
              </a:ext>
            </a:extLst>
          </p:cNvPr>
          <p:cNvGrpSpPr/>
          <p:nvPr/>
        </p:nvGrpSpPr>
        <p:grpSpPr>
          <a:xfrm>
            <a:off x="1312398" y="4343401"/>
            <a:ext cx="525584" cy="525584"/>
            <a:chOff x="1312398" y="4343401"/>
            <a:chExt cx="525584" cy="52558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E6BA4A50-397F-5E2D-3087-048F719E6C56}"/>
                </a:ext>
              </a:extLst>
            </p:cNvPr>
            <p:cNvSpPr/>
            <p:nvPr/>
          </p:nvSpPr>
          <p:spPr>
            <a:xfrm>
              <a:off x="1312398" y="4343401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EAD91F2B-8FBA-82C6-992E-00999C849451}"/>
                </a:ext>
              </a:extLst>
            </p:cNvPr>
            <p:cNvCxnSpPr>
              <a:cxnSpLocks/>
            </p:cNvCxnSpPr>
            <p:nvPr/>
          </p:nvCxnSpPr>
          <p:spPr>
            <a:xfrm>
              <a:off x="1312398" y="4609905"/>
              <a:ext cx="52558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6DB81721-180D-9B53-D48B-02A7B86CC6BF}"/>
                </a:ext>
              </a:extLst>
            </p:cNvPr>
            <p:cNvCxnSpPr>
              <a:cxnSpLocks/>
            </p:cNvCxnSpPr>
            <p:nvPr/>
          </p:nvCxnSpPr>
          <p:spPr>
            <a:xfrm>
              <a:off x="1575190" y="4349301"/>
              <a:ext cx="0" cy="513783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5EA8E24-C058-2A41-4748-D9F7DB96E4B2}"/>
              </a:ext>
            </a:extLst>
          </p:cNvPr>
          <p:cNvGrpSpPr/>
          <p:nvPr/>
        </p:nvGrpSpPr>
        <p:grpSpPr>
          <a:xfrm>
            <a:off x="5570610" y="4145211"/>
            <a:ext cx="803892" cy="736568"/>
            <a:chOff x="5570610" y="4145211"/>
            <a:chExt cx="803892" cy="736568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12EA588E-A47B-A253-D542-27F6120E3E01}"/>
                </a:ext>
              </a:extLst>
            </p:cNvPr>
            <p:cNvSpPr/>
            <p:nvPr/>
          </p:nvSpPr>
          <p:spPr>
            <a:xfrm>
              <a:off x="5570610" y="4145211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53D1BF9-C3D2-CB16-F21E-1EB18E2C6D10}"/>
                </a:ext>
              </a:extLst>
            </p:cNvPr>
            <p:cNvSpPr/>
            <p:nvPr/>
          </p:nvSpPr>
          <p:spPr>
            <a:xfrm>
              <a:off x="5972556" y="4145211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89DA3CED-07BF-D1F0-E8F6-05FE1A251528}"/>
                </a:ext>
              </a:extLst>
            </p:cNvPr>
            <p:cNvSpPr/>
            <p:nvPr/>
          </p:nvSpPr>
          <p:spPr>
            <a:xfrm>
              <a:off x="5570610" y="4513495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25ABC64-50C0-A005-12A5-2A062C963476}"/>
                </a:ext>
              </a:extLst>
            </p:cNvPr>
            <p:cNvSpPr/>
            <p:nvPr/>
          </p:nvSpPr>
          <p:spPr>
            <a:xfrm>
              <a:off x="5972556" y="4513495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0D7F0DE-DF40-D219-61EB-7149A9A9D2DC}"/>
                </a:ext>
              </a:extLst>
            </p:cNvPr>
            <p:cNvSpPr/>
            <p:nvPr/>
          </p:nvSpPr>
          <p:spPr>
            <a:xfrm>
              <a:off x="5771583" y="4795770"/>
              <a:ext cx="401946" cy="569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61C7186-BCDE-187A-9651-682053DA381A}"/>
                </a:ext>
              </a:extLst>
            </p:cNvPr>
            <p:cNvCxnSpPr>
              <a:stCxn id="26" idx="1"/>
              <a:endCxn id="27" idx="3"/>
            </p:cNvCxnSpPr>
            <p:nvPr/>
          </p:nvCxnSpPr>
          <p:spPr>
            <a:xfrm>
              <a:off x="5570610" y="4697637"/>
              <a:ext cx="8038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573FE0F1-0E23-9081-7A4A-3789A184291B}"/>
                </a:ext>
              </a:extLst>
            </p:cNvPr>
            <p:cNvSpPr/>
            <p:nvPr/>
          </p:nvSpPr>
          <p:spPr>
            <a:xfrm>
              <a:off x="5802453" y="4343401"/>
              <a:ext cx="303149" cy="30314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45A25DCD-9C87-BE48-1F74-C6A37BE6CF83}"/>
                </a:ext>
              </a:extLst>
            </p:cNvPr>
            <p:cNvCxnSpPr/>
            <p:nvPr/>
          </p:nvCxnSpPr>
          <p:spPr>
            <a:xfrm>
              <a:off x="5570610" y="4292253"/>
              <a:ext cx="8038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C06A7E8-F66A-B882-ADA3-AED7C36ED484}"/>
              </a:ext>
            </a:extLst>
          </p:cNvPr>
          <p:cNvGrpSpPr/>
          <p:nvPr/>
        </p:nvGrpSpPr>
        <p:grpSpPr>
          <a:xfrm>
            <a:off x="5570610" y="5205825"/>
            <a:ext cx="803892" cy="1104852"/>
            <a:chOff x="5570610" y="5205825"/>
            <a:chExt cx="803892" cy="1104852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E5C1379E-48FE-BF8B-8157-96580E86D89A}"/>
                </a:ext>
              </a:extLst>
            </p:cNvPr>
            <p:cNvSpPr/>
            <p:nvPr/>
          </p:nvSpPr>
          <p:spPr>
            <a:xfrm>
              <a:off x="5570610" y="5942393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BA26045E-B476-0F9A-537C-4B2151A3B14C}"/>
                </a:ext>
              </a:extLst>
            </p:cNvPr>
            <p:cNvSpPr/>
            <p:nvPr/>
          </p:nvSpPr>
          <p:spPr>
            <a:xfrm>
              <a:off x="5972556" y="5942393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DA948549-CF76-DE12-24C7-0D759725F608}"/>
                </a:ext>
              </a:extLst>
            </p:cNvPr>
            <p:cNvSpPr/>
            <p:nvPr/>
          </p:nvSpPr>
          <p:spPr>
            <a:xfrm>
              <a:off x="5570610" y="5205825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5B352A5-C4A8-086D-A44E-5DA0EFBAE2E9}"/>
                </a:ext>
              </a:extLst>
            </p:cNvPr>
            <p:cNvSpPr/>
            <p:nvPr/>
          </p:nvSpPr>
          <p:spPr>
            <a:xfrm>
              <a:off x="5972556" y="5205825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41FDEF00-6275-9FB8-42D7-47219B558FC9}"/>
                </a:ext>
              </a:extLst>
            </p:cNvPr>
            <p:cNvSpPr/>
            <p:nvPr/>
          </p:nvSpPr>
          <p:spPr>
            <a:xfrm>
              <a:off x="5570610" y="5574109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EB0FE905-9C06-01C8-9874-B261BF050DB7}"/>
                </a:ext>
              </a:extLst>
            </p:cNvPr>
            <p:cNvSpPr/>
            <p:nvPr/>
          </p:nvSpPr>
          <p:spPr>
            <a:xfrm>
              <a:off x="5972556" y="5574109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B4DAFD0D-9B30-188D-18F9-0EAFB9A473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0018" y="5708545"/>
              <a:ext cx="152417" cy="9272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36FFE709-3E66-5088-773A-981CA189A4F8}"/>
                </a:ext>
              </a:extLst>
            </p:cNvPr>
            <p:cNvSpPr/>
            <p:nvPr/>
          </p:nvSpPr>
          <p:spPr>
            <a:xfrm rot="1800000">
              <a:off x="5702423" y="5582798"/>
              <a:ext cx="121983" cy="20134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FB595294-1290-266E-4552-BD88994D656C}"/>
                </a:ext>
              </a:extLst>
            </p:cNvPr>
            <p:cNvSpPr/>
            <p:nvPr/>
          </p:nvSpPr>
          <p:spPr>
            <a:xfrm>
              <a:off x="5712913" y="5321808"/>
              <a:ext cx="294695" cy="338328"/>
            </a:xfrm>
            <a:custGeom>
              <a:avLst/>
              <a:gdLst>
                <a:gd name="connsiteX0" fmla="*/ 75239 w 294695"/>
                <a:gd name="connsiteY0" fmla="*/ 338328 h 338328"/>
                <a:gd name="connsiteX1" fmla="*/ 29519 w 294695"/>
                <a:gd name="connsiteY1" fmla="*/ 310896 h 338328"/>
                <a:gd name="connsiteX2" fmla="*/ 2087 w 294695"/>
                <a:gd name="connsiteY2" fmla="*/ 256032 h 338328"/>
                <a:gd name="connsiteX3" fmla="*/ 38663 w 294695"/>
                <a:gd name="connsiteY3" fmla="*/ 18288 h 338328"/>
                <a:gd name="connsiteX4" fmla="*/ 66095 w 294695"/>
                <a:gd name="connsiteY4" fmla="*/ 0 h 338328"/>
                <a:gd name="connsiteX5" fmla="*/ 285551 w 294695"/>
                <a:gd name="connsiteY5" fmla="*/ 45720 h 338328"/>
                <a:gd name="connsiteX6" fmla="*/ 294695 w 294695"/>
                <a:gd name="connsiteY6" fmla="*/ 64008 h 33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695" h="338328">
                  <a:moveTo>
                    <a:pt x="75239" y="338328"/>
                  </a:moveTo>
                  <a:cubicBezTo>
                    <a:pt x="59999" y="329184"/>
                    <a:pt x="43013" y="322462"/>
                    <a:pt x="29519" y="310896"/>
                  </a:cubicBezTo>
                  <a:cubicBezTo>
                    <a:pt x="12975" y="296715"/>
                    <a:pt x="8488" y="275234"/>
                    <a:pt x="2087" y="256032"/>
                  </a:cubicBezTo>
                  <a:cubicBezTo>
                    <a:pt x="3849" y="235768"/>
                    <a:pt x="-15929" y="72880"/>
                    <a:pt x="38663" y="18288"/>
                  </a:cubicBezTo>
                  <a:cubicBezTo>
                    <a:pt x="46434" y="10517"/>
                    <a:pt x="56951" y="6096"/>
                    <a:pt x="66095" y="0"/>
                  </a:cubicBezTo>
                  <a:cubicBezTo>
                    <a:pt x="168568" y="10247"/>
                    <a:pt x="223738" y="-16093"/>
                    <a:pt x="285551" y="45720"/>
                  </a:cubicBezTo>
                  <a:cubicBezTo>
                    <a:pt x="290370" y="50539"/>
                    <a:pt x="291647" y="57912"/>
                    <a:pt x="294695" y="64008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24A1B722-BC05-F121-F42C-7D55ADB77A2A}"/>
                </a:ext>
              </a:extLst>
            </p:cNvPr>
            <p:cNvSpPr/>
            <p:nvPr/>
          </p:nvSpPr>
          <p:spPr>
            <a:xfrm>
              <a:off x="5763871" y="5361540"/>
              <a:ext cx="157728" cy="338328"/>
            </a:xfrm>
            <a:custGeom>
              <a:avLst/>
              <a:gdLst>
                <a:gd name="connsiteX0" fmla="*/ 75239 w 294695"/>
                <a:gd name="connsiteY0" fmla="*/ 338328 h 338328"/>
                <a:gd name="connsiteX1" fmla="*/ 29519 w 294695"/>
                <a:gd name="connsiteY1" fmla="*/ 310896 h 338328"/>
                <a:gd name="connsiteX2" fmla="*/ 2087 w 294695"/>
                <a:gd name="connsiteY2" fmla="*/ 256032 h 338328"/>
                <a:gd name="connsiteX3" fmla="*/ 38663 w 294695"/>
                <a:gd name="connsiteY3" fmla="*/ 18288 h 338328"/>
                <a:gd name="connsiteX4" fmla="*/ 66095 w 294695"/>
                <a:gd name="connsiteY4" fmla="*/ 0 h 338328"/>
                <a:gd name="connsiteX5" fmla="*/ 285551 w 294695"/>
                <a:gd name="connsiteY5" fmla="*/ 45720 h 338328"/>
                <a:gd name="connsiteX6" fmla="*/ 294695 w 294695"/>
                <a:gd name="connsiteY6" fmla="*/ 64008 h 33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695" h="338328">
                  <a:moveTo>
                    <a:pt x="75239" y="338328"/>
                  </a:moveTo>
                  <a:cubicBezTo>
                    <a:pt x="59999" y="329184"/>
                    <a:pt x="43013" y="322462"/>
                    <a:pt x="29519" y="310896"/>
                  </a:cubicBezTo>
                  <a:cubicBezTo>
                    <a:pt x="12975" y="296715"/>
                    <a:pt x="8488" y="275234"/>
                    <a:pt x="2087" y="256032"/>
                  </a:cubicBezTo>
                  <a:cubicBezTo>
                    <a:pt x="3849" y="235768"/>
                    <a:pt x="-15929" y="72880"/>
                    <a:pt x="38663" y="18288"/>
                  </a:cubicBezTo>
                  <a:cubicBezTo>
                    <a:pt x="46434" y="10517"/>
                    <a:pt x="56951" y="6096"/>
                    <a:pt x="66095" y="0"/>
                  </a:cubicBezTo>
                  <a:cubicBezTo>
                    <a:pt x="168568" y="10247"/>
                    <a:pt x="223738" y="-16093"/>
                    <a:pt x="285551" y="45720"/>
                  </a:cubicBezTo>
                  <a:cubicBezTo>
                    <a:pt x="290370" y="50539"/>
                    <a:pt x="291647" y="57912"/>
                    <a:pt x="294695" y="64008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5479DA59-BC11-B5B6-658E-A88A4A6E04C7}"/>
                </a:ext>
              </a:extLst>
            </p:cNvPr>
            <p:cNvSpPr/>
            <p:nvPr/>
          </p:nvSpPr>
          <p:spPr>
            <a:xfrm>
              <a:off x="5819236" y="5438622"/>
              <a:ext cx="95247" cy="235365"/>
            </a:xfrm>
            <a:custGeom>
              <a:avLst/>
              <a:gdLst>
                <a:gd name="connsiteX0" fmla="*/ 75239 w 294695"/>
                <a:gd name="connsiteY0" fmla="*/ 338328 h 338328"/>
                <a:gd name="connsiteX1" fmla="*/ 29519 w 294695"/>
                <a:gd name="connsiteY1" fmla="*/ 310896 h 338328"/>
                <a:gd name="connsiteX2" fmla="*/ 2087 w 294695"/>
                <a:gd name="connsiteY2" fmla="*/ 256032 h 338328"/>
                <a:gd name="connsiteX3" fmla="*/ 38663 w 294695"/>
                <a:gd name="connsiteY3" fmla="*/ 18288 h 338328"/>
                <a:gd name="connsiteX4" fmla="*/ 66095 w 294695"/>
                <a:gd name="connsiteY4" fmla="*/ 0 h 338328"/>
                <a:gd name="connsiteX5" fmla="*/ 285551 w 294695"/>
                <a:gd name="connsiteY5" fmla="*/ 45720 h 338328"/>
                <a:gd name="connsiteX6" fmla="*/ 294695 w 294695"/>
                <a:gd name="connsiteY6" fmla="*/ 64008 h 33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695" h="338328">
                  <a:moveTo>
                    <a:pt x="75239" y="338328"/>
                  </a:moveTo>
                  <a:cubicBezTo>
                    <a:pt x="59999" y="329184"/>
                    <a:pt x="43013" y="322462"/>
                    <a:pt x="29519" y="310896"/>
                  </a:cubicBezTo>
                  <a:cubicBezTo>
                    <a:pt x="12975" y="296715"/>
                    <a:pt x="8488" y="275234"/>
                    <a:pt x="2087" y="256032"/>
                  </a:cubicBezTo>
                  <a:cubicBezTo>
                    <a:pt x="3849" y="235768"/>
                    <a:pt x="-15929" y="72880"/>
                    <a:pt x="38663" y="18288"/>
                  </a:cubicBezTo>
                  <a:cubicBezTo>
                    <a:pt x="46434" y="10517"/>
                    <a:pt x="56951" y="6096"/>
                    <a:pt x="66095" y="0"/>
                  </a:cubicBezTo>
                  <a:cubicBezTo>
                    <a:pt x="168568" y="10247"/>
                    <a:pt x="223738" y="-16093"/>
                    <a:pt x="285551" y="45720"/>
                  </a:cubicBezTo>
                  <a:cubicBezTo>
                    <a:pt x="290370" y="50539"/>
                    <a:pt x="291647" y="57912"/>
                    <a:pt x="294695" y="64008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0C03AB84-ABA9-79F1-8F60-081CBD975785}"/>
                </a:ext>
              </a:extLst>
            </p:cNvPr>
            <p:cNvSpPr/>
            <p:nvPr/>
          </p:nvSpPr>
          <p:spPr>
            <a:xfrm rot="19800000">
              <a:off x="5923508" y="5394642"/>
              <a:ext cx="121983" cy="76901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B9CDBB8A-4937-F583-9B5E-2F1FB28C7BE0}"/>
                </a:ext>
              </a:extLst>
            </p:cNvPr>
            <p:cNvSpPr/>
            <p:nvPr/>
          </p:nvSpPr>
          <p:spPr>
            <a:xfrm>
              <a:off x="6003131" y="5378664"/>
              <a:ext cx="359569" cy="107736"/>
            </a:xfrm>
            <a:custGeom>
              <a:avLst/>
              <a:gdLst>
                <a:gd name="connsiteX0" fmla="*/ 0 w 359569"/>
                <a:gd name="connsiteY0" fmla="*/ 81542 h 107736"/>
                <a:gd name="connsiteX1" fmla="*/ 19050 w 359569"/>
                <a:gd name="connsiteY1" fmla="*/ 100592 h 107736"/>
                <a:gd name="connsiteX2" fmla="*/ 47625 w 359569"/>
                <a:gd name="connsiteY2" fmla="*/ 105355 h 107736"/>
                <a:gd name="connsiteX3" fmla="*/ 57150 w 359569"/>
                <a:gd name="connsiteY3" fmla="*/ 107736 h 107736"/>
                <a:gd name="connsiteX4" fmla="*/ 123825 w 359569"/>
                <a:gd name="connsiteY4" fmla="*/ 102974 h 107736"/>
                <a:gd name="connsiteX5" fmla="*/ 159544 w 359569"/>
                <a:gd name="connsiteY5" fmla="*/ 69636 h 107736"/>
                <a:gd name="connsiteX6" fmla="*/ 164307 w 359569"/>
                <a:gd name="connsiteY6" fmla="*/ 62492 h 107736"/>
                <a:gd name="connsiteX7" fmla="*/ 176213 w 359569"/>
                <a:gd name="connsiteY7" fmla="*/ 52967 h 107736"/>
                <a:gd name="connsiteX8" fmla="*/ 185738 w 359569"/>
                <a:gd name="connsiteY8" fmla="*/ 43442 h 107736"/>
                <a:gd name="connsiteX9" fmla="*/ 204788 w 359569"/>
                <a:gd name="connsiteY9" fmla="*/ 31536 h 107736"/>
                <a:gd name="connsiteX10" fmla="*/ 226219 w 359569"/>
                <a:gd name="connsiteY10" fmla="*/ 19630 h 107736"/>
                <a:gd name="connsiteX11" fmla="*/ 242888 w 359569"/>
                <a:gd name="connsiteY11" fmla="*/ 12486 h 107736"/>
                <a:gd name="connsiteX12" fmla="*/ 259557 w 359569"/>
                <a:gd name="connsiteY12" fmla="*/ 10105 h 107736"/>
                <a:gd name="connsiteX13" fmla="*/ 278607 w 359569"/>
                <a:gd name="connsiteY13" fmla="*/ 5342 h 107736"/>
                <a:gd name="connsiteX14" fmla="*/ 292894 w 359569"/>
                <a:gd name="connsiteY14" fmla="*/ 580 h 107736"/>
                <a:gd name="connsiteX15" fmla="*/ 359569 w 359569"/>
                <a:gd name="connsiteY15" fmla="*/ 580 h 10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9569" h="107736">
                  <a:moveTo>
                    <a:pt x="0" y="81542"/>
                  </a:moveTo>
                  <a:cubicBezTo>
                    <a:pt x="3883" y="86396"/>
                    <a:pt x="11800" y="98326"/>
                    <a:pt x="19050" y="100592"/>
                  </a:cubicBezTo>
                  <a:cubicBezTo>
                    <a:pt x="28267" y="103472"/>
                    <a:pt x="38134" y="103575"/>
                    <a:pt x="47625" y="105355"/>
                  </a:cubicBezTo>
                  <a:cubicBezTo>
                    <a:pt x="50842" y="105958"/>
                    <a:pt x="53975" y="106942"/>
                    <a:pt x="57150" y="107736"/>
                  </a:cubicBezTo>
                  <a:cubicBezTo>
                    <a:pt x="79375" y="106149"/>
                    <a:pt x="101780" y="106216"/>
                    <a:pt x="123825" y="102974"/>
                  </a:cubicBezTo>
                  <a:cubicBezTo>
                    <a:pt x="139441" y="100678"/>
                    <a:pt x="153306" y="78992"/>
                    <a:pt x="159544" y="69636"/>
                  </a:cubicBezTo>
                  <a:cubicBezTo>
                    <a:pt x="161132" y="67255"/>
                    <a:pt x="162283" y="64516"/>
                    <a:pt x="164307" y="62492"/>
                  </a:cubicBezTo>
                  <a:cubicBezTo>
                    <a:pt x="167901" y="58898"/>
                    <a:pt x="172414" y="56344"/>
                    <a:pt x="176213" y="52967"/>
                  </a:cubicBezTo>
                  <a:cubicBezTo>
                    <a:pt x="179569" y="49984"/>
                    <a:pt x="182359" y="46399"/>
                    <a:pt x="185738" y="43442"/>
                  </a:cubicBezTo>
                  <a:cubicBezTo>
                    <a:pt x="195804" y="34635"/>
                    <a:pt x="193770" y="37658"/>
                    <a:pt x="204788" y="31536"/>
                  </a:cubicBezTo>
                  <a:cubicBezTo>
                    <a:pt x="218305" y="24026"/>
                    <a:pt x="213654" y="25341"/>
                    <a:pt x="226219" y="19630"/>
                  </a:cubicBezTo>
                  <a:cubicBezTo>
                    <a:pt x="231722" y="17129"/>
                    <a:pt x="237075" y="14147"/>
                    <a:pt x="242888" y="12486"/>
                  </a:cubicBezTo>
                  <a:cubicBezTo>
                    <a:pt x="248285" y="10944"/>
                    <a:pt x="254053" y="11206"/>
                    <a:pt x="259557" y="10105"/>
                  </a:cubicBezTo>
                  <a:cubicBezTo>
                    <a:pt x="265975" y="8821"/>
                    <a:pt x="272313" y="7140"/>
                    <a:pt x="278607" y="5342"/>
                  </a:cubicBezTo>
                  <a:cubicBezTo>
                    <a:pt x="283434" y="3963"/>
                    <a:pt x="287883" y="875"/>
                    <a:pt x="292894" y="580"/>
                  </a:cubicBezTo>
                  <a:cubicBezTo>
                    <a:pt x="315081" y="-725"/>
                    <a:pt x="337344" y="580"/>
                    <a:pt x="359569" y="58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633037E4-F869-615F-01B9-E8BBAF6E4A15}"/>
                </a:ext>
              </a:extLst>
            </p:cNvPr>
            <p:cNvSpPr/>
            <p:nvPr/>
          </p:nvSpPr>
          <p:spPr>
            <a:xfrm>
              <a:off x="6000750" y="5464969"/>
              <a:ext cx="366713" cy="326934"/>
            </a:xfrm>
            <a:custGeom>
              <a:avLst/>
              <a:gdLst>
                <a:gd name="connsiteX0" fmla="*/ 0 w 366713"/>
                <a:gd name="connsiteY0" fmla="*/ 0 h 326934"/>
                <a:gd name="connsiteX1" fmla="*/ 26194 w 366713"/>
                <a:gd name="connsiteY1" fmla="*/ 47625 h 326934"/>
                <a:gd name="connsiteX2" fmla="*/ 47625 w 366713"/>
                <a:gd name="connsiteY2" fmla="*/ 83344 h 326934"/>
                <a:gd name="connsiteX3" fmla="*/ 50006 w 366713"/>
                <a:gd name="connsiteY3" fmla="*/ 95250 h 326934"/>
                <a:gd name="connsiteX4" fmla="*/ 59531 w 366713"/>
                <a:gd name="connsiteY4" fmla="*/ 116681 h 326934"/>
                <a:gd name="connsiteX5" fmla="*/ 80963 w 366713"/>
                <a:gd name="connsiteY5" fmla="*/ 154781 h 326934"/>
                <a:gd name="connsiteX6" fmla="*/ 85725 w 366713"/>
                <a:gd name="connsiteY6" fmla="*/ 169069 h 326934"/>
                <a:gd name="connsiteX7" fmla="*/ 95250 w 366713"/>
                <a:gd name="connsiteY7" fmla="*/ 180975 h 326934"/>
                <a:gd name="connsiteX8" fmla="*/ 104775 w 366713"/>
                <a:gd name="connsiteY8" fmla="*/ 195262 h 326934"/>
                <a:gd name="connsiteX9" fmla="*/ 126206 w 366713"/>
                <a:gd name="connsiteY9" fmla="*/ 223837 h 326934"/>
                <a:gd name="connsiteX10" fmla="*/ 140494 w 366713"/>
                <a:gd name="connsiteY10" fmla="*/ 238125 h 326934"/>
                <a:gd name="connsiteX11" fmla="*/ 166688 w 366713"/>
                <a:gd name="connsiteY11" fmla="*/ 269081 h 326934"/>
                <a:gd name="connsiteX12" fmla="*/ 180975 w 366713"/>
                <a:gd name="connsiteY12" fmla="*/ 276225 h 326934"/>
                <a:gd name="connsiteX13" fmla="*/ 192881 w 366713"/>
                <a:gd name="connsiteY13" fmla="*/ 283369 h 326934"/>
                <a:gd name="connsiteX14" fmla="*/ 228600 w 366713"/>
                <a:gd name="connsiteY14" fmla="*/ 297656 h 326934"/>
                <a:gd name="connsiteX15" fmla="*/ 250031 w 366713"/>
                <a:gd name="connsiteY15" fmla="*/ 307181 h 326934"/>
                <a:gd name="connsiteX16" fmla="*/ 309563 w 366713"/>
                <a:gd name="connsiteY16" fmla="*/ 326231 h 326934"/>
                <a:gd name="connsiteX17" fmla="*/ 366713 w 366713"/>
                <a:gd name="connsiteY17" fmla="*/ 326231 h 32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6713" h="326934">
                  <a:moveTo>
                    <a:pt x="0" y="0"/>
                  </a:moveTo>
                  <a:cubicBezTo>
                    <a:pt x="32617" y="32617"/>
                    <a:pt x="-16782" y="-19909"/>
                    <a:pt x="26194" y="47625"/>
                  </a:cubicBezTo>
                  <a:cubicBezTo>
                    <a:pt x="44769" y="76814"/>
                    <a:pt x="38235" y="64562"/>
                    <a:pt x="47625" y="83344"/>
                  </a:cubicBezTo>
                  <a:cubicBezTo>
                    <a:pt x="48419" y="87313"/>
                    <a:pt x="48645" y="91439"/>
                    <a:pt x="50006" y="95250"/>
                  </a:cubicBezTo>
                  <a:cubicBezTo>
                    <a:pt x="52635" y="102612"/>
                    <a:pt x="56184" y="109616"/>
                    <a:pt x="59531" y="116681"/>
                  </a:cubicBezTo>
                  <a:cubicBezTo>
                    <a:pt x="71367" y="141667"/>
                    <a:pt x="68212" y="135655"/>
                    <a:pt x="80963" y="154781"/>
                  </a:cubicBezTo>
                  <a:cubicBezTo>
                    <a:pt x="82550" y="159544"/>
                    <a:pt x="83321" y="164662"/>
                    <a:pt x="85725" y="169069"/>
                  </a:cubicBezTo>
                  <a:cubicBezTo>
                    <a:pt x="88159" y="173531"/>
                    <a:pt x="92261" y="176865"/>
                    <a:pt x="95250" y="180975"/>
                  </a:cubicBezTo>
                  <a:cubicBezTo>
                    <a:pt x="98617" y="185604"/>
                    <a:pt x="101424" y="190622"/>
                    <a:pt x="104775" y="195262"/>
                  </a:cubicBezTo>
                  <a:cubicBezTo>
                    <a:pt x="111746" y="204914"/>
                    <a:pt x="117787" y="215418"/>
                    <a:pt x="126206" y="223837"/>
                  </a:cubicBezTo>
                  <a:cubicBezTo>
                    <a:pt x="130969" y="228600"/>
                    <a:pt x="136143" y="232983"/>
                    <a:pt x="140494" y="238125"/>
                  </a:cubicBezTo>
                  <a:cubicBezTo>
                    <a:pt x="149225" y="248444"/>
                    <a:pt x="154598" y="263036"/>
                    <a:pt x="166688" y="269081"/>
                  </a:cubicBezTo>
                  <a:cubicBezTo>
                    <a:pt x="171450" y="271462"/>
                    <a:pt x="176301" y="273675"/>
                    <a:pt x="180975" y="276225"/>
                  </a:cubicBezTo>
                  <a:cubicBezTo>
                    <a:pt x="185038" y="278441"/>
                    <a:pt x="188660" y="281470"/>
                    <a:pt x="192881" y="283369"/>
                  </a:cubicBezTo>
                  <a:cubicBezTo>
                    <a:pt x="204575" y="288631"/>
                    <a:pt x="216763" y="292724"/>
                    <a:pt x="228600" y="297656"/>
                  </a:cubicBezTo>
                  <a:cubicBezTo>
                    <a:pt x="235816" y="300663"/>
                    <a:pt x="242796" y="304221"/>
                    <a:pt x="250031" y="307181"/>
                  </a:cubicBezTo>
                  <a:cubicBezTo>
                    <a:pt x="264492" y="313097"/>
                    <a:pt x="293049" y="324855"/>
                    <a:pt x="309563" y="326231"/>
                  </a:cubicBezTo>
                  <a:cubicBezTo>
                    <a:pt x="328547" y="327813"/>
                    <a:pt x="347663" y="326231"/>
                    <a:pt x="366713" y="326231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9CC79A3A-35B3-B727-45DE-DAD11BC0147F}"/>
                </a:ext>
              </a:extLst>
            </p:cNvPr>
            <p:cNvSpPr/>
            <p:nvPr/>
          </p:nvSpPr>
          <p:spPr>
            <a:xfrm>
              <a:off x="6003131" y="5476875"/>
              <a:ext cx="352425" cy="731341"/>
            </a:xfrm>
            <a:custGeom>
              <a:avLst/>
              <a:gdLst>
                <a:gd name="connsiteX0" fmla="*/ 0 w 352425"/>
                <a:gd name="connsiteY0" fmla="*/ 0 h 731341"/>
                <a:gd name="connsiteX1" fmla="*/ 4763 w 352425"/>
                <a:gd name="connsiteY1" fmla="*/ 59531 h 731341"/>
                <a:gd name="connsiteX2" fmla="*/ 40482 w 352425"/>
                <a:gd name="connsiteY2" fmla="*/ 150019 h 731341"/>
                <a:gd name="connsiteX3" fmla="*/ 54769 w 352425"/>
                <a:gd name="connsiteY3" fmla="*/ 185738 h 731341"/>
                <a:gd name="connsiteX4" fmla="*/ 71438 w 352425"/>
                <a:gd name="connsiteY4" fmla="*/ 259556 h 731341"/>
                <a:gd name="connsiteX5" fmla="*/ 73819 w 352425"/>
                <a:gd name="connsiteY5" fmla="*/ 278606 h 731341"/>
                <a:gd name="connsiteX6" fmla="*/ 78582 w 352425"/>
                <a:gd name="connsiteY6" fmla="*/ 321469 h 731341"/>
                <a:gd name="connsiteX7" fmla="*/ 85725 w 352425"/>
                <a:gd name="connsiteY7" fmla="*/ 378619 h 731341"/>
                <a:gd name="connsiteX8" fmla="*/ 92869 w 352425"/>
                <a:gd name="connsiteY8" fmla="*/ 404813 h 731341"/>
                <a:gd name="connsiteX9" fmla="*/ 97632 w 352425"/>
                <a:gd name="connsiteY9" fmla="*/ 431006 h 731341"/>
                <a:gd name="connsiteX10" fmla="*/ 116682 w 352425"/>
                <a:gd name="connsiteY10" fmla="*/ 485775 h 731341"/>
                <a:gd name="connsiteX11" fmla="*/ 126207 w 352425"/>
                <a:gd name="connsiteY11" fmla="*/ 514350 h 731341"/>
                <a:gd name="connsiteX12" fmla="*/ 130969 w 352425"/>
                <a:gd name="connsiteY12" fmla="*/ 528638 h 731341"/>
                <a:gd name="connsiteX13" fmla="*/ 135732 w 352425"/>
                <a:gd name="connsiteY13" fmla="*/ 552450 h 731341"/>
                <a:gd name="connsiteX14" fmla="*/ 145257 w 352425"/>
                <a:gd name="connsiteY14" fmla="*/ 571500 h 731341"/>
                <a:gd name="connsiteX15" fmla="*/ 152400 w 352425"/>
                <a:gd name="connsiteY15" fmla="*/ 588169 h 731341"/>
                <a:gd name="connsiteX16" fmla="*/ 154782 w 352425"/>
                <a:gd name="connsiteY16" fmla="*/ 607219 h 731341"/>
                <a:gd name="connsiteX17" fmla="*/ 176213 w 352425"/>
                <a:gd name="connsiteY17" fmla="*/ 640556 h 731341"/>
                <a:gd name="connsiteX18" fmla="*/ 185738 w 352425"/>
                <a:gd name="connsiteY18" fmla="*/ 659606 h 731341"/>
                <a:gd name="connsiteX19" fmla="*/ 216694 w 352425"/>
                <a:gd name="connsiteY19" fmla="*/ 688181 h 731341"/>
                <a:gd name="connsiteX20" fmla="*/ 245269 w 352425"/>
                <a:gd name="connsiteY20" fmla="*/ 704850 h 731341"/>
                <a:gd name="connsiteX21" fmla="*/ 264319 w 352425"/>
                <a:gd name="connsiteY21" fmla="*/ 719138 h 731341"/>
                <a:gd name="connsiteX22" fmla="*/ 352425 w 352425"/>
                <a:gd name="connsiteY22" fmla="*/ 731044 h 73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2425" h="731341">
                  <a:moveTo>
                    <a:pt x="0" y="0"/>
                  </a:moveTo>
                  <a:cubicBezTo>
                    <a:pt x="1588" y="19844"/>
                    <a:pt x="-423" y="40311"/>
                    <a:pt x="4763" y="59531"/>
                  </a:cubicBezTo>
                  <a:cubicBezTo>
                    <a:pt x="13211" y="90839"/>
                    <a:pt x="28537" y="119872"/>
                    <a:pt x="40482" y="150019"/>
                  </a:cubicBezTo>
                  <a:cubicBezTo>
                    <a:pt x="45206" y="161941"/>
                    <a:pt x="52254" y="173164"/>
                    <a:pt x="54769" y="185738"/>
                  </a:cubicBezTo>
                  <a:cubicBezTo>
                    <a:pt x="64480" y="234293"/>
                    <a:pt x="58968" y="209677"/>
                    <a:pt x="71438" y="259556"/>
                  </a:cubicBezTo>
                  <a:cubicBezTo>
                    <a:pt x="72232" y="265906"/>
                    <a:pt x="73212" y="272235"/>
                    <a:pt x="73819" y="278606"/>
                  </a:cubicBezTo>
                  <a:cubicBezTo>
                    <a:pt x="77733" y="319711"/>
                    <a:pt x="73691" y="297024"/>
                    <a:pt x="78582" y="321469"/>
                  </a:cubicBezTo>
                  <a:cubicBezTo>
                    <a:pt x="80657" y="348444"/>
                    <a:pt x="79958" y="353244"/>
                    <a:pt x="85725" y="378619"/>
                  </a:cubicBezTo>
                  <a:cubicBezTo>
                    <a:pt x="87731" y="387444"/>
                    <a:pt x="90863" y="395988"/>
                    <a:pt x="92869" y="404813"/>
                  </a:cubicBezTo>
                  <a:cubicBezTo>
                    <a:pt x="94836" y="413466"/>
                    <a:pt x="95128" y="422492"/>
                    <a:pt x="97632" y="431006"/>
                  </a:cubicBezTo>
                  <a:cubicBezTo>
                    <a:pt x="103086" y="449550"/>
                    <a:pt x="110413" y="467491"/>
                    <a:pt x="116682" y="485775"/>
                  </a:cubicBezTo>
                  <a:cubicBezTo>
                    <a:pt x="119938" y="495273"/>
                    <a:pt x="123032" y="504825"/>
                    <a:pt x="126207" y="514350"/>
                  </a:cubicBezTo>
                  <a:cubicBezTo>
                    <a:pt x="127794" y="519113"/>
                    <a:pt x="129984" y="523715"/>
                    <a:pt x="130969" y="528638"/>
                  </a:cubicBezTo>
                  <a:cubicBezTo>
                    <a:pt x="132557" y="536575"/>
                    <a:pt x="133172" y="544771"/>
                    <a:pt x="135732" y="552450"/>
                  </a:cubicBezTo>
                  <a:cubicBezTo>
                    <a:pt x="137977" y="559185"/>
                    <a:pt x="142255" y="565066"/>
                    <a:pt x="145257" y="571500"/>
                  </a:cubicBezTo>
                  <a:cubicBezTo>
                    <a:pt x="147813" y="576978"/>
                    <a:pt x="150019" y="582613"/>
                    <a:pt x="152400" y="588169"/>
                  </a:cubicBezTo>
                  <a:cubicBezTo>
                    <a:pt x="153194" y="594519"/>
                    <a:pt x="152134" y="601393"/>
                    <a:pt x="154782" y="607219"/>
                  </a:cubicBezTo>
                  <a:cubicBezTo>
                    <a:pt x="160249" y="619245"/>
                    <a:pt x="170305" y="628740"/>
                    <a:pt x="176213" y="640556"/>
                  </a:cubicBezTo>
                  <a:cubicBezTo>
                    <a:pt x="179388" y="646906"/>
                    <a:pt x="181612" y="653829"/>
                    <a:pt x="185738" y="659606"/>
                  </a:cubicBezTo>
                  <a:cubicBezTo>
                    <a:pt x="189483" y="664849"/>
                    <a:pt x="211987" y="684961"/>
                    <a:pt x="216694" y="688181"/>
                  </a:cubicBezTo>
                  <a:cubicBezTo>
                    <a:pt x="225795" y="694408"/>
                    <a:pt x="236023" y="698840"/>
                    <a:pt x="245269" y="704850"/>
                  </a:cubicBezTo>
                  <a:cubicBezTo>
                    <a:pt x="251924" y="709176"/>
                    <a:pt x="256931" y="716236"/>
                    <a:pt x="264319" y="719138"/>
                  </a:cubicBezTo>
                  <a:cubicBezTo>
                    <a:pt x="302955" y="734317"/>
                    <a:pt x="313788" y="731044"/>
                    <a:pt x="352425" y="73104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4122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8CFF7-DC21-55BE-8083-54FCF946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Nonlinear</a:t>
            </a:r>
            <a:r>
              <a:rPr lang="de-DE" dirty="0"/>
              <a:t> Components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ABFA63-F0DE-302B-84FF-B6F63C638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Saturable</a:t>
            </a:r>
            <a:r>
              <a:rPr lang="de-DE" dirty="0"/>
              <a:t> Absorber (</a:t>
            </a:r>
            <a:r>
              <a:rPr lang="de-DE" dirty="0" err="1"/>
              <a:t>Tunable</a:t>
            </a:r>
            <a:r>
              <a:rPr lang="de-DE" dirty="0"/>
              <a:t>)</a:t>
            </a:r>
          </a:p>
          <a:p>
            <a:r>
              <a:rPr lang="de-DE" dirty="0" err="1"/>
              <a:t>Saturable</a:t>
            </a:r>
            <a:r>
              <a:rPr lang="de-DE" dirty="0"/>
              <a:t> Amplifier (</a:t>
            </a:r>
            <a:r>
              <a:rPr lang="de-DE" dirty="0" err="1"/>
              <a:t>Tunable</a:t>
            </a:r>
            <a:r>
              <a:rPr lang="de-DE" dirty="0"/>
              <a:t>)</a:t>
            </a:r>
          </a:p>
          <a:p>
            <a:r>
              <a:rPr lang="de-DE" dirty="0"/>
              <a:t>All-Optical Switch</a:t>
            </a:r>
          </a:p>
          <a:p>
            <a:r>
              <a:rPr lang="de-DE" dirty="0"/>
              <a:t>Kerr Ring (Optical Phase </a:t>
            </a:r>
            <a:r>
              <a:rPr lang="de-DE" dirty="0" err="1"/>
              <a:t>Shifter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780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81FF5-155C-3747-280B-968F5E18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Delay (</a:t>
            </a:r>
            <a:r>
              <a:rPr lang="de-DE" dirty="0" err="1"/>
              <a:t>Tunable</a:t>
            </a:r>
            <a:r>
              <a:rPr lang="de-DE" dirty="0"/>
              <a:t>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A7F49DD-41BC-F78A-8392-5ADB8163BDE5}"/>
              </a:ext>
            </a:extLst>
          </p:cNvPr>
          <p:cNvSpPr/>
          <p:nvPr/>
        </p:nvSpPr>
        <p:spPr>
          <a:xfrm>
            <a:off x="1060704" y="2020824"/>
            <a:ext cx="886968" cy="886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227BDF-44B8-ED26-BA44-4A35C562C925}"/>
              </a:ext>
            </a:extLst>
          </p:cNvPr>
          <p:cNvSpPr/>
          <p:nvPr/>
        </p:nvSpPr>
        <p:spPr>
          <a:xfrm>
            <a:off x="1947672" y="2020824"/>
            <a:ext cx="886968" cy="886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FFA967C-6D0E-E590-C7CD-FEF1AF69F996}"/>
              </a:ext>
            </a:extLst>
          </p:cNvPr>
          <p:cNvSpPr/>
          <p:nvPr/>
        </p:nvSpPr>
        <p:spPr>
          <a:xfrm>
            <a:off x="1060704" y="2907792"/>
            <a:ext cx="886968" cy="886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BF45788-1F88-6345-276C-1509654C5539}"/>
              </a:ext>
            </a:extLst>
          </p:cNvPr>
          <p:cNvSpPr/>
          <p:nvPr/>
        </p:nvSpPr>
        <p:spPr>
          <a:xfrm>
            <a:off x="1947672" y="2907792"/>
            <a:ext cx="886968" cy="886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85E6D59-265D-7733-B474-7F56AC71DC03}"/>
              </a:ext>
            </a:extLst>
          </p:cNvPr>
          <p:cNvSpPr/>
          <p:nvPr/>
        </p:nvSpPr>
        <p:spPr>
          <a:xfrm>
            <a:off x="1060704" y="2211896"/>
            <a:ext cx="1746504" cy="1217173"/>
          </a:xfrm>
          <a:custGeom>
            <a:avLst/>
            <a:gdLst>
              <a:gd name="connsiteX0" fmla="*/ 0 w 1746504"/>
              <a:gd name="connsiteY0" fmla="*/ 896112 h 914469"/>
              <a:gd name="connsiteX1" fmla="*/ 118872 w 1746504"/>
              <a:gd name="connsiteY1" fmla="*/ 914400 h 914469"/>
              <a:gd name="connsiteX2" fmla="*/ 265176 w 1746504"/>
              <a:gd name="connsiteY2" fmla="*/ 896112 h 914469"/>
              <a:gd name="connsiteX3" fmla="*/ 356616 w 1746504"/>
              <a:gd name="connsiteY3" fmla="*/ 786384 h 914469"/>
              <a:gd name="connsiteX4" fmla="*/ 384048 w 1746504"/>
              <a:gd name="connsiteY4" fmla="*/ 740664 h 914469"/>
              <a:gd name="connsiteX5" fmla="*/ 393192 w 1746504"/>
              <a:gd name="connsiteY5" fmla="*/ 685800 h 914469"/>
              <a:gd name="connsiteX6" fmla="*/ 429768 w 1746504"/>
              <a:gd name="connsiteY6" fmla="*/ 566928 h 914469"/>
              <a:gd name="connsiteX7" fmla="*/ 448056 w 1746504"/>
              <a:gd name="connsiteY7" fmla="*/ 448056 h 914469"/>
              <a:gd name="connsiteX8" fmla="*/ 457200 w 1746504"/>
              <a:gd name="connsiteY8" fmla="*/ 402336 h 914469"/>
              <a:gd name="connsiteX9" fmla="*/ 493776 w 1746504"/>
              <a:gd name="connsiteY9" fmla="*/ 283464 h 914469"/>
              <a:gd name="connsiteX10" fmla="*/ 502920 w 1746504"/>
              <a:gd name="connsiteY10" fmla="*/ 246888 h 914469"/>
              <a:gd name="connsiteX11" fmla="*/ 521208 w 1746504"/>
              <a:gd name="connsiteY11" fmla="*/ 219456 h 914469"/>
              <a:gd name="connsiteX12" fmla="*/ 585216 w 1746504"/>
              <a:gd name="connsiteY12" fmla="*/ 82296 h 914469"/>
              <a:gd name="connsiteX13" fmla="*/ 612648 w 1746504"/>
              <a:gd name="connsiteY13" fmla="*/ 54864 h 914469"/>
              <a:gd name="connsiteX14" fmla="*/ 685800 w 1746504"/>
              <a:gd name="connsiteY14" fmla="*/ 27432 h 914469"/>
              <a:gd name="connsiteX15" fmla="*/ 859536 w 1746504"/>
              <a:gd name="connsiteY15" fmla="*/ 0 h 914469"/>
              <a:gd name="connsiteX16" fmla="*/ 1225296 w 1746504"/>
              <a:gd name="connsiteY16" fmla="*/ 82296 h 914469"/>
              <a:gd name="connsiteX17" fmla="*/ 1252728 w 1746504"/>
              <a:gd name="connsiteY17" fmla="*/ 137160 h 914469"/>
              <a:gd name="connsiteX18" fmla="*/ 1261872 w 1746504"/>
              <a:gd name="connsiteY18" fmla="*/ 192024 h 914469"/>
              <a:gd name="connsiteX19" fmla="*/ 1298448 w 1746504"/>
              <a:gd name="connsiteY19" fmla="*/ 338328 h 914469"/>
              <a:gd name="connsiteX20" fmla="*/ 1353312 w 1746504"/>
              <a:gd name="connsiteY20" fmla="*/ 566928 h 914469"/>
              <a:gd name="connsiteX21" fmla="*/ 1371600 w 1746504"/>
              <a:gd name="connsiteY21" fmla="*/ 603504 h 914469"/>
              <a:gd name="connsiteX22" fmla="*/ 1389888 w 1746504"/>
              <a:gd name="connsiteY22" fmla="*/ 704088 h 914469"/>
              <a:gd name="connsiteX23" fmla="*/ 1408176 w 1746504"/>
              <a:gd name="connsiteY23" fmla="*/ 731520 h 914469"/>
              <a:gd name="connsiteX24" fmla="*/ 1453896 w 1746504"/>
              <a:gd name="connsiteY24" fmla="*/ 768096 h 914469"/>
              <a:gd name="connsiteX25" fmla="*/ 1481328 w 1746504"/>
              <a:gd name="connsiteY25" fmla="*/ 777240 h 914469"/>
              <a:gd name="connsiteX26" fmla="*/ 1609344 w 1746504"/>
              <a:gd name="connsiteY26" fmla="*/ 795528 h 914469"/>
              <a:gd name="connsiteX27" fmla="*/ 1700784 w 1746504"/>
              <a:gd name="connsiteY27" fmla="*/ 813816 h 914469"/>
              <a:gd name="connsiteX28" fmla="*/ 1746504 w 1746504"/>
              <a:gd name="connsiteY28" fmla="*/ 813816 h 914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46504" h="914469">
                <a:moveTo>
                  <a:pt x="0" y="896112"/>
                </a:moveTo>
                <a:cubicBezTo>
                  <a:pt x="31183" y="902349"/>
                  <a:pt x="91384" y="915545"/>
                  <a:pt x="118872" y="914400"/>
                </a:cubicBezTo>
                <a:cubicBezTo>
                  <a:pt x="167977" y="912354"/>
                  <a:pt x="216408" y="902208"/>
                  <a:pt x="265176" y="896112"/>
                </a:cubicBezTo>
                <a:cubicBezTo>
                  <a:pt x="301884" y="859404"/>
                  <a:pt x="325781" y="837775"/>
                  <a:pt x="356616" y="786384"/>
                </a:cubicBezTo>
                <a:lnTo>
                  <a:pt x="384048" y="740664"/>
                </a:lnTo>
                <a:cubicBezTo>
                  <a:pt x="387096" y="722376"/>
                  <a:pt x="389023" y="703865"/>
                  <a:pt x="393192" y="685800"/>
                </a:cubicBezTo>
                <a:cubicBezTo>
                  <a:pt x="402036" y="647476"/>
                  <a:pt x="417268" y="604427"/>
                  <a:pt x="429768" y="566928"/>
                </a:cubicBezTo>
                <a:cubicBezTo>
                  <a:pt x="436618" y="518979"/>
                  <a:pt x="439598" y="494576"/>
                  <a:pt x="448056" y="448056"/>
                </a:cubicBezTo>
                <a:cubicBezTo>
                  <a:pt x="450836" y="432765"/>
                  <a:pt x="453431" y="417414"/>
                  <a:pt x="457200" y="402336"/>
                </a:cubicBezTo>
                <a:cubicBezTo>
                  <a:pt x="477660" y="320496"/>
                  <a:pt x="471185" y="358768"/>
                  <a:pt x="493776" y="283464"/>
                </a:cubicBezTo>
                <a:cubicBezTo>
                  <a:pt x="497387" y="271427"/>
                  <a:pt x="497970" y="258439"/>
                  <a:pt x="502920" y="246888"/>
                </a:cubicBezTo>
                <a:cubicBezTo>
                  <a:pt x="507249" y="236787"/>
                  <a:pt x="516603" y="229434"/>
                  <a:pt x="521208" y="219456"/>
                </a:cubicBezTo>
                <a:cubicBezTo>
                  <a:pt x="548909" y="159438"/>
                  <a:pt x="549273" y="130220"/>
                  <a:pt x="585216" y="82296"/>
                </a:cubicBezTo>
                <a:cubicBezTo>
                  <a:pt x="592975" y="71951"/>
                  <a:pt x="602125" y="62380"/>
                  <a:pt x="612648" y="54864"/>
                </a:cubicBezTo>
                <a:cubicBezTo>
                  <a:pt x="636113" y="38103"/>
                  <a:pt x="658450" y="33293"/>
                  <a:pt x="685800" y="27432"/>
                </a:cubicBezTo>
                <a:cubicBezTo>
                  <a:pt x="787896" y="5554"/>
                  <a:pt x="760916" y="10958"/>
                  <a:pt x="859536" y="0"/>
                </a:cubicBezTo>
                <a:cubicBezTo>
                  <a:pt x="907438" y="6843"/>
                  <a:pt x="1148213" y="-14058"/>
                  <a:pt x="1225296" y="82296"/>
                </a:cubicBezTo>
                <a:cubicBezTo>
                  <a:pt x="1238069" y="98262"/>
                  <a:pt x="1243584" y="118872"/>
                  <a:pt x="1252728" y="137160"/>
                </a:cubicBezTo>
                <a:cubicBezTo>
                  <a:pt x="1255776" y="155448"/>
                  <a:pt x="1257763" y="173945"/>
                  <a:pt x="1261872" y="192024"/>
                </a:cubicBezTo>
                <a:cubicBezTo>
                  <a:pt x="1273013" y="241043"/>
                  <a:pt x="1288589" y="289035"/>
                  <a:pt x="1298448" y="338328"/>
                </a:cubicBezTo>
                <a:cubicBezTo>
                  <a:pt x="1316697" y="429571"/>
                  <a:pt x="1322913" y="470665"/>
                  <a:pt x="1353312" y="566928"/>
                </a:cubicBezTo>
                <a:cubicBezTo>
                  <a:pt x="1357417" y="579926"/>
                  <a:pt x="1365504" y="591312"/>
                  <a:pt x="1371600" y="603504"/>
                </a:cubicBezTo>
                <a:cubicBezTo>
                  <a:pt x="1373719" y="618337"/>
                  <a:pt x="1380649" y="682531"/>
                  <a:pt x="1389888" y="704088"/>
                </a:cubicBezTo>
                <a:cubicBezTo>
                  <a:pt x="1394217" y="714189"/>
                  <a:pt x="1400405" y="723749"/>
                  <a:pt x="1408176" y="731520"/>
                </a:cubicBezTo>
                <a:cubicBezTo>
                  <a:pt x="1421976" y="745320"/>
                  <a:pt x="1437346" y="757752"/>
                  <a:pt x="1453896" y="768096"/>
                </a:cubicBezTo>
                <a:cubicBezTo>
                  <a:pt x="1462070" y="773204"/>
                  <a:pt x="1471836" y="775565"/>
                  <a:pt x="1481328" y="777240"/>
                </a:cubicBezTo>
                <a:cubicBezTo>
                  <a:pt x="1523777" y="784731"/>
                  <a:pt x="1566825" y="788442"/>
                  <a:pt x="1609344" y="795528"/>
                </a:cubicBezTo>
                <a:cubicBezTo>
                  <a:pt x="1678334" y="807026"/>
                  <a:pt x="1612239" y="805766"/>
                  <a:pt x="1700784" y="813816"/>
                </a:cubicBezTo>
                <a:cubicBezTo>
                  <a:pt x="1715961" y="815196"/>
                  <a:pt x="1731264" y="813816"/>
                  <a:pt x="1746504" y="813816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A6DD625-A6E8-092D-C234-77E509832E60}"/>
              </a:ext>
            </a:extLst>
          </p:cNvPr>
          <p:cNvSpPr/>
          <p:nvPr/>
        </p:nvSpPr>
        <p:spPr>
          <a:xfrm>
            <a:off x="1504188" y="3429000"/>
            <a:ext cx="886968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6A3D3CA-2F70-078E-1107-6EDEFC7A4071}"/>
              </a:ext>
            </a:extLst>
          </p:cNvPr>
          <p:cNvSpPr/>
          <p:nvPr/>
        </p:nvSpPr>
        <p:spPr>
          <a:xfrm>
            <a:off x="1609344" y="2568581"/>
            <a:ext cx="676656" cy="72332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5690BC3-68E8-4FCC-32BB-4AC5F2BB466D}"/>
              </a:ext>
            </a:extLst>
          </p:cNvPr>
          <p:cNvSpPr txBox="1"/>
          <p:nvPr/>
        </p:nvSpPr>
        <p:spPr>
          <a:xfrm>
            <a:off x="3361943" y="3456432"/>
            <a:ext cx="2282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Length</a:t>
            </a:r>
            <a:r>
              <a:rPr lang="de-DE" dirty="0"/>
              <a:t> Slider, </a:t>
            </a:r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rotates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individual </a:t>
            </a:r>
            <a:r>
              <a:rPr lang="de-DE" dirty="0" err="1"/>
              <a:t>wavelengths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dial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BFB2AC6-EC96-BF47-97FE-B0679DA8B021}"/>
              </a:ext>
            </a:extLst>
          </p:cNvPr>
          <p:cNvSpPr txBox="1"/>
          <p:nvPr/>
        </p:nvSpPr>
        <p:spPr>
          <a:xfrm>
            <a:off x="3361944" y="2020824"/>
            <a:ext cx="2282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Radial </a:t>
            </a:r>
            <a:r>
              <a:rPr lang="de-DE" dirty="0" err="1"/>
              <a:t>Dial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wavelength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phase</a:t>
            </a:r>
            <a:r>
              <a:rPr lang="de-DE" dirty="0"/>
              <a:t> </a:t>
            </a:r>
            <a:r>
              <a:rPr lang="de-DE" dirty="0" err="1"/>
              <a:t>change</a:t>
            </a:r>
            <a:endParaRPr lang="de-DE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FE1B9DC-C242-D7AC-EA34-7B7B09D96BF3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523744" y="3497580"/>
            <a:ext cx="838199" cy="697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422EFE2-5D86-B81E-6D5E-5441F3D4A7A9}"/>
              </a:ext>
            </a:extLst>
          </p:cNvPr>
          <p:cNvCxnSpPr>
            <a:stCxn id="12" idx="1"/>
            <a:endCxn id="10" idx="6"/>
          </p:cNvCxnSpPr>
          <p:nvPr/>
        </p:nvCxnSpPr>
        <p:spPr>
          <a:xfrm flipH="1">
            <a:off x="2286000" y="2482489"/>
            <a:ext cx="1075944" cy="447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4F1357ED-C006-EB64-CFB2-77BC72671C2A}"/>
              </a:ext>
            </a:extLst>
          </p:cNvPr>
          <p:cNvSpPr/>
          <p:nvPr/>
        </p:nvSpPr>
        <p:spPr>
          <a:xfrm>
            <a:off x="7653528" y="703136"/>
            <a:ext cx="987552" cy="98755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5D95E74-A862-1C63-4A9E-8469DB6A5407}"/>
              </a:ext>
            </a:extLst>
          </p:cNvPr>
          <p:cNvSpPr/>
          <p:nvPr/>
        </p:nvSpPr>
        <p:spPr>
          <a:xfrm>
            <a:off x="9909046" y="2520076"/>
            <a:ext cx="987552" cy="98755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376142E-B1A9-CD85-8067-5E4D6589B53F}"/>
              </a:ext>
            </a:extLst>
          </p:cNvPr>
          <p:cNvCxnSpPr/>
          <p:nvPr/>
        </p:nvCxnSpPr>
        <p:spPr>
          <a:xfrm flipH="1">
            <a:off x="8403336" y="703136"/>
            <a:ext cx="237744" cy="2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54BED2D-78CF-837B-07A9-A5D325AD0037}"/>
              </a:ext>
            </a:extLst>
          </p:cNvPr>
          <p:cNvCxnSpPr/>
          <p:nvPr/>
        </p:nvCxnSpPr>
        <p:spPr>
          <a:xfrm>
            <a:off x="8403336" y="1417320"/>
            <a:ext cx="237744" cy="2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F24559F-9CC0-5006-35FA-A24D4FAE28E7}"/>
              </a:ext>
            </a:extLst>
          </p:cNvPr>
          <p:cNvCxnSpPr/>
          <p:nvPr/>
        </p:nvCxnSpPr>
        <p:spPr>
          <a:xfrm flipH="1">
            <a:off x="7653528" y="1399032"/>
            <a:ext cx="210312" cy="21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E95CF1DF-93F9-B169-5D0A-7CB4AEF112F9}"/>
              </a:ext>
            </a:extLst>
          </p:cNvPr>
          <p:cNvSpPr txBox="1"/>
          <p:nvPr/>
        </p:nvSpPr>
        <p:spPr>
          <a:xfrm>
            <a:off x="7996461" y="3494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B965301-3F82-26B6-EF45-D81ECBC39963}"/>
              </a:ext>
            </a:extLst>
          </p:cNvPr>
          <p:cNvSpPr txBox="1"/>
          <p:nvPr/>
        </p:nvSpPr>
        <p:spPr>
          <a:xfrm>
            <a:off x="7967607" y="165506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</a:t>
            </a:r>
            <a:endParaRPr lang="de-DE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4D58FF4B-C930-9EE6-94FC-BF15DDEEF6A0}"/>
              </a:ext>
            </a:extLst>
          </p:cNvPr>
          <p:cNvCxnSpPr/>
          <p:nvPr/>
        </p:nvCxnSpPr>
        <p:spPr>
          <a:xfrm flipH="1">
            <a:off x="10631422" y="2563892"/>
            <a:ext cx="237744" cy="2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83045AF-B763-06F6-FC7D-12C3664D46DD}"/>
              </a:ext>
            </a:extLst>
          </p:cNvPr>
          <p:cNvCxnSpPr/>
          <p:nvPr/>
        </p:nvCxnSpPr>
        <p:spPr>
          <a:xfrm>
            <a:off x="10631422" y="3278076"/>
            <a:ext cx="237744" cy="2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428719B-0C19-20A3-01DC-95E2EA03A8F9}"/>
              </a:ext>
            </a:extLst>
          </p:cNvPr>
          <p:cNvCxnSpPr/>
          <p:nvPr/>
        </p:nvCxnSpPr>
        <p:spPr>
          <a:xfrm flipH="1">
            <a:off x="9881614" y="3259788"/>
            <a:ext cx="210312" cy="21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0983DBC6-CDE4-83D7-13EF-D93D36169C34}"/>
              </a:ext>
            </a:extLst>
          </p:cNvPr>
          <p:cNvSpPr/>
          <p:nvPr/>
        </p:nvSpPr>
        <p:spPr>
          <a:xfrm>
            <a:off x="7592568" y="2552197"/>
            <a:ext cx="987552" cy="98755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FA9F5D33-4DEA-A5EB-3187-22159E45807F}"/>
              </a:ext>
            </a:extLst>
          </p:cNvPr>
          <p:cNvCxnSpPr/>
          <p:nvPr/>
        </p:nvCxnSpPr>
        <p:spPr>
          <a:xfrm flipH="1">
            <a:off x="8314944" y="2596013"/>
            <a:ext cx="237744" cy="2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91B818C-3659-E447-8BFD-9DA1D98CF41C}"/>
              </a:ext>
            </a:extLst>
          </p:cNvPr>
          <p:cNvCxnSpPr/>
          <p:nvPr/>
        </p:nvCxnSpPr>
        <p:spPr>
          <a:xfrm flipH="1">
            <a:off x="8148083" y="2470229"/>
            <a:ext cx="105123" cy="25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AB8A461-E134-ED41-FD65-4C99FCAEE24C}"/>
              </a:ext>
            </a:extLst>
          </p:cNvPr>
          <p:cNvCxnSpPr/>
          <p:nvPr/>
        </p:nvCxnSpPr>
        <p:spPr>
          <a:xfrm flipV="1">
            <a:off x="8314944" y="3013852"/>
            <a:ext cx="454152" cy="32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08498340-83E4-D6B7-8504-59107177CC10}"/>
              </a:ext>
            </a:extLst>
          </p:cNvPr>
          <p:cNvSpPr/>
          <p:nvPr/>
        </p:nvSpPr>
        <p:spPr>
          <a:xfrm>
            <a:off x="9000745" y="2869975"/>
            <a:ext cx="603502" cy="3519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03C692F-EC33-3055-0F08-B8125964485B}"/>
              </a:ext>
            </a:extLst>
          </p:cNvPr>
          <p:cNvSpPr txBox="1"/>
          <p:nvPr/>
        </p:nvSpPr>
        <p:spPr>
          <a:xfrm>
            <a:off x="7926594" y="2182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F498CA01-99C0-83C6-1D54-6B9A6D99EED8}"/>
              </a:ext>
            </a:extLst>
          </p:cNvPr>
          <p:cNvSpPr txBox="1"/>
          <p:nvPr/>
        </p:nvSpPr>
        <p:spPr>
          <a:xfrm>
            <a:off x="7897740" y="348846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</a:t>
            </a:r>
            <a:endParaRPr lang="de-DE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44E4E67-02B4-A1F8-E33F-915903D5287B}"/>
              </a:ext>
            </a:extLst>
          </p:cNvPr>
          <p:cNvSpPr txBox="1"/>
          <p:nvPr/>
        </p:nvSpPr>
        <p:spPr>
          <a:xfrm>
            <a:off x="10262616" y="2182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71557DA-239B-2031-5ECD-8960CAD989EF}"/>
              </a:ext>
            </a:extLst>
          </p:cNvPr>
          <p:cNvSpPr txBox="1"/>
          <p:nvPr/>
        </p:nvSpPr>
        <p:spPr>
          <a:xfrm>
            <a:off x="10233762" y="348846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</a:t>
            </a:r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85DB473D-1571-8460-C5D5-44E4761EDB9A}"/>
              </a:ext>
            </a:extLst>
          </p:cNvPr>
          <p:cNvSpPr txBox="1"/>
          <p:nvPr/>
        </p:nvSpPr>
        <p:spPr>
          <a:xfrm>
            <a:off x="8746269" y="40326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w0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F19B4FF-C20C-45E6-76D6-F27E3A877097}"/>
              </a:ext>
            </a:extLst>
          </p:cNvPr>
          <p:cNvSpPr txBox="1"/>
          <p:nvPr/>
        </p:nvSpPr>
        <p:spPr>
          <a:xfrm>
            <a:off x="8733036" y="150602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w1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31BD39F-F318-6891-CFBE-9613422D8BA4}"/>
              </a:ext>
            </a:extLst>
          </p:cNvPr>
          <p:cNvSpPr txBox="1"/>
          <p:nvPr/>
        </p:nvSpPr>
        <p:spPr>
          <a:xfrm>
            <a:off x="7155213" y="15674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w2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1643E71-F2EC-2727-6857-9160F210AA69}"/>
              </a:ext>
            </a:extLst>
          </p:cNvPr>
          <p:cNvCxnSpPr>
            <a:stCxn id="11" idx="3"/>
          </p:cNvCxnSpPr>
          <p:nvPr/>
        </p:nvCxnSpPr>
        <p:spPr>
          <a:xfrm flipV="1">
            <a:off x="5644894" y="3470100"/>
            <a:ext cx="1510319" cy="7249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4FF022B-FABD-15F9-B90A-787C4B49C48B}"/>
              </a:ext>
            </a:extLst>
          </p:cNvPr>
          <p:cNvCxnSpPr>
            <a:stCxn id="12" idx="3"/>
          </p:cNvCxnSpPr>
          <p:nvPr/>
        </p:nvCxnSpPr>
        <p:spPr>
          <a:xfrm flipV="1">
            <a:off x="5644895" y="1936776"/>
            <a:ext cx="1222249" cy="545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5CEA0E89-324E-D4D8-C419-9A8E25CC6B49}"/>
              </a:ext>
            </a:extLst>
          </p:cNvPr>
          <p:cNvSpPr/>
          <p:nvPr/>
        </p:nvSpPr>
        <p:spPr>
          <a:xfrm>
            <a:off x="1764792" y="2075922"/>
            <a:ext cx="365759" cy="3191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C8B3064-4E56-B086-3B36-1BEA63370C35}"/>
              </a:ext>
            </a:extLst>
          </p:cNvPr>
          <p:cNvCxnSpPr>
            <a:stCxn id="3" idx="2"/>
          </p:cNvCxnSpPr>
          <p:nvPr/>
        </p:nvCxnSpPr>
        <p:spPr>
          <a:xfrm flipH="1">
            <a:off x="978408" y="2395079"/>
            <a:ext cx="969264" cy="2826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A38E332B-65F2-03C2-5115-59D65CBE4201}"/>
              </a:ext>
            </a:extLst>
          </p:cNvPr>
          <p:cNvSpPr txBox="1"/>
          <p:nvPr/>
        </p:nvSpPr>
        <p:spPr>
          <a:xfrm>
            <a:off x="658369" y="5468112"/>
            <a:ext cx="3849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Block </a:t>
            </a:r>
            <a:r>
              <a:rPr lang="de-DE" dirty="0" err="1"/>
              <a:t>view</a:t>
            </a:r>
            <a:r>
              <a:rPr lang="de-DE" dirty="0"/>
              <a:t>, 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and </a:t>
            </a:r>
            <a:r>
              <a:rPr lang="de-DE" dirty="0" err="1"/>
              <a:t>right</a:t>
            </a:r>
            <a:r>
              <a:rPr lang="de-DE" dirty="0"/>
              <a:t> half in different </a:t>
            </a:r>
            <a:r>
              <a:rPr lang="de-DE" dirty="0" err="1"/>
              <a:t>phase</a:t>
            </a:r>
            <a:r>
              <a:rPr lang="de-DE" dirty="0"/>
              <a:t> (i.e. 2 </a:t>
            </a:r>
            <a:r>
              <a:rPr lang="de-DE" dirty="0" err="1"/>
              <a:t>sprite</a:t>
            </a:r>
            <a:r>
              <a:rPr lang="de-DE" dirty="0"/>
              <a:t> </a:t>
            </a:r>
            <a:r>
              <a:rPr lang="de-DE" dirty="0" err="1"/>
              <a:t>sheets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animation</a:t>
            </a:r>
            <a:r>
              <a:rPr lang="de-DE" dirty="0"/>
              <a:t>? </a:t>
            </a:r>
            <a:r>
              <a:rPr lang="de-DE" dirty="0" err="1"/>
              <a:t>Mirrored</a:t>
            </a:r>
            <a:r>
              <a:rPr lang="de-DE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327599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381D1-643F-9CC6-1013-B60D9F69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Levels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982A10-55E3-BE4D-F2F3-D2FD2EEA2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Splitting Light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Variable Splitting Light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Filtering 1 wavelength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Filtering 2 wavelengths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3 Colors in, filter out 1 color and out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 Inputs, “XOR”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AWG, but re-ordering outputs using crossings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Analog Compute a +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Analog Compute a *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Analog Compute (a + b) * c</a:t>
            </a:r>
          </a:p>
        </p:txBody>
      </p:sp>
    </p:spTree>
    <p:extLst>
      <p:ext uri="{BB962C8B-B14F-4D97-AF65-F5344CB8AC3E}">
        <p14:creationId xmlns:p14="http://schemas.microsoft.com/office/powerpoint/2010/main" val="112421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Breitbild</PresentationFormat>
  <Paragraphs>79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Connect-A-PIC</vt:lpstr>
      <vt:lpstr>Inspiration</vt:lpstr>
      <vt:lpstr>Ideas</vt:lpstr>
      <vt:lpstr>General </vt:lpstr>
      <vt:lpstr>Art Style</vt:lpstr>
      <vt:lpstr>Components </vt:lpstr>
      <vt:lpstr>Nonlinear Components</vt:lpstr>
      <vt:lpstr>Delay (Tunable)</vt:lpstr>
      <vt:lpstr>Levels</vt:lpstr>
      <vt:lpstr>Nonlinear Levels</vt:lpstr>
      <vt:lpstr>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Connect-A-PIC</dc:title>
  <dc:creator>Michael Kissner</dc:creator>
  <cp:lastModifiedBy>Michael Kissner</cp:lastModifiedBy>
  <cp:revision>18</cp:revision>
  <dcterms:created xsi:type="dcterms:W3CDTF">2023-06-15T19:20:13Z</dcterms:created>
  <dcterms:modified xsi:type="dcterms:W3CDTF">2023-06-16T13:44:18Z</dcterms:modified>
</cp:coreProperties>
</file>