
<file path=[Content_Types].xml><?xml version="1.0" encoding="utf-8"?>
<Types xmlns="http://schemas.openxmlformats.org/package/2006/content-types">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s/slide7.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docProps/custom.xml" ContentType="application/vnd.openxmlformats-officedocument.custom-properties+xml"/>
  <Override PartName="/ppt/slideLayouts/slideLayout4.xml" ContentType="application/vnd.openxmlformats-officedocument.presentationml.slideLayout+xml"/>
  <Override PartName="/docProps/app.xml" ContentType="application/vnd.openxmlformats-officedocument.extended-properties+xml"/>
  <Override PartName="/ppt/viewProps.xml" ContentType="application/vnd.openxmlformats-officedocument.presentationml.viewProps+xml"/>
  <Override PartName="/ppt/slideMasters/slideMaster1.xml" ContentType="application/vnd.openxmlformats-officedocument.presentationml.slideMaster+xml"/>
  <Override PartName="/ppt/presProps.xml" ContentType="application/vnd.openxmlformats-officedocument.presentationml.presProps+xml"/>
  <Override PartName="/ppt/notesSlides/notesSlide3.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theme/theme2.xml" ContentType="application/vnd.openxmlformats-officedocument.theme+xml"/>
  <Override PartName="/ppt/slides/slide5.xml" ContentType="application/vnd.openxmlformats-officedocument.presentationml.slide+xml"/>
  <Override PartName="/ppt/notesSlides/notesSlide5.xml" ContentType="application/vnd.openxmlformats-officedocument.presentationml.notes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notesSlides/notesSlide2.xml" ContentType="application/vnd.openxmlformats-officedocument.presentationml.notesSlide+xml"/>
  <Override PartName="/ppt/tableStyles.xml" ContentType="application/vnd.openxmlformats-officedocument.presentationml.tableStyles+xml"/>
  <Override PartName="/customXml/itemProps3.xml" ContentType="application/vnd.openxmlformats-officedocument.customXmlProperties+xml"/>
  <Override PartName="/ppt/notesSlides/notesSlide9.xml" ContentType="application/vnd.openxmlformats-officedocument.presentationml.notesSlide+xml"/>
  <Override PartName="/ppt/theme/theme1.xml" ContentType="application/vnd.openxmlformats-officedocument.theme+xml"/>
  <Override PartName="/customXml/itemProps2.xml" ContentType="application/vnd.openxmlformats-officedocument.customXmlProperties+xml"/>
  <Override PartName="/ppt/slides/slide3.xml" ContentType="application/vnd.openxmlformats-officedocument.presentationml.slide+xml"/>
  <Override PartName="/customXml/itemProps1.xml" ContentType="application/vnd.openxmlformats-officedocument.customXml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p:sldMasterIdLst>
    <p:sldMasterId id="2147483648" r:id="rId1"/>
  </p:sldMasterIdLst>
  <p:notesMasterIdLst>
    <p:notesMasterId r:id="rId1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87" d="100"/>
          <a:sy n="87" d="100"/>
        </p:scale>
        <p:origin x="-422" y="53"/>
      </p:cViewPr>
      <p:guideLst>
        <p:guide pos="2160" orient="horz"/>
        <p:guide pos="384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notesMaster" Target="notesMasters/notesMaster1.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46256A78-79A6-408F-8148-4F87BB81602D}" type="datetimeFigureOut">
              <a:rPr lang="en-IN"/>
              <a:t>17-01-2025</a:t>
            </a:fld>
            <a:endParaRPr lang="en-IN"/>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IN"/>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IN"/>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17E254F1-4415-47BF-9E91-C5D4B9A33350}" type="slidenum">
              <a:rPr lang="en-IN"/>
              <a:t>‹#›</a:t>
            </a:fld>
            <a:endParaRPr lang="en-IN"/>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3819535-3AD5-D5D7-5A7F-B9232700F24E}"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AFF1CF6-833D-723C-C35B-C140146E8D91}"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72DE9B9-EB40-B3F5-34B6-4766B098368B}"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89535BC-179E-BFA4-D9FD-3BCE72107528}"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288BF7A-1757-0356-8F8F-DADD05F08EB0}"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91B59D2-83A0-7751-A85D-91B1EC267204}"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997E6A7-0AA3-52BB-7420-261365EEF097}"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CD7794A-3340-EB09-DC90-AEFAEFAE3F6F}"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9B65E61-80F0-09DF-B9C1-0B3AFC560FEC}"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5B9E08F-EFF6-F7EE-A010-8BDD03747917}"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780A3BE-F098-0DC9-52AD-CE71FCD4BC2B}"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DC5CEF9-08A4-BF24-FBA6-22D5B8507E28}"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23E4BDB-0BC6-7F48-E480-BE4849EAC704}"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7" name="Rectangle 6"/>
          <p:cNvSpPr/>
          <p:nvPr/>
        </p:nvSpPr>
        <p:spPr bwMode="auto">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bwMode="auto">
          <a:xfrm>
            <a:off x="581191" y="1020431"/>
            <a:ext cx="10993549" cy="1475013"/>
          </a:xfrm>
          <a:effectLst/>
        </p:spPr>
        <p:txBody>
          <a:bodyPr anchor="b">
            <a:normAutofit/>
          </a:bodyPr>
          <a:lstStyle>
            <a:lvl1pPr>
              <a:defRPr sz="3600">
                <a:solidFill>
                  <a:schemeClr val="tx1">
                    <a:lumMod val="75000"/>
                    <a:lumOff val="25000"/>
                  </a:schemeClr>
                </a:solidFill>
              </a:defRPr>
            </a:lvl1pPr>
          </a:lstStyle>
          <a:p>
            <a:pPr>
              <a:defRPr/>
            </a:pPr>
            <a:r>
              <a:rPr lang="en-US"/>
              <a:t>Click to edit Master title style</a:t>
            </a:r>
            <a:endParaRPr/>
          </a:p>
        </p:txBody>
      </p:sp>
      <p:sp>
        <p:nvSpPr>
          <p:cNvPr id="3" name="Subtitle 2"/>
          <p:cNvSpPr>
            <a:spLocks noGrp="1"/>
          </p:cNvSpPr>
          <p:nvPr>
            <p:ph type="subTitle" idx="1"/>
          </p:nvPr>
        </p:nvSpPr>
        <p:spPr bwMode="auto">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a:p>
        </p:txBody>
      </p:sp>
      <p:sp>
        <p:nvSpPr>
          <p:cNvPr id="8" name="Date Placeholder 7"/>
          <p:cNvSpPr>
            <a:spLocks noGrp="1"/>
          </p:cNvSpPr>
          <p:nvPr>
            <p:ph type="dt" sz="half" idx="10"/>
          </p:nvPr>
        </p:nvSpPr>
        <p:spPr bwMode="auto"/>
        <p:txBody>
          <a:bodyPr/>
          <a:lstStyle/>
          <a:p>
            <a:pPr>
              <a:defRPr/>
            </a:pPr>
            <a:fld id="{ED291B17-9318-49DB-B28B-6E5994AE9581}" type="datetime1">
              <a:rPr lang="en-US"/>
              <a:t>1/17/2025</a:t>
            </a:fld>
            <a:endParaRPr lang="en-US"/>
          </a:p>
        </p:txBody>
      </p:sp>
      <p:sp>
        <p:nvSpPr>
          <p:cNvPr id="9" name="Footer Placeholder 8"/>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10" name="Slide Number Placeholder 9"/>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9" name="Title 1"/>
          <p:cNvSpPr>
            <a:spLocks noGrp="1"/>
          </p:cNvSpPr>
          <p:nvPr>
            <p:ph type="title"/>
          </p:nvPr>
        </p:nvSpPr>
        <p:spPr bwMode="auto">
          <a:xfrm>
            <a:off x="581192" y="702156"/>
            <a:ext cx="11029616" cy="1013800"/>
          </a:xfrm>
        </p:spPr>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nchor="t"/>
          <a:lstStyle>
            <a:lvl1pPr algn="l">
              <a:defRPr/>
            </a:lvl1pPr>
            <a:lvl2pPr algn="l">
              <a:defRPr/>
            </a:lvl2pPr>
            <a:lvl3pPr algn="l">
              <a:defRPr/>
            </a:lvl3pPr>
            <a:lvl4pPr algn="l">
              <a:defRPr/>
            </a:lvl4pPr>
            <a:lvl5pPr algn="l">
              <a:defRPr/>
            </a:lvl5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2CED4963-E985-44C4-B8C4-FDD613B7C2F8}" type="datetime1">
              <a:rPr lang="en-US"/>
              <a:t>1/17/2025</a:t>
            </a:fld>
            <a:endParaRPr lang="en-US"/>
          </a:p>
        </p:txBody>
      </p:sp>
      <p:sp>
        <p:nvSpPr>
          <p:cNvPr id="5" name="Footer Placeholder 4"/>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sp>
        <p:nvSpPr>
          <p:cNvPr id="7" name="Rectangle 6"/>
          <p:cNvSpPr>
            <a:spLocks noChangeAspect="1"/>
          </p:cNvSpPr>
          <p:nvPr/>
        </p:nvSpPr>
        <p:spPr bwMode="auto">
          <a:xfrm>
            <a:off x="8058151" y="599725"/>
            <a:ext cx="3687315"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bwMode="auto">
          <a:xfrm>
            <a:off x="8204200" y="863599"/>
            <a:ext cx="3124200" cy="4807326"/>
          </a:xfrm>
        </p:spPr>
        <p:txBody>
          <a:bodyPr vert="eaVert" anchor="ctr"/>
          <a:lstStyle>
            <a:lvl1pPr>
              <a:defRPr>
                <a:solidFill>
                  <a:srgbClr val="FFFFFF"/>
                </a:solidFill>
              </a:defRPr>
            </a:lvl1pPr>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774923" y="863599"/>
            <a:ext cx="7161625" cy="4807326"/>
          </a:xfrm>
        </p:spPr>
        <p:txBody>
          <a:bodyPr vert="eaVert" ancho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Rectangle 7"/>
          <p:cNvSpPr/>
          <p:nvPr/>
        </p:nvSpPr>
        <p:spPr bwMode="auto">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auto">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auto">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bwMode="auto"/>
        <p:txBody>
          <a:bodyPr/>
          <a:lstStyle/>
          <a:p>
            <a:pPr>
              <a:defRPr/>
            </a:pPr>
            <a:fld id="{ED291B17-9318-49DB-B28B-6E5994AE9581}" type="datetime1">
              <a:rPr lang="en-US"/>
              <a:t>1/17/2025</a:t>
            </a:fld>
            <a:endParaRPr lang="en-US"/>
          </a:p>
        </p:txBody>
      </p:sp>
      <p:sp>
        <p:nvSpPr>
          <p:cNvPr id="12" name="Footer Placeholder 11"/>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13" name="Slide Number Placeholder 12"/>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81192" y="702156"/>
            <a:ext cx="11029616" cy="530296"/>
          </a:xfrm>
        </p:spPr>
        <p:txBody>
          <a:bodyPr/>
          <a:lstStyle/>
          <a:p>
            <a:pPr>
              <a:defRPr/>
            </a:pPr>
            <a:r>
              <a:rPr lang="en-US"/>
              <a:t>Click to edit Master title style</a:t>
            </a:r>
            <a:endParaRPr/>
          </a:p>
        </p:txBody>
      </p:sp>
      <p:sp>
        <p:nvSpPr>
          <p:cNvPr id="3" name="Content Placeholder 2"/>
          <p:cNvSpPr>
            <a:spLocks noGrp="1"/>
          </p:cNvSpPr>
          <p:nvPr>
            <p:ph idx="1"/>
          </p:nvPr>
        </p:nvSpPr>
        <p:spPr bwMode="auto">
          <a:xfrm>
            <a:off x="581192" y="1302026"/>
            <a:ext cx="11029615" cy="4673324"/>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Date Placeholder 7"/>
          <p:cNvSpPr>
            <a:spLocks noGrp="1"/>
          </p:cNvSpPr>
          <p:nvPr>
            <p:ph type="dt" sz="half" idx="10"/>
          </p:nvPr>
        </p:nvSpPr>
        <p:spPr bwMode="auto"/>
        <p:txBody>
          <a:bodyPr/>
          <a:lstStyle/>
          <a:p>
            <a:pPr>
              <a:defRPr/>
            </a:pPr>
            <a:fld id="{78DD82B9-B8EE-4375-B6FF-88FA6ABB15D9}" type="datetime1">
              <a:rPr lang="en-US"/>
              <a:t>1/17/2025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8" name="Rectangle 7"/>
          <p:cNvSpPr>
            <a:spLocks noChangeAspect="1"/>
          </p:cNvSpPr>
          <p:nvPr/>
        </p:nvSpPr>
        <p:spPr bwMode="auto">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bwMode="auto">
          <a:xfrm>
            <a:off x="581193" y="2393950"/>
            <a:ext cx="11029615" cy="2147467"/>
          </a:xfrm>
        </p:spPr>
        <p:txBody>
          <a:bodyPr anchor="b">
            <a:normAutofit/>
          </a:bodyPr>
          <a:lstStyle>
            <a:lvl1pPr algn="l">
              <a:defRPr sz="3600" b="0" cap="all">
                <a:solidFill>
                  <a:schemeClr val="tx1">
                    <a:lumMod val="75000"/>
                    <a:lumOff val="25000"/>
                  </a:schemeClr>
                </a:solidFill>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7" name="Date Placeholder 6"/>
          <p:cNvSpPr>
            <a:spLocks noGrp="1"/>
          </p:cNvSpPr>
          <p:nvPr>
            <p:ph type="dt" sz="half" idx="10"/>
          </p:nvPr>
        </p:nvSpPr>
        <p:spPr bwMode="auto"/>
        <p:txBody>
          <a:bodyPr/>
          <a:lstStyle/>
          <a:p>
            <a:pPr>
              <a:defRPr/>
            </a:pPr>
            <a:fld id="{B2497495-0637-405E-AE64-5CC7506D51F5}" type="datetime1">
              <a:rPr lang="en-US"/>
              <a:t>1/17/2025</a:t>
            </a:fld>
            <a:endParaRPr lang="en-US"/>
          </a:p>
        </p:txBody>
      </p:sp>
      <p:sp>
        <p:nvSpPr>
          <p:cNvPr id="9" name="Footer Placeholder 8"/>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10" name="Slide Number Placeholder 9"/>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81193" y="729658"/>
            <a:ext cx="11029616" cy="492854"/>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581193" y="1391479"/>
            <a:ext cx="5194767" cy="4469572"/>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416039" y="1391479"/>
            <a:ext cx="5194769" cy="4469572"/>
          </a:xfrm>
        </p:spPr>
        <p:txBody>
          <a:bodyP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7BFFD690-9426-415D-8B65-26881E07B2D4}" type="datetime1">
              <a:rPr lang="en-US"/>
              <a:t>1/17/2025</a:t>
            </a:fld>
            <a:endParaRPr lang="en-US"/>
          </a:p>
        </p:txBody>
      </p:sp>
      <p:sp>
        <p:nvSpPr>
          <p:cNvPr id="6" name="Footer Placeholder 5"/>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Comparison">
    <p:spTree>
      <p:nvGrpSpPr>
        <p:cNvPr id="1" name=""/>
        <p:cNvGrpSpPr/>
        <p:nvPr/>
      </p:nvGrpSpPr>
      <p:grpSpPr bwMode="auto">
        <a:xfrm>
          <a:off x="0" y="0"/>
          <a:ext cx="0" cy="0"/>
          <a:chOff x="0" y="0"/>
          <a:chExt cx="0" cy="0"/>
        </a:xfrm>
      </p:grpSpPr>
      <p:sp>
        <p:nvSpPr>
          <p:cNvPr id="12" name="Title 1"/>
          <p:cNvSpPr>
            <a:spLocks noGrp="1"/>
          </p:cNvSpPr>
          <p:nvPr>
            <p:ph type="title"/>
          </p:nvPr>
        </p:nvSpPr>
        <p:spPr bwMode="auto">
          <a:xfrm>
            <a:off x="581193" y="729658"/>
            <a:ext cx="11029616" cy="988332"/>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581194" y="2926052"/>
            <a:ext cx="5194766" cy="2934999"/>
          </a:xfrm>
        </p:spPr>
        <p:txBody>
          <a:bodyPr anchor="t">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416039" y="2250892"/>
            <a:ext cx="5194770" cy="553373"/>
          </a:xfrm>
        </p:spPr>
        <p:txBody>
          <a:bodyPr anchor="ctr">
            <a:noAutofit/>
          </a:bodyPr>
          <a:lstStyle>
            <a:lvl1pPr marL="0" marR="0" indent="0" algn="l" defTabSz="457200">
              <a:lnSpc>
                <a:spcPct val="100000"/>
              </a:lnSpc>
              <a:spcBef>
                <a:spcPts val="0"/>
              </a:spcBef>
              <a:spcAft>
                <a:spcPts val="600"/>
              </a:spcAft>
              <a:buClr>
                <a:schemeClr val="accent1"/>
              </a:buClr>
              <a:buSzPct val="92000"/>
              <a:buFont typeface="Wingdings 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a:lnSpc>
                <a:spcPct val="100000"/>
              </a:lnSpc>
              <a:spcBef>
                <a:spcPts val="0"/>
              </a:spcBef>
              <a:spcAft>
                <a:spcPts val="600"/>
              </a:spcAft>
              <a:buClr>
                <a:schemeClr val="accent1"/>
              </a:buClr>
              <a:buSzPct val="92000"/>
              <a:buFont typeface="Wingdings 2"/>
              <a:buNone/>
              <a:defRPr/>
            </a:pPr>
            <a:r>
              <a:rPr lang="en-US"/>
              <a:t>Click to edit Master text styles</a:t>
            </a:r>
            <a:endParaRPr/>
          </a:p>
        </p:txBody>
      </p:sp>
      <p:sp>
        <p:nvSpPr>
          <p:cNvPr id="6" name="Content Placeholder 5"/>
          <p:cNvSpPr>
            <a:spLocks noGrp="1"/>
          </p:cNvSpPr>
          <p:nvPr>
            <p:ph sz="quarter" idx="4"/>
          </p:nvPr>
        </p:nvSpPr>
        <p:spPr bwMode="auto">
          <a:xfrm>
            <a:off x="6416037" y="2926052"/>
            <a:ext cx="5194771" cy="2934999"/>
          </a:xfrm>
        </p:spPr>
        <p:txBody>
          <a:bodyPr anchor="t">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04C4989A-474C-40DE-95B9-011C28B71673}" type="datetime1">
              <a:rPr lang="en-US"/>
              <a:t>1/17/2025</a:t>
            </a:fld>
            <a:endParaRPr lang="en-US"/>
          </a:p>
        </p:txBody>
      </p:sp>
      <p:sp>
        <p:nvSpPr>
          <p:cNvPr id="8" name="Footer Placeholder 7"/>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8" name="Title 1"/>
          <p:cNvSpPr>
            <a:spLocks noGrp="1"/>
          </p:cNvSpPr>
          <p:nvPr>
            <p:ph type="title"/>
          </p:nvPr>
        </p:nvSpPr>
        <p:spPr bwMode="auto">
          <a:xfrm>
            <a:off x="575894" y="729658"/>
            <a:ext cx="11029616" cy="592246"/>
          </a:xfrm>
        </p:spPr>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5DB4ED54-5B5E-4A04-93D3-5772E3CE3818}" type="datetime1">
              <a:rPr lang="en-US"/>
              <a:t>1/17/2025</a:t>
            </a:fld>
            <a:endParaRPr lang="en-US"/>
          </a:p>
        </p:txBody>
      </p:sp>
      <p:sp>
        <p:nvSpPr>
          <p:cNvPr id="4" name="Footer Placeholder 3"/>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4EDE50D6-574B-40AF-946F-D52A04ADE379}" type="datetime1">
              <a:rPr lang="en-US"/>
              <a:t>1/17/2025</a:t>
            </a:fld>
            <a:endParaRPr lang="en-US"/>
          </a:p>
        </p:txBody>
      </p:sp>
      <p:sp>
        <p:nvSpPr>
          <p:cNvPr id="3" name="Footer Placeholder 2"/>
          <p:cNvSpPr>
            <a:spLocks noGrp="1"/>
          </p:cNvSpPr>
          <p:nvPr>
            <p:ph type="ftr" sz="quarter" idx="11"/>
          </p:nvPr>
        </p:nvSpPr>
        <p:spPr bwMode="auto">
          <a:xfrm>
            <a:off x="581192" y="6423914"/>
            <a:ext cx="6917210" cy="365125"/>
          </a:xfrm>
          <a:prstGeom prst="rect">
            <a:avLst/>
          </a:prstGeom>
        </p:spPr>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9" name="Rectangle 8"/>
          <p:cNvSpPr>
            <a:spLocks noChangeAspect="1"/>
          </p:cNvSpPr>
          <p:nvPr/>
        </p:nvSpPr>
        <p:spPr bwMode="auto">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bwMode="auto">
          <a:xfrm>
            <a:off x="767857" y="933450"/>
            <a:ext cx="3031852" cy="1722419"/>
          </a:xfrm>
        </p:spPr>
        <p:txBody>
          <a:bodyPr anchor="b">
            <a:normAutofit/>
          </a:bodyPr>
          <a:lstStyle>
            <a:lvl1pPr algn="l">
              <a:defRPr sz="2400" b="0">
                <a:solidFill>
                  <a:srgbClr val="FFFFFF"/>
                </a:solidFill>
              </a:defRPr>
            </a:lvl1pPr>
          </a:lstStyle>
          <a:p>
            <a:pPr>
              <a:defRPr/>
            </a:pPr>
            <a:r>
              <a:rPr lang="en-US"/>
              <a:t>Click to edit Master title style</a:t>
            </a:r>
            <a:endParaRPr/>
          </a:p>
        </p:txBody>
      </p:sp>
      <p:sp>
        <p:nvSpPr>
          <p:cNvPr id="3" name="Content Placeholder 2"/>
          <p:cNvSpPr>
            <a:spLocks noGrp="1"/>
          </p:cNvSpPr>
          <p:nvPr>
            <p:ph idx="1"/>
          </p:nvPr>
        </p:nvSpPr>
        <p:spPr bwMode="auto">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8" name="Date Placeholder 7"/>
          <p:cNvSpPr>
            <a:spLocks noGrp="1"/>
          </p:cNvSpPr>
          <p:nvPr>
            <p:ph type="dt" sz="half" idx="10"/>
          </p:nvPr>
        </p:nvSpPr>
        <p:spPr bwMode="auto">
          <a:xfrm>
            <a:off x="7605951" y="6456916"/>
            <a:ext cx="2844798" cy="365125"/>
          </a:xfrm>
        </p:spPr>
        <p:txBody>
          <a:bodyPr/>
          <a:lstStyle/>
          <a:p>
            <a:pPr>
              <a:defRPr/>
            </a:pPr>
            <a:fld id="{D82884F1-FFEA-405F-9602-3DCA865EDA4E}" type="datetime1">
              <a:rPr lang="en-US"/>
              <a:t>1/17/2025</a:t>
            </a:fld>
            <a:endParaRPr lang="en-US"/>
          </a:p>
        </p:txBody>
      </p:sp>
      <p:sp>
        <p:nvSpPr>
          <p:cNvPr id="10" name="Footer Placeholder 9"/>
          <p:cNvSpPr>
            <a:spLocks noGrp="1"/>
          </p:cNvSpPr>
          <p:nvPr>
            <p:ph type="ftr" sz="quarter" idx="11"/>
          </p:nvPr>
        </p:nvSpPr>
        <p:spPr bwMode="auto">
          <a:xfrm>
            <a:off x="581192" y="6452590"/>
            <a:ext cx="6917210" cy="365125"/>
          </a:xfrm>
          <a:prstGeom prst="rect">
            <a:avLst/>
          </a:prstGeom>
        </p:spPr>
        <p:txBody>
          <a:bodyPr/>
          <a:lstStyle/>
          <a:p>
            <a:pPr>
              <a:defRPr/>
            </a:pPr>
            <a:endParaRPr lang="en-US"/>
          </a:p>
        </p:txBody>
      </p:sp>
      <p:sp>
        <p:nvSpPr>
          <p:cNvPr id="11" name="Slide Number Placeholder 10"/>
          <p:cNvSpPr>
            <a:spLocks noGrp="1"/>
          </p:cNvSpPr>
          <p:nvPr>
            <p:ph type="sldNum" sz="quarter" idx="12"/>
          </p:nvPr>
        </p:nvSpPr>
        <p:spPr bwMode="auto">
          <a:xfrm>
            <a:off x="10558300" y="6456916"/>
            <a:ext cx="1052510" cy="365125"/>
          </a:xfrm>
        </p:spPr>
        <p:txBody>
          <a:bodyPr/>
          <a:lstStyle/>
          <a:p>
            <a:pPr>
              <a:defRPr/>
            </a:pPr>
            <a:fld id="{3A98EE3D-8CD1-4C3F-BD1C-C98C9596463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81193" y="4693389"/>
            <a:ext cx="11029616" cy="566738"/>
          </a:xfrm>
        </p:spPr>
        <p:txBody>
          <a:bodyPr anchor="b">
            <a:normAutofit/>
          </a:bodyPr>
          <a:lstStyle>
            <a:lvl1pPr algn="l">
              <a:defRPr sz="2400" b="0">
                <a:solidFill>
                  <a:schemeClr val="tx1">
                    <a:lumMod val="75000"/>
                    <a:lumOff val="25000"/>
                  </a:schemeClr>
                </a:solidFill>
              </a:defRPr>
            </a:lvl1pPr>
          </a:lstStyle>
          <a:p>
            <a:pPr>
              <a:defRPr/>
            </a:pPr>
            <a:r>
              <a:rPr lang="en-US"/>
              <a:t>Click to edit Master title style</a:t>
            </a:r>
            <a:endParaRPr/>
          </a:p>
        </p:txBody>
      </p:sp>
      <p:sp>
        <p:nvSpPr>
          <p:cNvPr id="3" name="Picture Placeholder 2"/>
          <p:cNvSpPr>
            <a:spLocks noChangeAspect="1" noGrp="1"/>
          </p:cNvSpPr>
          <p:nvPr>
            <p:ph type="pic" idx="1"/>
          </p:nvPr>
        </p:nvSpPr>
        <p:spPr bwMode="auto">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en-US"/>
              <a:t>Click icon to add picture</a:t>
            </a:r>
            <a:endParaRPr/>
          </a:p>
        </p:txBody>
      </p:sp>
      <p:sp>
        <p:nvSpPr>
          <p:cNvPr id="4" name="Text Placeholder 3"/>
          <p:cNvSpPr>
            <a:spLocks noGrp="1"/>
          </p:cNvSpPr>
          <p:nvPr>
            <p:ph type="body" sz="half" idx="2"/>
          </p:nvPr>
        </p:nvSpPr>
        <p:spPr bwMode="auto">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E18DB4A-8810-4A10-AD5C-D5E2C667F5B3}" type="datetime1">
              <a:rPr lang="en-US"/>
              <a:t>1/17/2025</a:t>
            </a:fld>
            <a:endParaRPr lang="en-US"/>
          </a:p>
        </p:txBody>
      </p:sp>
      <p:sp>
        <p:nvSpPr>
          <p:cNvPr id="6" name="Footer Placeholder 5"/>
          <p:cNvSpPr>
            <a:spLocks noGrp="1"/>
          </p:cNvSpPr>
          <p:nvPr>
            <p:ph type="ftr" sz="quarter" idx="11"/>
          </p:nvPr>
        </p:nvSpPr>
        <p:spPr bwMode="auto">
          <a:xfrm>
            <a:off x="581192" y="6423914"/>
            <a:ext cx="6917210" cy="365125"/>
          </a:xfrm>
          <a:prstGeom prst="rect">
            <a:avLst/>
          </a:prstGeom>
        </p:spPr>
        <p:txBody>
          <a:bodyPr/>
          <a:lstStyle/>
          <a:p>
            <a:pPr algn="l">
              <a:defRPr/>
            </a:pPr>
            <a:endParaRPr lang="en-US"/>
          </a:p>
        </p:txBody>
      </p:sp>
      <p:sp>
        <p:nvSpPr>
          <p:cNvPr id="7" name="Slide Number Placeholder 6"/>
          <p:cNvSpPr>
            <a:spLocks noGrp="1"/>
          </p:cNvSpPr>
          <p:nvPr>
            <p:ph type="sldNum" sz="quarter" idx="12"/>
          </p:nvPr>
        </p:nvSpPr>
        <p:spPr bwMode="auto"/>
        <p:txBody>
          <a:bodyPr/>
          <a:lstStyle/>
          <a:p>
            <a:pPr>
              <a:defRPr/>
            </a:pPr>
            <a:fld id="{3A98EE3D-8CD1-4C3F-BD1C-C98C9596463C}"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581192" y="705123"/>
            <a:ext cx="11029616" cy="557146"/>
          </a:xfrm>
          <a:prstGeom prst="rect">
            <a:avLst/>
          </a:prstGeom>
        </p:spPr>
        <p:txBody>
          <a:bodyPr vert="horz" lIns="91440" tIns="45720" rIns="91440" bIns="45720"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581192" y="1415198"/>
            <a:ext cx="11029616" cy="4572852"/>
          </a:xfrm>
          <a:prstGeom prst="rect">
            <a:avLst/>
          </a:prstGeom>
        </p:spPr>
        <p:txBody>
          <a:bodyPr vert="horz" lIns="91440" tIns="45720" rIns="91440" bIns="45720" rtlCol="0" anchor="ctr">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7605951" y="6423914"/>
            <a:ext cx="2844798"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a:defRPr/>
            </a:pPr>
            <a:fld id="{ED291B17-9318-49DB-B28B-6E5994AE9581}" type="datetime1">
              <a:rPr lang="en-US"/>
              <a:t>1/17/2025</a:t>
            </a:fld>
            <a:endParaRPr lang="en-US"/>
          </a:p>
        </p:txBody>
      </p:sp>
      <p:sp>
        <p:nvSpPr>
          <p:cNvPr id="6" name="Slide Number Placeholder 5"/>
          <p:cNvSpPr>
            <a:spLocks noGrp="1"/>
          </p:cNvSpPr>
          <p:nvPr>
            <p:ph type="sldNum" sz="quarter" idx="4"/>
          </p:nvPr>
        </p:nvSpPr>
        <p:spPr bwMode="auto">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a:defRPr/>
            </a:pPr>
            <a:fld id="{3A98EE3D-8CD1-4C3F-BD1C-C98C9596463C}" type="slidenum">
              <a:rPr lang="en-US"/>
              <a:t>‹#›</a:t>
            </a:fld>
            <a:endParaRPr lang="en-US"/>
          </a:p>
        </p:txBody>
      </p:sp>
      <p:sp>
        <p:nvSpPr>
          <p:cNvPr id="9" name="Rectangle 8"/>
          <p:cNvSpPr/>
          <p:nvPr/>
        </p:nvSpPr>
        <p:spPr bwMode="auto">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auto">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auto">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p:blipFill>
        <p:spPr bwMode="auto">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a:lnSpc>
          <a:spcPct val="100000"/>
        </a:lnSpc>
        <a:spcBef>
          <a:spcPts val="0"/>
        </a:spcBef>
        <a:buNone/>
        <a:defRPr sz="2800" b="0" cap="all">
          <a:solidFill>
            <a:schemeClr val="tx1">
              <a:lumMod val="75000"/>
              <a:lumOff val="2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06000" indent="-306000" algn="l" defTabSz="457200">
        <a:lnSpc>
          <a:spcPct val="110000"/>
        </a:lnSpc>
        <a:spcBef>
          <a:spcPts val="0"/>
        </a:spcBef>
        <a:spcAft>
          <a:spcPts val="600"/>
        </a:spcAft>
        <a:buClr>
          <a:schemeClr val="accent1"/>
        </a:buClr>
        <a:buSzPct val="92000"/>
        <a:buFont typeface="Wingdings 2"/>
        <a:buChar char=""/>
        <a:defRPr sz="1700">
          <a:solidFill>
            <a:schemeClr val="tx1">
              <a:lumMod val="75000"/>
              <a:lumOff val="25000"/>
            </a:schemeClr>
          </a:solidFill>
          <a:latin typeface="+mn-lt"/>
          <a:ea typeface="+mn-ea"/>
          <a:cs typeface="+mn-cs"/>
        </a:defRPr>
      </a:lvl1pPr>
      <a:lvl2pPr marL="630000" indent="-306000" algn="l" defTabSz="457200">
        <a:spcBef>
          <a:spcPts val="0"/>
        </a:spcBef>
        <a:spcAft>
          <a:spcPts val="600"/>
        </a:spcAft>
        <a:buClr>
          <a:schemeClr val="accent1"/>
        </a:buClr>
        <a:buSzPct val="92000"/>
        <a:buFont typeface="Wingdings 2"/>
        <a:buChar char=""/>
        <a:defRPr sz="1400">
          <a:solidFill>
            <a:schemeClr val="tx1">
              <a:lumMod val="75000"/>
              <a:lumOff val="25000"/>
            </a:schemeClr>
          </a:solidFill>
          <a:latin typeface="+mn-lt"/>
          <a:ea typeface="+mn-ea"/>
          <a:cs typeface="+mn-cs"/>
        </a:defRPr>
      </a:lvl2pPr>
      <a:lvl3pPr marL="900000" indent="-270000" algn="l" defTabSz="457200">
        <a:spcBef>
          <a:spcPts val="0"/>
        </a:spcBef>
        <a:spcAft>
          <a:spcPts val="600"/>
        </a:spcAft>
        <a:buClr>
          <a:schemeClr val="accent1"/>
        </a:buClr>
        <a:buSzPct val="92000"/>
        <a:buFont typeface="Wingdings 2"/>
        <a:buChar char=""/>
        <a:defRPr sz="1300">
          <a:solidFill>
            <a:schemeClr val="tx1">
              <a:lumMod val="75000"/>
              <a:lumOff val="25000"/>
            </a:schemeClr>
          </a:solidFill>
          <a:latin typeface="+mn-lt"/>
          <a:ea typeface="+mn-ea"/>
          <a:cs typeface="+mn-cs"/>
        </a:defRPr>
      </a:lvl3pPr>
      <a:lvl4pPr marL="1242000" indent="-234000" algn="l" defTabSz="457200">
        <a:spcBef>
          <a:spcPts val="0"/>
        </a:spcBef>
        <a:spcAft>
          <a:spcPts val="600"/>
        </a:spcAft>
        <a:buClr>
          <a:schemeClr val="accent1"/>
        </a:buClr>
        <a:buSzPct val="92000"/>
        <a:buFont typeface="Wingdings 2"/>
        <a:buChar char=""/>
        <a:defRPr sz="1100">
          <a:solidFill>
            <a:schemeClr val="tx1">
              <a:lumMod val="75000"/>
              <a:lumOff val="25000"/>
            </a:schemeClr>
          </a:solidFill>
          <a:latin typeface="+mn-lt"/>
          <a:ea typeface="+mn-ea"/>
          <a:cs typeface="+mn-cs"/>
        </a:defRPr>
      </a:lvl4pPr>
      <a:lvl5pPr marL="1602000" indent="-234000" algn="l" defTabSz="457200">
        <a:spcBef>
          <a:spcPts val="0"/>
        </a:spcBef>
        <a:spcAft>
          <a:spcPts val="600"/>
        </a:spcAft>
        <a:buClr>
          <a:schemeClr val="accent1"/>
        </a:buClr>
        <a:buSzPct val="92000"/>
        <a:buFont typeface="Wingdings 2"/>
        <a:buChar char=""/>
        <a:defRPr sz="1100">
          <a:solidFill>
            <a:schemeClr val="tx1">
              <a:lumMod val="75000"/>
              <a:lumOff val="25000"/>
            </a:schemeClr>
          </a:solidFill>
          <a:latin typeface="+mn-lt"/>
          <a:ea typeface="+mn-ea"/>
          <a:cs typeface="+mn-cs"/>
        </a:defRPr>
      </a:lvl5pPr>
      <a:lvl6pPr marL="1900000" indent="-228600" algn="l" defTabSz="457200">
        <a:spcBef>
          <a:spcPts val="0"/>
        </a:spcBef>
        <a:spcAft>
          <a:spcPts val="600"/>
        </a:spcAft>
        <a:buClr>
          <a:schemeClr val="accent2"/>
        </a:buClr>
        <a:buSzPct val="92000"/>
        <a:buFont typeface="Wingdings 2"/>
        <a:buChar char=""/>
        <a:defRPr sz="1200">
          <a:solidFill>
            <a:schemeClr val="tx2"/>
          </a:solidFill>
          <a:latin typeface="+mn-lt"/>
          <a:ea typeface="+mn-ea"/>
          <a:cs typeface="+mn-cs"/>
        </a:defRPr>
      </a:lvl6pPr>
      <a:lvl7pPr marL="2200000" indent="-228600" algn="l" defTabSz="457200">
        <a:spcBef>
          <a:spcPts val="0"/>
        </a:spcBef>
        <a:spcAft>
          <a:spcPts val="600"/>
        </a:spcAft>
        <a:buClr>
          <a:schemeClr val="accent2"/>
        </a:buClr>
        <a:buSzPct val="92000"/>
        <a:buFont typeface="Wingdings 2"/>
        <a:buChar char=""/>
        <a:defRPr sz="1200">
          <a:solidFill>
            <a:schemeClr val="tx2"/>
          </a:solidFill>
          <a:latin typeface="+mn-lt"/>
          <a:ea typeface="+mn-ea"/>
          <a:cs typeface="+mn-cs"/>
        </a:defRPr>
      </a:lvl7pPr>
      <a:lvl8pPr marL="2500000" indent="-228600" algn="l" defTabSz="457200">
        <a:spcBef>
          <a:spcPts val="0"/>
        </a:spcBef>
        <a:spcAft>
          <a:spcPts val="600"/>
        </a:spcAft>
        <a:buClr>
          <a:schemeClr val="accent2"/>
        </a:buClr>
        <a:buSzPct val="92000"/>
        <a:buFont typeface="Wingdings 2"/>
        <a:buChar char=""/>
        <a:defRPr sz="1200">
          <a:solidFill>
            <a:schemeClr val="tx2"/>
          </a:solidFill>
          <a:latin typeface="+mn-lt"/>
          <a:ea typeface="+mn-ea"/>
          <a:cs typeface="+mn-cs"/>
        </a:defRPr>
      </a:lvl8pPr>
      <a:lvl9pPr marL="2800000" indent="-228600" algn="l" defTabSz="457200">
        <a:spcBef>
          <a:spcPts val="0"/>
        </a:spcBef>
        <a:spcAft>
          <a:spcPts val="600"/>
        </a:spcAft>
        <a:buClr>
          <a:schemeClr val="accent2"/>
        </a:buClr>
        <a:buSzPct val="92000"/>
        <a:buFont typeface="Wingdings 2"/>
        <a:buChar char=""/>
        <a:defRPr sz="1200">
          <a:solidFill>
            <a:schemeClr val="tx2"/>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github.com/Akhi-hecker/myStego.git"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359108" y="1821635"/>
            <a:ext cx="9144000" cy="977778"/>
          </a:xfrm>
        </p:spPr>
        <p:txBody>
          <a:bodyPr vertOverflow="overflow" horzOverflow="overflow" vert="horz" wrap="square" lIns="91440" tIns="45720" rIns="91440" bIns="45720" numCol="1" spcCol="0" rtlCol="0" fromWordArt="0" anchor="b" anchorCtr="0" forceAA="0" upright="0" compatLnSpc="0">
            <a:normAutofit fontScale="90000" lnSpcReduction="2000"/>
          </a:bodyPr>
          <a:lstStyle/>
          <a:p>
            <a:pPr algn="ctr">
              <a:defRPr/>
            </a:pPr>
            <a:r>
              <a:rPr lang="en-US" b="1">
                <a:solidFill>
                  <a:schemeClr val="accent1"/>
                </a:solidFill>
                <a:latin typeface="Arial"/>
                <a:cs typeface="Arial"/>
              </a:rPr>
              <a:t>SECURE DATA HIDING IN IMAGES USING STEGANOGRAPHY</a:t>
            </a:r>
            <a:endParaRPr/>
          </a:p>
        </p:txBody>
      </p:sp>
      <p:sp>
        <p:nvSpPr>
          <p:cNvPr id="3" name="TextBox 2"/>
          <p:cNvSpPr txBox="1"/>
          <p:nvPr/>
        </p:nvSpPr>
        <p:spPr bwMode="auto">
          <a:xfrm>
            <a:off x="-329781" y="1034320"/>
            <a:ext cx="12752927" cy="579479"/>
          </a:xfrm>
          <a:prstGeom prst="rect">
            <a:avLst/>
          </a:prstGeom>
          <a:noFill/>
        </p:spPr>
        <p:txBody>
          <a:bodyPr wrap="square" lIns="91440" tIns="45720" rIns="91440" bIns="45720" rtlCol="0" anchor="t">
            <a:spAutoFit/>
          </a:bodyPr>
          <a:lstStyle/>
          <a:p>
            <a:pPr algn="ctr">
              <a:defRPr/>
            </a:pPr>
            <a:r>
              <a:rPr lang="en-US" sz="3200" b="1">
                <a:solidFill>
                  <a:schemeClr val="accent1">
                    <a:lumMod val="75000"/>
                  </a:schemeClr>
                </a:solidFill>
                <a:latin typeface="Arial"/>
                <a:cs typeface="Arial"/>
              </a:rPr>
              <a:t>CAPSTONE PROJECT</a:t>
            </a:r>
            <a:endParaRPr lang="en-US" sz="3200" b="1">
              <a:solidFill>
                <a:schemeClr val="accent1">
                  <a:lumMod val="75000"/>
                </a:schemeClr>
              </a:solidFill>
              <a:latin typeface="Arial"/>
              <a:cs typeface="Arial"/>
            </a:endParaRPr>
          </a:p>
        </p:txBody>
      </p:sp>
      <p:sp>
        <p:nvSpPr>
          <p:cNvPr id="4" name="TextBox 3"/>
          <p:cNvSpPr txBox="1"/>
          <p:nvPr/>
        </p:nvSpPr>
        <p:spPr bwMode="auto">
          <a:xfrm>
            <a:off x="3117528" y="4586364"/>
            <a:ext cx="8003942" cy="1310999"/>
          </a:xfrm>
          <a:prstGeom prst="rect">
            <a:avLst/>
          </a:prstGeom>
          <a:noFill/>
        </p:spPr>
        <p:txBody>
          <a:bodyPr wrap="square" lIns="91440" tIns="45720" rIns="91440" bIns="45720" rtlCol="0" anchor="t">
            <a:spAutoFit/>
          </a:bodyPr>
          <a:lstStyle/>
          <a:p>
            <a:pPr>
              <a:defRPr/>
            </a:pPr>
            <a:r>
              <a:rPr lang="en-US" sz="2000" b="1">
                <a:solidFill>
                  <a:schemeClr val="accent1">
                    <a:lumMod val="75000"/>
                  </a:schemeClr>
                </a:solidFill>
                <a:latin typeface="Arial"/>
                <a:cs typeface="Arial"/>
              </a:rPr>
              <a:t>Presented By: Kalla Bharath Sai Durga Akhil</a:t>
            </a:r>
            <a:endParaRPr/>
          </a:p>
          <a:p>
            <a:pPr>
              <a:defRPr/>
            </a:pPr>
            <a:r>
              <a:rPr lang="en-US" sz="2000" b="1">
                <a:solidFill>
                  <a:schemeClr val="accent1">
                    <a:lumMod val="75000"/>
                  </a:schemeClr>
                </a:solidFill>
                <a:latin typeface="Arial"/>
                <a:cs typeface="Arial"/>
              </a:rPr>
              <a:t>Student Name </a:t>
            </a:r>
            <a:r>
              <a:rPr lang="en-US" sz="2000" b="1">
                <a:solidFill>
                  <a:schemeClr val="accent1">
                    <a:lumMod val="75000"/>
                  </a:schemeClr>
                </a:solidFill>
                <a:latin typeface="Arial"/>
                <a:cs typeface="Arial"/>
              </a:rPr>
              <a:t>: Kalla Akhil</a:t>
            </a:r>
            <a:endParaRPr/>
          </a:p>
          <a:p>
            <a:pPr>
              <a:defRPr/>
            </a:pPr>
            <a:r>
              <a:rPr lang="en-US" sz="2000" b="1">
                <a:solidFill>
                  <a:schemeClr val="accent1">
                    <a:lumMod val="75000"/>
                  </a:schemeClr>
                </a:solidFill>
                <a:latin typeface="Arial"/>
                <a:cs typeface="Arial"/>
              </a:rPr>
              <a:t>College </a:t>
            </a:r>
            <a:r>
              <a:rPr lang="en-US" sz="2000" b="1">
                <a:solidFill>
                  <a:schemeClr val="accent1">
                    <a:lumMod val="75000"/>
                  </a:schemeClr>
                </a:solidFill>
                <a:latin typeface="Arial"/>
                <a:cs typeface="Arial"/>
              </a:rPr>
              <a:t>Name &amp; Department : GITAM University (CSE CS)</a:t>
            </a:r>
            <a:endParaRPr/>
          </a:p>
          <a:p>
            <a:pPr>
              <a:defRPr/>
            </a:pPr>
            <a:endParaRPr lang="en-US" sz="2000" b="1">
              <a:solidFill>
                <a:schemeClr val="accent1">
                  <a:lumMod val="75000"/>
                </a:schemeClr>
              </a:solidFill>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66018830" name="Title 1"/>
          <p:cNvSpPr>
            <a:spLocks noGrp="1"/>
          </p:cNvSpPr>
          <p:nvPr>
            <p:ph type="title"/>
          </p:nvPr>
        </p:nvSpPr>
        <p:spPr bwMode="auto">
          <a:xfrm>
            <a:off x="581191" y="702155"/>
            <a:ext cx="11029615" cy="530295"/>
          </a:xfrm>
        </p:spPr>
        <p:txBody>
          <a:bodyPr vertOverflow="overflow" horzOverflow="overflow" vert="horz" wrap="square" lIns="91440" tIns="45720" rIns="91440" bIns="45720" numCol="1" spcCol="0" rtlCol="0" fromWordArt="0" anchor="b" anchorCtr="0" forceAA="0" upright="0" compatLnSpc="0">
            <a:normAutofit/>
          </a:bodyPr>
          <a:lstStyle/>
          <a:p>
            <a:pPr>
              <a:defRPr/>
            </a:pPr>
            <a:r>
              <a:rPr lang="en-IN" sz="2800" b="0" i="0" u="none" strike="noStrike" cap="all" spc="0">
                <a:solidFill>
                  <a:schemeClr val="accent1"/>
                </a:solidFill>
                <a:latin typeface="Franklin Gothic Demi"/>
                <a:ea typeface="Arial"/>
                <a:cs typeface="Arial"/>
              </a:rPr>
              <a:t>Results</a:t>
            </a:r>
            <a:endParaRPr sz="2800"/>
          </a:p>
        </p:txBody>
      </p:sp>
      <p:pic>
        <p:nvPicPr>
          <p:cNvPr id="1469744850" name=""/>
          <p:cNvPicPr>
            <a:picLocks noChangeAspect="1"/>
          </p:cNvPicPr>
          <p:nvPr>
            <p:ph idx="1"/>
          </p:nvPr>
        </p:nvPicPr>
        <p:blipFill>
          <a:blip r:embed="rId3"/>
          <a:stretch/>
        </p:blipFill>
        <p:spPr bwMode="auto">
          <a:xfrm rot="0">
            <a:off x="2506769" y="1302025"/>
            <a:ext cx="7178459" cy="4673323"/>
          </a:xfrm>
          <a:prstGeom prst="rect">
            <a:avLst/>
          </a:prstGeom>
        </p:spPr>
      </p:pic>
      <p:sp>
        <p:nvSpPr>
          <p:cNvPr id="60675927" name=""/>
          <p:cNvSpPr txBox="1"/>
          <p:nvPr/>
        </p:nvSpPr>
        <p:spPr bwMode="auto">
          <a:xfrm flipH="0" flipV="0">
            <a:off x="10131264" y="2958352"/>
            <a:ext cx="1748837" cy="12347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2500" b="1" u="sng"/>
              <a:t>Output Encrypted Image</a:t>
            </a:r>
            <a:endParaRPr sz="2500" b="1" u="sng"/>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solidFill>
                  <a:schemeClr val="accent1"/>
                </a:solidFill>
              </a:rPr>
              <a:t>Conclusion</a:t>
            </a:r>
            <a:endParaRPr/>
          </a:p>
        </p:txBody>
      </p:sp>
      <p:sp>
        <p:nvSpPr>
          <p:cNvPr id="3" name="Content Placeholder 2"/>
          <p:cNvSpPr>
            <a:spLocks noGrp="1"/>
          </p:cNvSpPr>
          <p:nvPr>
            <p:ph idx="1"/>
          </p:nvPr>
        </p:nvSpPr>
        <p:spPr bwMode="auto"/>
        <p:txBody>
          <a:bodyPr/>
          <a:lstStyle/>
          <a:p>
            <a:pPr>
              <a:defRPr/>
            </a:pPr>
            <a:r>
              <a:rPr lang="en-IN" sz="1700" b="1" i="0" u="sng" strike="noStrike" cap="none" spc="0">
                <a:solidFill>
                  <a:schemeClr val="tx1">
                    <a:lumMod val="75000"/>
                    <a:lumOff val="25000"/>
                  </a:schemeClr>
                </a:solidFill>
                <a:latin typeface="Franklin Gothic Book"/>
                <a:ea typeface="Franklin Gothic Book"/>
                <a:cs typeface="Franklin Gothic Book"/>
              </a:rPr>
              <a:t>Successfully embeds messages into images</a:t>
            </a:r>
            <a:r>
              <a:rPr lang="en-IN" sz="1700" b="0" i="0" u="none" strike="noStrike" cap="none" spc="0">
                <a:solidFill>
                  <a:schemeClr val="tx1">
                    <a:lumMod val="75000"/>
                    <a:lumOff val="25000"/>
                  </a:schemeClr>
                </a:solidFill>
                <a:latin typeface="Franklin Gothic Book"/>
                <a:ea typeface="Franklin Gothic Book"/>
                <a:cs typeface="Franklin Gothic Book"/>
              </a:rPr>
              <a:t>: using steganography.</a:t>
            </a:r>
            <a:endParaRPr lang="en-IN" sz="1700" b="0" i="0" u="none" strike="noStrike" cap="none" spc="0">
              <a:solidFill>
                <a:schemeClr val="tx1">
                  <a:lumMod val="75000"/>
                  <a:lumOff val="25000"/>
                </a:schemeClr>
              </a:solidFill>
              <a:latin typeface="Franklin Gothic Book"/>
              <a:cs typeface="Franklin Gothic Book"/>
            </a:endParaRPr>
          </a:p>
          <a:p>
            <a:pPr>
              <a:defRPr/>
            </a:pPr>
            <a:r>
              <a:rPr lang="en-IN" sz="1700" b="1" i="0" u="sng" strike="noStrike" cap="none" spc="0">
                <a:solidFill>
                  <a:schemeClr val="tx1">
                    <a:lumMod val="75000"/>
                    <a:lumOff val="25000"/>
                  </a:schemeClr>
                </a:solidFill>
                <a:latin typeface="Franklin Gothic Book"/>
                <a:ea typeface="Franklin Gothic Book"/>
                <a:cs typeface="Franklin Gothic Book"/>
              </a:rPr>
              <a:t>Adds passcode security</a:t>
            </a:r>
            <a:r>
              <a:rPr lang="en-IN" sz="1700" b="0" i="0" u="none" strike="noStrike" cap="none" spc="0">
                <a:solidFill>
                  <a:schemeClr val="tx1">
                    <a:lumMod val="75000"/>
                    <a:lumOff val="25000"/>
                  </a:schemeClr>
                </a:solidFill>
                <a:latin typeface="Franklin Gothic Book"/>
                <a:ea typeface="Franklin Gothic Book"/>
                <a:cs typeface="Franklin Gothic Book"/>
              </a:rPr>
              <a:t>: for encoding and decoding.</a:t>
            </a:r>
            <a:endParaRPr lang="en-IN" sz="1700" b="0" i="0" u="none" strike="noStrike" cap="none" spc="0">
              <a:solidFill>
                <a:schemeClr val="tx1">
                  <a:lumMod val="75000"/>
                  <a:lumOff val="25000"/>
                </a:schemeClr>
              </a:solidFill>
              <a:latin typeface="Franklin Gothic Book"/>
              <a:cs typeface="Franklin Gothic Book"/>
            </a:endParaRPr>
          </a:p>
          <a:p>
            <a:pPr>
              <a:defRPr/>
            </a:pPr>
            <a:r>
              <a:rPr lang="en-IN" sz="1700" b="1" i="0" u="sng" strike="noStrike" cap="none" spc="0">
                <a:solidFill>
                  <a:schemeClr val="tx1">
                    <a:lumMod val="75000"/>
                    <a:lumOff val="25000"/>
                  </a:schemeClr>
                </a:solidFill>
                <a:latin typeface="Franklin Gothic Book"/>
                <a:ea typeface="Franklin Gothic Book"/>
                <a:cs typeface="Franklin Gothic Book"/>
              </a:rPr>
              <a:t>Educational tool</a:t>
            </a:r>
            <a:r>
              <a:rPr lang="en-IN" sz="1700" b="0" i="0" u="none" strike="noStrike" cap="none" spc="0">
                <a:solidFill>
                  <a:schemeClr val="tx1">
                    <a:lumMod val="75000"/>
                    <a:lumOff val="25000"/>
                  </a:schemeClr>
                </a:solidFill>
                <a:latin typeface="Franklin Gothic Book"/>
                <a:ea typeface="Franklin Gothic Book"/>
                <a:cs typeface="Franklin Gothic Book"/>
              </a:rPr>
              <a:t>: for learning about cryptography and image processing.</a:t>
            </a:r>
            <a:endParaRPr lang="en-IN" sz="1700" b="0" i="0" u="none" strike="noStrike" cap="none" spc="0">
              <a:solidFill>
                <a:schemeClr val="tx1">
                  <a:lumMod val="75000"/>
                  <a:lumOff val="25000"/>
                </a:schemeClr>
              </a:solidFill>
              <a:latin typeface="Franklin Gothic Book"/>
              <a:cs typeface="Franklin Gothic Book"/>
            </a:endParaRPr>
          </a:p>
          <a:p>
            <a:pPr>
              <a:defRPr/>
            </a:pPr>
            <a:r>
              <a:rPr lang="en-IN" sz="1700" b="1" i="0" u="sng" strike="noStrike" cap="none" spc="0">
                <a:solidFill>
                  <a:schemeClr val="tx1">
                    <a:lumMod val="75000"/>
                    <a:lumOff val="25000"/>
                  </a:schemeClr>
                </a:solidFill>
                <a:latin typeface="Franklin Gothic Book"/>
                <a:ea typeface="Franklin Gothic Book"/>
                <a:cs typeface="Franklin Gothic Book"/>
              </a:rPr>
              <a:t>Interactive</a:t>
            </a:r>
            <a:r>
              <a:rPr lang="en-IN" sz="1700" b="0" i="0" u="none" strike="noStrike" cap="none" spc="0">
                <a:solidFill>
                  <a:schemeClr val="tx1">
                    <a:lumMod val="75000"/>
                    <a:lumOff val="25000"/>
                  </a:schemeClr>
                </a:solidFill>
                <a:latin typeface="Franklin Gothic Book"/>
                <a:ea typeface="Franklin Gothic Book"/>
                <a:cs typeface="Franklin Gothic Book"/>
              </a:rPr>
              <a:t>: with user input for messages and passcodes.</a:t>
            </a:r>
            <a:endParaRPr lang="en-IN" sz="1700" b="0" i="0" u="none" strike="noStrike" cap="none" spc="0">
              <a:solidFill>
                <a:schemeClr val="tx1">
                  <a:lumMod val="75000"/>
                  <a:lumOff val="25000"/>
                </a:schemeClr>
              </a:solidFill>
              <a:latin typeface="Franklin Gothic Book"/>
              <a:cs typeface="Franklin Gothic Book"/>
            </a:endParaRPr>
          </a:p>
          <a:p>
            <a:pPr>
              <a:defRPr/>
            </a:pPr>
            <a:r>
              <a:rPr lang="en-IN" sz="1700" b="1" i="0" u="sng" strike="noStrike" cap="none" spc="0">
                <a:solidFill>
                  <a:schemeClr val="tx1">
                    <a:lumMod val="75000"/>
                    <a:lumOff val="25000"/>
                  </a:schemeClr>
                </a:solidFill>
                <a:latin typeface="Franklin Gothic Book"/>
                <a:ea typeface="Franklin Gothic Book"/>
                <a:cs typeface="Franklin Gothic Book"/>
              </a:rPr>
              <a:t>Ideal for beginners</a:t>
            </a:r>
            <a:r>
              <a:rPr lang="en-IN" sz="1700" b="0" i="0" u="none" strike="noStrike" cap="none" spc="0">
                <a:solidFill>
                  <a:schemeClr val="tx1">
                    <a:lumMod val="75000"/>
                    <a:lumOff val="25000"/>
                  </a:schemeClr>
                </a:solidFill>
                <a:latin typeface="Franklin Gothic Book"/>
                <a:ea typeface="Franklin Gothic Book"/>
                <a:cs typeface="Franklin Gothic Book"/>
              </a:rPr>
              <a:t>: but not for high-security needs.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solidFill>
                  <a:schemeClr val="accent1"/>
                </a:solidFill>
              </a:rPr>
              <a:t>GitHub Link</a:t>
            </a:r>
            <a:endParaRPr/>
          </a:p>
        </p:txBody>
      </p:sp>
      <p:sp>
        <p:nvSpPr>
          <p:cNvPr id="3" name="Content Placeholder 2"/>
          <p:cNvSpPr>
            <a:spLocks noGrp="1"/>
          </p:cNvSpPr>
          <p:nvPr>
            <p:ph idx="1"/>
          </p:nvPr>
        </p:nvSpPr>
        <p:spPr bwMode="auto"/>
        <p:txBody>
          <a:bodyPr/>
          <a:lstStyle/>
          <a:p>
            <a:pPr>
              <a:defRPr/>
            </a:pPr>
            <a:r>
              <a:rPr lang="en-IN" u="sng">
                <a:hlinkClick r:id="rId3" tooltip="https://github.com/Akhi-hecker/myStego.git"/>
              </a:rPr>
              <a:t>https://github.com/Akhi-hecker/myStego.git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 name="Title 4"/>
          <p:cNvSpPr>
            <a:spLocks noGrp="1"/>
          </p:cNvSpPr>
          <p:nvPr>
            <p:ph type="title"/>
          </p:nvPr>
        </p:nvSpPr>
        <p:spPr bwMode="auto">
          <a:xfrm>
            <a:off x="1463040" y="2766218"/>
            <a:ext cx="9298744" cy="1325563"/>
          </a:xfrm>
        </p:spPr>
        <p:txBody>
          <a:bodyPr/>
          <a:lstStyle/>
          <a:p>
            <a:pPr algn="ctr">
              <a:defRPr/>
            </a:pPr>
            <a:r>
              <a:rPr lang="en-US" b="1">
                <a:solidFill>
                  <a:srgbClr val="002060"/>
                </a:solidFill>
                <a:latin typeface="Arial"/>
                <a:cs typeface="Arial"/>
              </a:rPr>
              <a:t>THANK YOU</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49573" y="558468"/>
            <a:ext cx="10515600" cy="1325563"/>
          </a:xfrm>
        </p:spPr>
        <p:txBody>
          <a:bodyPr/>
          <a:lstStyle/>
          <a:p>
            <a:pPr>
              <a:defRPr/>
            </a:pPr>
            <a:r>
              <a:rPr lang="en-US" b="1">
                <a:solidFill>
                  <a:srgbClr val="002060"/>
                </a:solidFill>
                <a:latin typeface="Arial"/>
                <a:cs typeface="Arial"/>
              </a:rPr>
              <a:t>OUTLINE</a:t>
            </a:r>
            <a:endParaRPr/>
          </a:p>
        </p:txBody>
      </p:sp>
      <p:sp>
        <p:nvSpPr>
          <p:cNvPr id="3" name="Content Placeholder 2"/>
          <p:cNvSpPr>
            <a:spLocks noGrp="1"/>
          </p:cNvSpPr>
          <p:nvPr>
            <p:ph idx="1"/>
          </p:nvPr>
        </p:nvSpPr>
        <p:spPr bwMode="auto">
          <a:xfrm>
            <a:off x="838200" y="1618938"/>
            <a:ext cx="11019020" cy="5239062"/>
          </a:xfrm>
        </p:spPr>
        <p:txBody>
          <a:bodyPr vert="horz" lIns="91440" tIns="45720" rIns="91440" bIns="45720" rtlCol="0" anchor="t">
            <a:noAutofit/>
          </a:bodyPr>
          <a:lstStyle/>
          <a:p>
            <a:pPr marL="0" indent="0">
              <a:buNone/>
              <a:defRPr/>
            </a:pPr>
            <a:r>
              <a:rPr lang="en-US" sz="2000" b="1">
                <a:latin typeface="Arial"/>
                <a:ea typeface="+mn-lt"/>
                <a:cs typeface="Arial"/>
              </a:rPr>
              <a:t>  </a:t>
            </a:r>
            <a:endParaRPr lang="en-US">
              <a:latin typeface="Arial"/>
              <a:cs typeface="Arial"/>
            </a:endParaRPr>
          </a:p>
          <a:p>
            <a:pPr marL="305435" indent="-305435">
              <a:defRPr/>
            </a:pPr>
            <a:r>
              <a:rPr lang="en-US" sz="2000" b="1">
                <a:latin typeface="Arial"/>
                <a:ea typeface="+mn-lt"/>
                <a:cs typeface="Arial"/>
              </a:rPr>
              <a:t>Problem Statement </a:t>
            </a:r>
            <a:endParaRPr/>
          </a:p>
          <a:p>
            <a:pPr marL="305435" indent="-305435">
              <a:defRPr/>
            </a:pPr>
            <a:r>
              <a:rPr lang="en-US" sz="2000" b="1">
                <a:latin typeface="Arial"/>
                <a:ea typeface="+mn-lt"/>
                <a:cs typeface="Arial"/>
              </a:rPr>
              <a:t>Technology used</a:t>
            </a:r>
            <a:endParaRPr lang="en-US">
              <a:latin typeface="Arial"/>
              <a:cs typeface="Arial"/>
            </a:endParaRPr>
          </a:p>
          <a:p>
            <a:pPr marL="305435" indent="-305435">
              <a:defRPr/>
            </a:pPr>
            <a:r>
              <a:rPr lang="en-US" sz="2000" b="1">
                <a:latin typeface="Arial"/>
                <a:ea typeface="+mn-lt"/>
                <a:cs typeface="+mn-lt"/>
              </a:rPr>
              <a:t>Wow factor </a:t>
            </a:r>
            <a:endParaRPr lang="en-US" sz="2000">
              <a:latin typeface="Arial"/>
              <a:ea typeface="+mn-lt"/>
              <a:cs typeface="+mn-lt"/>
            </a:endParaRPr>
          </a:p>
          <a:p>
            <a:pPr marL="305435" indent="-305435">
              <a:defRPr/>
            </a:pPr>
            <a:r>
              <a:rPr lang="en-US" sz="2000" b="1">
                <a:latin typeface="Arial"/>
                <a:ea typeface="+mn-lt"/>
                <a:cs typeface="+mn-lt"/>
              </a:rPr>
              <a:t>End users</a:t>
            </a:r>
            <a:endParaRPr/>
          </a:p>
          <a:p>
            <a:pPr marL="305435" indent="-305435">
              <a:defRPr/>
            </a:pPr>
            <a:r>
              <a:rPr lang="en-US" sz="2000" b="1">
                <a:latin typeface="Arial"/>
                <a:ea typeface="+mn-lt"/>
                <a:cs typeface="+mn-lt"/>
              </a:rPr>
              <a:t>Result</a:t>
            </a:r>
            <a:endParaRPr/>
          </a:p>
          <a:p>
            <a:pPr marL="305435" indent="-305435">
              <a:defRPr/>
            </a:pPr>
            <a:r>
              <a:rPr lang="en-US" sz="2000" b="1">
                <a:latin typeface="Arial"/>
                <a:ea typeface="+mn-lt"/>
                <a:cs typeface="+mn-lt"/>
              </a:rPr>
              <a:t>Conclusion</a:t>
            </a:r>
            <a:endParaRPr/>
          </a:p>
          <a:p>
            <a:pPr marL="305435" indent="-305435">
              <a:defRPr/>
            </a:pPr>
            <a:r>
              <a:rPr lang="en-US" sz="2000" b="1">
                <a:latin typeface="Arial"/>
                <a:ea typeface="+mn-lt"/>
                <a:cs typeface="+mn-lt"/>
              </a:rPr>
              <a:t>Git-hub Link</a:t>
            </a:r>
            <a:endParaRPr/>
          </a:p>
          <a:p>
            <a:pPr marL="305435" indent="-305435">
              <a:defRPr/>
            </a:pPr>
            <a:r>
              <a:rPr lang="en-US" sz="2000" b="1">
                <a:latin typeface="Arial"/>
                <a:ea typeface="+mn-lt"/>
                <a:cs typeface="+mn-lt"/>
              </a:rPr>
              <a:t>Future scope</a:t>
            </a:r>
            <a:endParaRPr/>
          </a:p>
          <a:p>
            <a:pPr marL="0" indent="0">
              <a:buNone/>
              <a:defRPr/>
            </a:pPr>
            <a:endParaRPr lang="en-US" sz="2000" b="1">
              <a:latin typeface="Arial"/>
              <a:ea typeface="+mn-lt"/>
              <a:cs typeface="+mn-lt"/>
            </a:endParaRPr>
          </a:p>
          <a:p>
            <a:pPr marL="305435" indent="-305435">
              <a:defRPr/>
            </a:pPr>
            <a:endParaRPr lang="en-US" sz="2000" b="1">
              <a:latin typeface="Arial"/>
              <a:ea typeface="+mn-lt"/>
              <a:cs typeface="+mn-lt"/>
            </a:endParaRPr>
          </a:p>
          <a:p>
            <a:pPr marL="305435" indent="-305435">
              <a:defRPr/>
            </a:pPr>
            <a:endParaRPr lang="en-US">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 name="Title 4"/>
          <p:cNvSpPr>
            <a:spLocks noGrp="1"/>
          </p:cNvSpPr>
          <p:nvPr>
            <p:ph type="title"/>
          </p:nvPr>
        </p:nvSpPr>
        <p:spPr bwMode="auto"/>
        <p:txBody>
          <a:bodyPr>
            <a:normAutofit fontScale="90000"/>
          </a:bodyPr>
          <a:lstStyle/>
          <a:p>
            <a:pPr>
              <a:defRPr/>
            </a:pPr>
            <a:r>
              <a:rPr lang="en-US" sz="4400" b="1">
                <a:solidFill>
                  <a:schemeClr val="accent1"/>
                </a:solidFill>
                <a:latin typeface="Arial"/>
                <a:cs typeface="Arial"/>
              </a:rPr>
              <a:t>Problem Statement</a:t>
            </a:r>
            <a:endParaRPr lang="en-US" sz="4400"/>
          </a:p>
        </p:txBody>
      </p:sp>
      <p:sp>
        <p:nvSpPr>
          <p:cNvPr id="2" name="Content Placeholder 1"/>
          <p:cNvSpPr>
            <a:spLocks noGrp="1"/>
          </p:cNvSpPr>
          <p:nvPr>
            <p:ph idx="1"/>
          </p:nvPr>
        </p:nvSpPr>
        <p:spPr bwMode="auto">
          <a:xfrm>
            <a:off x="452403" y="1237632"/>
            <a:ext cx="11029615" cy="4673324"/>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marL="0" indent="0">
              <a:buNone/>
              <a:defRPr/>
            </a:pPr>
            <a:r>
              <a:rPr lang="en-IN" sz="3200" b="0" i="0" u="none" strike="noStrike" cap="none" spc="0">
                <a:solidFill>
                  <a:srgbClr val="0F0F0F"/>
                </a:solidFill>
                <a:latin typeface="Franklin Gothic Book"/>
                <a:ea typeface="Franklin Gothic Book"/>
                <a:cs typeface="Franklin Gothic Book"/>
              </a:rPr>
              <a:t>The problem involves concealing sensitive information within digital images using steganography techniques, making the hidden data undetectable to casual observers. This project aims to develop robust methods for embedding secret messages in images without visibly altering their appearance, while ensuring the hidden data remains recoverable only by authorized recipients. The challenge includes maximizing data capacity while maintaining image quality and implementing encryption for additional security against unauthorized extraction attempts.</a:t>
            </a:r>
            <a:endParaRPr lang="en-IN"/>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 name="Title 4"/>
          <p:cNvSpPr>
            <a:spLocks noGrp="1"/>
          </p:cNvSpPr>
          <p:nvPr>
            <p:ph type="title"/>
          </p:nvPr>
        </p:nvSpPr>
        <p:spPr bwMode="auto"/>
        <p:txBody>
          <a:bodyPr>
            <a:normAutofit fontScale="90000"/>
          </a:bodyPr>
          <a:lstStyle/>
          <a:p>
            <a:pPr>
              <a:defRPr/>
            </a:pPr>
            <a:r>
              <a:rPr lang="en-US" sz="4400" b="1">
                <a:solidFill>
                  <a:schemeClr val="accent1"/>
                </a:solidFill>
                <a:latin typeface="Arial"/>
                <a:cs typeface="Arial"/>
              </a:rPr>
              <a:t>Technology  used</a:t>
            </a:r>
            <a:endParaRPr lang="en-US" sz="4400"/>
          </a:p>
        </p:txBody>
      </p:sp>
      <p:sp>
        <p:nvSpPr>
          <p:cNvPr id="2" name="Content Placeholder 1"/>
          <p:cNvSpPr>
            <a:spLocks noGrp="1"/>
          </p:cNvSpPr>
          <p:nvPr>
            <p:ph idx="1"/>
          </p:nvPr>
        </p:nvSpPr>
        <p:spPr bwMode="auto">
          <a:xfrm>
            <a:off x="441671" y="1087378"/>
            <a:ext cx="11613485" cy="5563973"/>
          </a:xfrm>
        </p:spPr>
        <p:txBody>
          <a:bodyPr vert="horz" lIns="91440" tIns="45720" rIns="91440" bIns="45720" rtlCol="0" anchor="ctr">
            <a:noAutofit/>
          </a:bodyPr>
          <a:lstStyle/>
          <a:p>
            <a:pPr marL="0" indent="0">
              <a:buClr>
                <a:schemeClr val="accent1"/>
              </a:buClr>
              <a:buSzPct val="92000"/>
              <a:buFont typeface="Wingdings 2"/>
              <a:buNone/>
              <a:defRPr/>
            </a:pPr>
            <a:r>
              <a:rPr lang="en-IN" sz="2500" b="0" i="0" u="sng" strike="noStrike" cap="none" spc="0">
                <a:solidFill>
                  <a:schemeClr val="tx1"/>
                </a:solidFill>
                <a:latin typeface="Franklin Gothic Book"/>
                <a:ea typeface="Franklin Gothic Book"/>
                <a:cs typeface="Franklin Gothic Book"/>
              </a:rPr>
              <a:t>Libraries Used</a:t>
            </a:r>
            <a:endParaRPr sz="2500" b="0" i="0" u="sng" strike="noStrike" cap="none" spc="0">
              <a:solidFill>
                <a:schemeClr val="tx1"/>
              </a:solidFill>
              <a:latin typeface="Franklin Gothic Book"/>
              <a:cs typeface="Franklin Gothic Book"/>
            </a:endParaRPr>
          </a:p>
          <a:p>
            <a:pPr>
              <a:defRPr/>
            </a:pPr>
            <a:r>
              <a:rPr lang="en-IN" sz="1700" b="0" i="0" u="none" strike="noStrike" cap="none" spc="0">
                <a:solidFill>
                  <a:schemeClr val="tx1">
                    <a:lumMod val="75000"/>
                    <a:lumOff val="25000"/>
                  </a:schemeClr>
                </a:solidFill>
                <a:latin typeface="Franklin Gothic Book"/>
                <a:ea typeface="Franklin Gothic Book"/>
                <a:cs typeface="Franklin Gothic Book"/>
              </a:rPr>
              <a:t>OpenCV (cv2) – For reading and modifying image files.</a:t>
            </a:r>
            <a:endParaRPr lang="en-IN" sz="1700" b="0" i="0" u="none" strike="noStrike" cap="none" spc="0">
              <a:solidFill>
                <a:schemeClr val="tx1">
                  <a:lumMod val="75000"/>
                  <a:lumOff val="25000"/>
                </a:schemeClr>
              </a:solidFill>
              <a:latin typeface="Franklin Gothic Book"/>
              <a:cs typeface="Franklin Gothic Book"/>
            </a:endParaRPr>
          </a:p>
          <a:p>
            <a:pPr>
              <a:defRPr/>
            </a:pPr>
            <a:r>
              <a:rPr lang="en-IN" sz="1700" b="0" i="0" u="none" strike="noStrike" cap="none" spc="0">
                <a:solidFill>
                  <a:schemeClr val="tx1">
                    <a:lumMod val="75000"/>
                    <a:lumOff val="25000"/>
                  </a:schemeClr>
                </a:solidFill>
                <a:latin typeface="Franklin Gothic Book"/>
                <a:ea typeface="Franklin Gothic Book"/>
                <a:cs typeface="Franklin Gothic Book"/>
              </a:rPr>
              <a:t>OS (os) – For interacting with the operating system (e.g., opening files).</a:t>
            </a:r>
            <a:endParaRPr lang="en-IN" sz="1700" b="0" i="0" u="none" strike="noStrike" cap="none" spc="0">
              <a:solidFill>
                <a:schemeClr val="tx1">
                  <a:lumMod val="75000"/>
                  <a:lumOff val="25000"/>
                </a:schemeClr>
              </a:solidFill>
              <a:latin typeface="Franklin Gothic Book"/>
              <a:cs typeface="Franklin Gothic Book"/>
            </a:endParaRPr>
          </a:p>
          <a:p>
            <a:pPr marL="0" indent="0">
              <a:buClr>
                <a:schemeClr val="accent1"/>
              </a:buClr>
              <a:buSzPct val="92000"/>
              <a:buFont typeface="Wingdings 2"/>
              <a:buNone/>
              <a:defRPr/>
            </a:pPr>
            <a:r>
              <a:rPr lang="en-IN" sz="2500" b="0" i="0" u="sng" strike="noStrike" cap="none" spc="0">
                <a:solidFill>
                  <a:schemeClr val="tx1"/>
                </a:solidFill>
                <a:latin typeface="Franklin Gothic Book"/>
                <a:ea typeface="Franklin Gothic Book"/>
                <a:cs typeface="Franklin Gothic Book"/>
              </a:rPr>
              <a:t>Platforms &amp; IDEs</a:t>
            </a:r>
            <a:endParaRPr sz="2500" b="0" i="0" u="sng" strike="noStrike" cap="none" spc="0">
              <a:solidFill>
                <a:schemeClr val="tx1"/>
              </a:solidFill>
              <a:latin typeface="Franklin Gothic Book"/>
              <a:cs typeface="Franklin Gothic Book"/>
            </a:endParaRPr>
          </a:p>
          <a:p>
            <a:pPr>
              <a:defRPr/>
            </a:pPr>
            <a:r>
              <a:rPr lang="en-IN" sz="1700" b="0" i="0" u="none" strike="noStrike" cap="none" spc="0">
                <a:solidFill>
                  <a:schemeClr val="tx1">
                    <a:lumMod val="75000"/>
                    <a:lumOff val="25000"/>
                  </a:schemeClr>
                </a:solidFill>
                <a:latin typeface="Franklin Gothic Book"/>
                <a:ea typeface="Franklin Gothic Book"/>
                <a:cs typeface="Franklin Gothic Book"/>
              </a:rPr>
              <a:t>Python 3.x – Compatible with Python 3.6 and later.</a:t>
            </a:r>
            <a:endParaRPr lang="en-IN" sz="1700" b="0" i="0" u="none" strike="noStrike" cap="none" spc="0">
              <a:solidFill>
                <a:schemeClr val="tx1">
                  <a:lumMod val="75000"/>
                  <a:lumOff val="25000"/>
                </a:schemeClr>
              </a:solidFill>
              <a:latin typeface="Franklin Gothic Book"/>
              <a:cs typeface="Franklin Gothic Book"/>
            </a:endParaRPr>
          </a:p>
          <a:p>
            <a:pPr>
              <a:defRPr/>
            </a:pPr>
            <a:r>
              <a:rPr lang="en-IN" sz="2000" b="0" i="0" u="sng" strike="noStrike" cap="none" spc="0">
                <a:solidFill>
                  <a:schemeClr val="tx1"/>
                </a:solidFill>
                <a:latin typeface="Franklin Gothic Book"/>
                <a:ea typeface="Franklin Gothic Book"/>
                <a:cs typeface="Franklin Gothic Book"/>
              </a:rPr>
              <a:t>IDEs</a:t>
            </a:r>
            <a:r>
              <a:rPr lang="en-IN" sz="2000" b="0" i="0" u="none" strike="noStrike" cap="none" spc="0">
                <a:solidFill>
                  <a:schemeClr val="tx1"/>
                </a:solidFill>
                <a:latin typeface="Franklin Gothic Book"/>
                <a:ea typeface="Franklin Gothic Book"/>
                <a:cs typeface="Franklin Gothic Book"/>
              </a:rPr>
              <a:t>:</a:t>
            </a:r>
            <a:endParaRPr sz="2000" b="0" i="0" u="none" strike="noStrike" cap="none" spc="0">
              <a:solidFill>
                <a:schemeClr val="tx1"/>
              </a:solidFill>
              <a:latin typeface="Franklin Gothic Book"/>
              <a:cs typeface="Franklin Gothic Book"/>
            </a:endParaRPr>
          </a:p>
          <a:p>
            <a:pPr lvl="1">
              <a:defRPr/>
            </a:pPr>
            <a:r>
              <a:rPr lang="en-IN" sz="1400" b="0" i="0" u="none" strike="noStrike" cap="none" spc="0">
                <a:solidFill>
                  <a:schemeClr val="tx1">
                    <a:lumMod val="75000"/>
                    <a:lumOff val="25000"/>
                  </a:schemeClr>
                </a:solidFill>
                <a:latin typeface="Franklin Gothic Book"/>
                <a:ea typeface="Franklin Gothic Book"/>
                <a:cs typeface="Franklin Gothic Book"/>
              </a:rPr>
              <a:t>PyCharm – Fully supported for debugging and execution.</a:t>
            </a:r>
            <a:endParaRPr lang="en-IN" sz="1700" b="0" i="0" u="none" strike="noStrike" cap="none" spc="0">
              <a:solidFill>
                <a:schemeClr val="tx1">
                  <a:lumMod val="75000"/>
                  <a:lumOff val="25000"/>
                </a:schemeClr>
              </a:solidFill>
              <a:latin typeface="Franklin Gothic Book"/>
              <a:cs typeface="Franklin Gothic Book"/>
            </a:endParaRPr>
          </a:p>
          <a:p>
            <a:pPr lvl="1">
              <a:defRPr/>
            </a:pPr>
            <a:r>
              <a:rPr lang="en-IN" sz="1400" b="0" i="0" u="none" strike="noStrike" cap="none" spc="0">
                <a:solidFill>
                  <a:schemeClr val="tx1">
                    <a:lumMod val="75000"/>
                    <a:lumOff val="25000"/>
                  </a:schemeClr>
                </a:solidFill>
                <a:latin typeface="Franklin Gothic Book"/>
                <a:ea typeface="Franklin Gothic Book"/>
                <a:cs typeface="Franklin Gothic Book"/>
              </a:rPr>
              <a:t>IDLE – Works but lacks advanced debugging features.</a:t>
            </a:r>
            <a:endParaRPr lang="en-IN" sz="1700" b="0" i="0" u="none" strike="noStrike" cap="none" spc="0">
              <a:solidFill>
                <a:schemeClr val="tx1">
                  <a:lumMod val="75000"/>
                  <a:lumOff val="25000"/>
                </a:schemeClr>
              </a:solidFill>
              <a:latin typeface="Franklin Gothic Book"/>
              <a:cs typeface="Franklin Gothic Book"/>
            </a:endParaRPr>
          </a:p>
          <a:p>
            <a:pPr lvl="1">
              <a:defRPr/>
            </a:pPr>
            <a:r>
              <a:rPr lang="en-IN" sz="1400" b="0" i="0" u="none" strike="noStrike" cap="none" spc="0">
                <a:solidFill>
                  <a:schemeClr val="tx1">
                    <a:lumMod val="75000"/>
                    <a:lumOff val="25000"/>
                  </a:schemeClr>
                </a:solidFill>
                <a:latin typeface="Franklin Gothic Book"/>
                <a:ea typeface="Franklin Gothic Book"/>
                <a:cs typeface="Franklin Gothic Book"/>
              </a:rPr>
              <a:t>VS Code – Supports execution with extensions like "Python" and "Jupyter".</a:t>
            </a:r>
            <a:endParaRPr lang="en-IN" sz="1700" b="0" i="0" u="none" strike="noStrike" cap="none" spc="0">
              <a:solidFill>
                <a:schemeClr val="tx1">
                  <a:lumMod val="75000"/>
                  <a:lumOff val="25000"/>
                </a:schemeClr>
              </a:solidFill>
              <a:latin typeface="Franklin Gothic Book"/>
              <a:cs typeface="Franklin Gothic Book"/>
            </a:endParaRPr>
          </a:p>
          <a:p>
            <a:pPr marL="0" indent="0">
              <a:buClr>
                <a:schemeClr val="accent1"/>
              </a:buClr>
              <a:buSzPct val="92000"/>
              <a:buFont typeface="Wingdings 2"/>
              <a:buNone/>
              <a:defRPr/>
            </a:pPr>
            <a:r>
              <a:rPr lang="en-IN" sz="2500" b="0" i="0" u="sng" strike="noStrike" cap="none" spc="0">
                <a:solidFill>
                  <a:schemeClr val="tx1"/>
                </a:solidFill>
                <a:latin typeface="Franklin Gothic Book"/>
                <a:ea typeface="Franklin Gothic Book"/>
                <a:cs typeface="Franklin Gothic Book"/>
              </a:rPr>
              <a:t>Supported Hardware</a:t>
            </a:r>
            <a:endParaRPr sz="2500" b="0" i="0" u="sng" strike="noStrike" cap="none" spc="0">
              <a:solidFill>
                <a:schemeClr val="tx1"/>
              </a:solidFill>
              <a:latin typeface="Franklin Gothic Book"/>
              <a:cs typeface="Franklin Gothic Book"/>
            </a:endParaRPr>
          </a:p>
          <a:p>
            <a:pPr marL="0" indent="0">
              <a:buNone/>
              <a:defRPr/>
            </a:pPr>
            <a:r>
              <a:rPr lang="en-IN" sz="1700" b="0" i="0" u="none" strike="noStrike" cap="none" spc="0">
                <a:solidFill>
                  <a:schemeClr val="tx1">
                    <a:lumMod val="75000"/>
                    <a:lumOff val="25000"/>
                  </a:schemeClr>
                </a:solidFill>
                <a:latin typeface="Franklin Gothic Book"/>
                <a:ea typeface="Franklin Gothic Book"/>
                <a:cs typeface="Franklin Gothic Book"/>
              </a:rPr>
              <a:t>PC/Laptops (Windows, Linux, macOS) – Works on all major operating systems.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 name="Title 4"/>
          <p:cNvSpPr>
            <a:spLocks noGrp="1"/>
          </p:cNvSpPr>
          <p:nvPr>
            <p:ph type="title"/>
          </p:nvPr>
        </p:nvSpPr>
        <p:spPr bwMode="auto">
          <a:xfrm>
            <a:off x="581191" y="771730"/>
            <a:ext cx="11029616" cy="530296"/>
          </a:xfrm>
        </p:spPr>
        <p:txBody>
          <a:bodyPr>
            <a:noAutofit/>
          </a:bodyPr>
          <a:lstStyle/>
          <a:p>
            <a:pPr>
              <a:defRPr/>
            </a:pPr>
            <a:r>
              <a:rPr lang="en-US" sz="3200" b="1">
                <a:solidFill>
                  <a:schemeClr val="accent1"/>
                </a:solidFill>
                <a:latin typeface="Arial"/>
                <a:ea typeface="+mj-lt"/>
                <a:cs typeface="Arial"/>
              </a:rPr>
              <a:t>Wow factors</a:t>
            </a:r>
            <a:endParaRPr lang="en-US" sz="3200">
              <a:solidFill>
                <a:schemeClr val="accent1"/>
              </a:solidFill>
              <a:latin typeface="Calibri Light"/>
              <a:cs typeface="Calibri Light"/>
            </a:endParaRPr>
          </a:p>
        </p:txBody>
      </p:sp>
      <p:sp>
        <p:nvSpPr>
          <p:cNvPr id="2" name="Content Placeholder 1"/>
          <p:cNvSpPr>
            <a:spLocks noGrp="1"/>
          </p:cNvSpPr>
          <p:nvPr>
            <p:ph idx="1"/>
          </p:nvPr>
        </p:nvSpPr>
        <p:spPr bwMode="auto"/>
        <p:txBody>
          <a:bodyPr/>
          <a:lstStyle/>
          <a:p>
            <a:pPr marL="0" indent="0">
              <a:buClr>
                <a:schemeClr val="accent1"/>
              </a:buClr>
              <a:buSzPct val="92000"/>
              <a:buFont typeface="Wingdings 2"/>
              <a:buNone/>
              <a:defRPr/>
            </a:pPr>
            <a:r>
              <a:rPr lang="en-IN" sz="2000" b="1" i="0" u="sng" strike="noStrike" cap="none" spc="0">
                <a:solidFill>
                  <a:srgbClr val="0F0F0F"/>
                </a:solidFill>
                <a:latin typeface="Franklin Gothic Book"/>
                <a:ea typeface="Franklin Gothic Book"/>
                <a:cs typeface="Franklin Gothic Book"/>
              </a:rPr>
              <a:t>Steganography with Passcode</a:t>
            </a:r>
            <a:r>
              <a:rPr lang="en-IN" sz="1800" b="1" i="0" u="none" strike="noStrike" cap="none" spc="0">
                <a:solidFill>
                  <a:srgbClr val="0F0F0F"/>
                </a:solidFill>
                <a:latin typeface="Franklin Gothic Book"/>
                <a:ea typeface="Franklin Gothic Book"/>
                <a:cs typeface="Franklin Gothic Book"/>
              </a:rPr>
              <a:t>: </a:t>
            </a:r>
            <a:r>
              <a:rPr lang="en-IN" sz="1800" b="0" i="0" u="none" strike="noStrike" cap="none" spc="0">
                <a:solidFill>
                  <a:srgbClr val="0F0F0F"/>
                </a:solidFill>
                <a:latin typeface="Franklin Gothic Book"/>
                <a:ea typeface="Franklin Gothic Book"/>
                <a:cs typeface="Franklin Gothic Book"/>
              </a:rPr>
              <a:t>Hides messages in images with added security.</a:t>
            </a:r>
            <a:endParaRPr sz="1800" b="0" i="0" u="none" strike="noStrike" cap="none" spc="0">
              <a:solidFill>
                <a:srgbClr val="0F0F0F"/>
              </a:solidFill>
              <a:latin typeface="Franklin Gothic Book"/>
              <a:cs typeface="Franklin Gothic Book"/>
            </a:endParaRPr>
          </a:p>
          <a:p>
            <a:pPr marL="0" indent="0">
              <a:buClr>
                <a:schemeClr val="accent1"/>
              </a:buClr>
              <a:buSzPct val="92000"/>
              <a:buFont typeface="Wingdings 2"/>
              <a:buNone/>
              <a:defRPr/>
            </a:pPr>
            <a:r>
              <a:rPr lang="en-IN" sz="2000" b="1" i="0" u="sng" strike="noStrike" cap="none" spc="0">
                <a:solidFill>
                  <a:srgbClr val="0F0F0F"/>
                </a:solidFill>
                <a:latin typeface="Franklin Gothic Book"/>
                <a:ea typeface="Franklin Gothic Book"/>
                <a:cs typeface="Franklin Gothic Book"/>
              </a:rPr>
              <a:t>Simple Encoding/Decoding</a:t>
            </a:r>
            <a:r>
              <a:rPr lang="en-IN" sz="1800" b="1" i="0" u="none" strike="noStrike" cap="none" spc="0">
                <a:solidFill>
                  <a:srgbClr val="0F0F0F"/>
                </a:solidFill>
                <a:latin typeface="Franklin Gothic Book"/>
                <a:ea typeface="Franklin Gothic Book"/>
                <a:cs typeface="Franklin Gothic Book"/>
              </a:rPr>
              <a:t>: </a:t>
            </a:r>
            <a:r>
              <a:rPr lang="en-IN" sz="1800" b="0" i="0" u="none" strike="noStrike" cap="none" spc="0">
                <a:solidFill>
                  <a:srgbClr val="0F0F0F"/>
                </a:solidFill>
                <a:latin typeface="Franklin Gothic Book"/>
                <a:ea typeface="Franklin Gothic Book"/>
                <a:cs typeface="Franklin Gothic Book"/>
              </a:rPr>
              <a:t>Uses ASCII to pixel conversion for message hiding.</a:t>
            </a:r>
            <a:endParaRPr lang="en-IN" sz="1800" b="1" i="0" u="none" strike="noStrike" cap="none" spc="0">
              <a:solidFill>
                <a:srgbClr val="0F0F0F"/>
              </a:solidFill>
              <a:latin typeface="Franklin Gothic Book"/>
              <a:cs typeface="Franklin Gothic Book"/>
            </a:endParaRPr>
          </a:p>
          <a:p>
            <a:pPr marL="0" indent="0">
              <a:buClr>
                <a:schemeClr val="accent1"/>
              </a:buClr>
              <a:buSzPct val="92000"/>
              <a:buFont typeface="Wingdings 2"/>
              <a:buNone/>
              <a:defRPr/>
            </a:pPr>
            <a:r>
              <a:rPr lang="en-IN" sz="2000" b="1" i="0" u="sng" strike="noStrike" cap="none" spc="0">
                <a:solidFill>
                  <a:srgbClr val="0F0F0F"/>
                </a:solidFill>
                <a:latin typeface="Franklin Gothic Book"/>
                <a:ea typeface="Franklin Gothic Book"/>
                <a:cs typeface="Franklin Gothic Book"/>
              </a:rPr>
              <a:t>Automatic Image Display</a:t>
            </a:r>
            <a:r>
              <a:rPr lang="en-IN" sz="1800" b="1" i="0" u="none" strike="noStrike" cap="none" spc="0">
                <a:solidFill>
                  <a:srgbClr val="0F0F0F"/>
                </a:solidFill>
                <a:latin typeface="Franklin Gothic Book"/>
                <a:ea typeface="Franklin Gothic Book"/>
                <a:cs typeface="Franklin Gothic Book"/>
              </a:rPr>
              <a:t>: </a:t>
            </a:r>
            <a:r>
              <a:rPr lang="en-IN" sz="1800" b="0" i="0" u="none" strike="noStrike" cap="none" spc="0">
                <a:solidFill>
                  <a:srgbClr val="0F0F0F"/>
                </a:solidFill>
                <a:latin typeface="Franklin Gothic Book"/>
                <a:ea typeface="Franklin Gothic Book"/>
                <a:cs typeface="Franklin Gothic Book"/>
              </a:rPr>
              <a:t>Opens the encrypted image immediately after creation.</a:t>
            </a:r>
            <a:endParaRPr lang="en-IN" sz="1800" b="1" i="0" u="none" strike="noStrike" cap="none" spc="0">
              <a:solidFill>
                <a:srgbClr val="0F0F0F"/>
              </a:solidFill>
              <a:latin typeface="Franklin Gothic Book"/>
              <a:cs typeface="Franklin Gothic Book"/>
            </a:endParaRPr>
          </a:p>
          <a:p>
            <a:pPr marL="0" indent="0">
              <a:buClr>
                <a:schemeClr val="accent1"/>
              </a:buClr>
              <a:buSzPct val="92000"/>
              <a:buFont typeface="Wingdings 2"/>
              <a:buNone/>
              <a:defRPr/>
            </a:pPr>
            <a:r>
              <a:rPr lang="en-IN" sz="2000" b="1" i="0" u="sng" strike="noStrike" cap="none" spc="0">
                <a:solidFill>
                  <a:srgbClr val="0F0F0F"/>
                </a:solidFill>
                <a:latin typeface="Franklin Gothic Book"/>
                <a:ea typeface="Franklin Gothic Book"/>
                <a:cs typeface="Franklin Gothic Book"/>
              </a:rPr>
              <a:t>Basic Security Check</a:t>
            </a:r>
            <a:r>
              <a:rPr lang="en-IN" sz="1800" b="1" i="0" u="none" strike="noStrike" cap="none" spc="0">
                <a:solidFill>
                  <a:srgbClr val="0F0F0F"/>
                </a:solidFill>
                <a:latin typeface="Franklin Gothic Book"/>
                <a:ea typeface="Franklin Gothic Book"/>
                <a:cs typeface="Franklin Gothic Book"/>
              </a:rPr>
              <a:t>:</a:t>
            </a:r>
            <a:r>
              <a:rPr lang="en-IN" sz="1800" b="0" i="0" u="none" strike="noStrike" cap="none" spc="0">
                <a:solidFill>
                  <a:srgbClr val="0F0F0F"/>
                </a:solidFill>
                <a:latin typeface="Franklin Gothic Book"/>
                <a:ea typeface="Franklin Gothic Book"/>
                <a:cs typeface="Franklin Gothic Book"/>
              </a:rPr>
              <a:t> Requires correct passcode for message decryption.</a:t>
            </a:r>
            <a:endParaRPr lang="en-IN" sz="1800" b="1" i="0" u="none" strike="noStrike" cap="none" spc="0">
              <a:solidFill>
                <a:srgbClr val="0F0F0F"/>
              </a:solidFill>
              <a:latin typeface="Franklin Gothic Book"/>
              <a:cs typeface="Franklin Gothic Book"/>
            </a:endParaRPr>
          </a:p>
          <a:p>
            <a:pPr marL="0" indent="0">
              <a:buClr>
                <a:schemeClr val="accent1"/>
              </a:buClr>
              <a:buSzPct val="92000"/>
              <a:buFont typeface="Wingdings 2"/>
              <a:buNone/>
              <a:defRPr/>
            </a:pPr>
            <a:r>
              <a:rPr lang="en-IN" sz="2000" b="1" i="0" u="sng" strike="noStrike" cap="none" spc="0">
                <a:solidFill>
                  <a:srgbClr val="0F0F0F"/>
                </a:solidFill>
                <a:latin typeface="Franklin Gothic Book"/>
                <a:ea typeface="Franklin Gothic Book"/>
                <a:cs typeface="Franklin Gothic Book"/>
              </a:rPr>
              <a:t>Educational</a:t>
            </a:r>
            <a:r>
              <a:rPr lang="en-IN" sz="1800" b="1" i="0" u="none" strike="noStrike" cap="none" spc="0">
                <a:solidFill>
                  <a:srgbClr val="0F0F0F"/>
                </a:solidFill>
                <a:latin typeface="Franklin Gothic Book"/>
                <a:ea typeface="Franklin Gothic Book"/>
                <a:cs typeface="Franklin Gothic Book"/>
              </a:rPr>
              <a:t>: </a:t>
            </a:r>
            <a:r>
              <a:rPr lang="en-IN" sz="1800" b="0" i="0" u="none" strike="noStrike" cap="none" spc="0">
                <a:solidFill>
                  <a:srgbClr val="0F0F0F"/>
                </a:solidFill>
                <a:latin typeface="Franklin Gothic Book"/>
                <a:ea typeface="Franklin Gothic Book"/>
                <a:cs typeface="Franklin Gothic Book"/>
              </a:rPr>
              <a:t>Demonstrates fundamental concepts in image manipulation and cryptography.</a:t>
            </a:r>
            <a:endParaRPr lang="en-IN" sz="1800" b="1" i="0" u="none" strike="noStrike" cap="none" spc="0">
              <a:solidFill>
                <a:srgbClr val="0F0F0F"/>
              </a:solidFill>
              <a:latin typeface="Franklin Gothic Book"/>
              <a:cs typeface="Franklin Gothic Book"/>
            </a:endParaRPr>
          </a:p>
          <a:p>
            <a:pPr marL="0" indent="0">
              <a:buClr>
                <a:schemeClr val="accent1"/>
              </a:buClr>
              <a:buSzPct val="92000"/>
              <a:buFont typeface="Wingdings 2"/>
              <a:buNone/>
              <a:defRPr/>
            </a:pPr>
            <a:r>
              <a:rPr lang="en-IN" sz="2000" b="1" i="0" u="sng" strike="noStrike" cap="none" spc="0">
                <a:solidFill>
                  <a:srgbClr val="0F0F0F"/>
                </a:solidFill>
                <a:latin typeface="Franklin Gothic Book"/>
                <a:ea typeface="Franklin Gothic Book"/>
                <a:cs typeface="Franklin Gothic Book"/>
              </a:rPr>
              <a:t>Uses OpenCV</a:t>
            </a:r>
            <a:r>
              <a:rPr lang="en-IN" sz="1800" b="1" i="0" u="none" strike="noStrike" cap="none" spc="0">
                <a:solidFill>
                  <a:srgbClr val="0F0F0F"/>
                </a:solidFill>
                <a:latin typeface="Franklin Gothic Book"/>
                <a:ea typeface="Franklin Gothic Book"/>
                <a:cs typeface="Franklin Gothic Book"/>
              </a:rPr>
              <a:t>:</a:t>
            </a:r>
            <a:r>
              <a:rPr lang="en-IN" sz="1800" b="0" i="0" u="none" strike="noStrike" cap="none" spc="0">
                <a:solidFill>
                  <a:srgbClr val="0F0F0F"/>
                </a:solidFill>
                <a:latin typeface="Franklin Gothic Book"/>
                <a:ea typeface="Franklin Gothic Book"/>
                <a:cs typeface="Franklin Gothic Book"/>
              </a:rPr>
              <a:t> Leverages a popular library for image processing.</a:t>
            </a:r>
            <a:endParaRPr lang="en-IN" sz="1800" b="1" i="0" u="none" strike="noStrike" cap="none" spc="0">
              <a:solidFill>
                <a:srgbClr val="0F0F0F"/>
              </a:solidFill>
              <a:latin typeface="Franklin Gothic Book"/>
              <a:cs typeface="Franklin Gothic Book"/>
            </a:endParaRPr>
          </a:p>
          <a:p>
            <a:pPr marL="0" indent="0">
              <a:buNone/>
              <a:defRPr/>
            </a:pPr>
            <a:r>
              <a:rPr lang="en-IN" sz="2000" b="1" i="0" u="sng" strike="noStrike" cap="none" spc="0">
                <a:solidFill>
                  <a:srgbClr val="0F0F0F"/>
                </a:solidFill>
                <a:latin typeface="Franklin Gothic Book"/>
                <a:ea typeface="Franklin Gothic Book"/>
                <a:cs typeface="Franklin Gothic Book"/>
              </a:rPr>
              <a:t>Interactive</a:t>
            </a:r>
            <a:r>
              <a:rPr lang="en-IN" sz="1800" b="1" i="0" u="none" strike="noStrike" cap="none" spc="0">
                <a:solidFill>
                  <a:srgbClr val="0F0F0F"/>
                </a:solidFill>
                <a:latin typeface="Franklin Gothic Book"/>
                <a:ea typeface="Franklin Gothic Book"/>
                <a:cs typeface="Franklin Gothic Book"/>
              </a:rPr>
              <a:t>:</a:t>
            </a:r>
            <a:r>
              <a:rPr lang="en-IN" sz="1800" b="0" i="0" u="none" strike="noStrike" cap="none" spc="0">
                <a:solidFill>
                  <a:srgbClr val="0F0F0F"/>
                </a:solidFill>
                <a:latin typeface="Franklin Gothic Book"/>
                <a:ea typeface="Franklin Gothic Book"/>
                <a:cs typeface="Franklin Gothic Book"/>
              </a:rPr>
              <a:t> User inputs for message, passcodes, enhancing engagement.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solidFill>
                  <a:schemeClr val="accent1"/>
                </a:solidFill>
              </a:rPr>
              <a:t>End users</a:t>
            </a:r>
            <a:endParaRPr/>
          </a:p>
        </p:txBody>
      </p:sp>
      <p:sp>
        <p:nvSpPr>
          <p:cNvPr id="3" name="Content Placeholder 2"/>
          <p:cNvSpPr>
            <a:spLocks noGrp="1"/>
          </p:cNvSpPr>
          <p:nvPr>
            <p:ph idx="1"/>
          </p:nvPr>
        </p:nvSpPr>
        <p:spPr bwMode="auto"/>
        <p:txBody>
          <a:bodyPr/>
          <a:lstStyle/>
          <a:p>
            <a:pPr marL="0" indent="0">
              <a:buClr>
                <a:schemeClr val="accent1"/>
              </a:buClr>
              <a:buSzPct val="92000"/>
              <a:buFont typeface="Wingdings 2"/>
              <a:buNone/>
              <a:defRPr/>
            </a:pPr>
            <a:r>
              <a:rPr lang="en-IN" sz="1700" b="1" i="0" u="sng" strike="noStrike" cap="none" spc="0">
                <a:solidFill>
                  <a:schemeClr val="tx1">
                    <a:lumMod val="75000"/>
                    <a:lumOff val="25000"/>
                  </a:schemeClr>
                </a:solidFill>
                <a:latin typeface="Franklin Gothic Book"/>
                <a:ea typeface="Franklin Gothic Book"/>
                <a:cs typeface="Franklin Gothic Book"/>
              </a:rPr>
              <a:t>Students/Educators</a:t>
            </a:r>
            <a:r>
              <a:rPr lang="en-IN" sz="1700" b="0" i="0" u="none" strike="noStrike" cap="none" spc="0">
                <a:solidFill>
                  <a:schemeClr val="tx1">
                    <a:lumMod val="75000"/>
                    <a:lumOff val="25000"/>
                  </a:schemeClr>
                </a:solidFill>
                <a:latin typeface="Franklin Gothic Book"/>
                <a:ea typeface="Franklin Gothic Book"/>
                <a:cs typeface="Franklin Gothic Book"/>
              </a:rPr>
              <a:t>: in computer science or cryptography.</a:t>
            </a:r>
            <a:endParaRPr lang="en-IN" sz="1700" b="0" i="0" u="none" strike="noStrike" cap="none" spc="0">
              <a:solidFill>
                <a:schemeClr val="tx1">
                  <a:lumMod val="75000"/>
                  <a:lumOff val="25000"/>
                </a:schemeClr>
              </a:solidFill>
              <a:latin typeface="Franklin Gothic Book"/>
              <a:cs typeface="Franklin Gothic Book"/>
            </a:endParaRPr>
          </a:p>
          <a:p>
            <a:pPr marL="0" indent="0">
              <a:buClr>
                <a:schemeClr val="accent1"/>
              </a:buClr>
              <a:buSzPct val="92000"/>
              <a:buFont typeface="Wingdings 2"/>
              <a:buNone/>
              <a:defRPr/>
            </a:pPr>
            <a:r>
              <a:rPr lang="en-IN" sz="1700" b="1" i="0" u="sng" strike="noStrike" cap="none" spc="0">
                <a:solidFill>
                  <a:schemeClr val="tx1">
                    <a:lumMod val="75000"/>
                    <a:lumOff val="25000"/>
                  </a:schemeClr>
                </a:solidFill>
                <a:latin typeface="Franklin Gothic Book"/>
                <a:ea typeface="Franklin Gothic Book"/>
                <a:cs typeface="Franklin Gothic Book"/>
              </a:rPr>
              <a:t>Coding Hobbyists</a:t>
            </a:r>
            <a:r>
              <a:rPr lang="en-IN" sz="1700" b="0" i="0" u="none" strike="noStrike" cap="none" spc="0">
                <a:solidFill>
                  <a:schemeClr val="tx1">
                    <a:lumMod val="75000"/>
                    <a:lumOff val="25000"/>
                  </a:schemeClr>
                </a:solidFill>
                <a:latin typeface="Franklin Gothic Book"/>
                <a:ea typeface="Franklin Gothic Book"/>
                <a:cs typeface="Franklin Gothic Book"/>
              </a:rPr>
              <a:t>: interested in steganography.</a:t>
            </a:r>
            <a:endParaRPr lang="en-IN" sz="1700" b="0" i="0" u="none" strike="noStrike" cap="none" spc="0">
              <a:solidFill>
                <a:schemeClr val="tx1">
                  <a:lumMod val="75000"/>
                  <a:lumOff val="25000"/>
                </a:schemeClr>
              </a:solidFill>
              <a:latin typeface="Franklin Gothic Book"/>
              <a:cs typeface="Franklin Gothic Book"/>
            </a:endParaRPr>
          </a:p>
          <a:p>
            <a:pPr marL="0" indent="0">
              <a:buClr>
                <a:schemeClr val="accent1"/>
              </a:buClr>
              <a:buSzPct val="92000"/>
              <a:buFont typeface="Wingdings 2"/>
              <a:buNone/>
              <a:defRPr/>
            </a:pPr>
            <a:r>
              <a:rPr lang="en-IN" sz="1700" b="1" i="0" u="sng" strike="noStrike" cap="none" spc="0">
                <a:solidFill>
                  <a:schemeClr val="tx1">
                    <a:lumMod val="75000"/>
                    <a:lumOff val="25000"/>
                  </a:schemeClr>
                </a:solidFill>
                <a:latin typeface="Franklin Gothic Book"/>
                <a:ea typeface="Franklin Gothic Book"/>
                <a:cs typeface="Franklin Gothic Book"/>
              </a:rPr>
              <a:t>Security Enthusiasts</a:t>
            </a:r>
            <a:r>
              <a:rPr lang="en-IN" sz="1700" b="0" i="0" u="none" strike="noStrike" cap="none" spc="0">
                <a:solidFill>
                  <a:schemeClr val="tx1">
                    <a:lumMod val="75000"/>
                    <a:lumOff val="25000"/>
                  </a:schemeClr>
                </a:solidFill>
                <a:latin typeface="Franklin Gothic Book"/>
                <a:ea typeface="Franklin Gothic Book"/>
                <a:cs typeface="Franklin Gothic Book"/>
              </a:rPr>
              <a:t>: exploring basic security concepts.</a:t>
            </a:r>
            <a:endParaRPr lang="en-IN" sz="1700" b="0" i="0" u="none" strike="noStrike" cap="none" spc="0">
              <a:solidFill>
                <a:schemeClr val="tx1">
                  <a:lumMod val="75000"/>
                  <a:lumOff val="25000"/>
                </a:schemeClr>
              </a:solidFill>
              <a:latin typeface="Franklin Gothic Book"/>
              <a:cs typeface="Franklin Gothic Book"/>
            </a:endParaRPr>
          </a:p>
          <a:p>
            <a:pPr marL="0" indent="0">
              <a:buClr>
                <a:schemeClr val="accent1"/>
              </a:buClr>
              <a:buSzPct val="92000"/>
              <a:buFont typeface="Wingdings 2"/>
              <a:buNone/>
              <a:defRPr/>
            </a:pPr>
            <a:r>
              <a:rPr lang="en-IN" sz="1700" b="1" i="0" u="sng" strike="noStrike" cap="none" spc="0">
                <a:solidFill>
                  <a:schemeClr val="tx1">
                    <a:lumMod val="75000"/>
                    <a:lumOff val="25000"/>
                  </a:schemeClr>
                </a:solidFill>
                <a:latin typeface="Franklin Gothic Book"/>
                <a:ea typeface="Franklin Gothic Book"/>
                <a:cs typeface="Franklin Gothic Book"/>
              </a:rPr>
              <a:t>Digital Artists</a:t>
            </a:r>
            <a:r>
              <a:rPr lang="en-IN" sz="1700" b="0" i="0" u="none" strike="noStrike" cap="none" spc="0">
                <a:solidFill>
                  <a:schemeClr val="tx1">
                    <a:lumMod val="75000"/>
                    <a:lumOff val="25000"/>
                  </a:schemeClr>
                </a:solidFill>
                <a:latin typeface="Franklin Gothic Book"/>
                <a:ea typeface="Franklin Gothic Book"/>
                <a:cs typeface="Franklin Gothic Book"/>
              </a:rPr>
              <a:t>: for embedding messages in artwork.</a:t>
            </a:r>
            <a:endParaRPr lang="en-IN" sz="1700" b="0" i="0" u="none" strike="noStrike" cap="none" spc="0">
              <a:solidFill>
                <a:schemeClr val="tx1">
                  <a:lumMod val="75000"/>
                  <a:lumOff val="25000"/>
                </a:schemeClr>
              </a:solidFill>
              <a:latin typeface="Franklin Gothic Book"/>
              <a:cs typeface="Franklin Gothic Book"/>
            </a:endParaRPr>
          </a:p>
          <a:p>
            <a:pPr marL="0" indent="0">
              <a:buClr>
                <a:schemeClr val="accent1"/>
              </a:buClr>
              <a:buSzPct val="92000"/>
              <a:buFont typeface="Wingdings 2"/>
              <a:buNone/>
              <a:defRPr/>
            </a:pPr>
            <a:r>
              <a:rPr lang="en-IN" sz="1700" b="1" i="0" u="sng" strike="noStrike" cap="none" spc="0">
                <a:solidFill>
                  <a:schemeClr val="tx1">
                    <a:lumMod val="75000"/>
                    <a:lumOff val="25000"/>
                  </a:schemeClr>
                </a:solidFill>
                <a:latin typeface="Franklin Gothic Book"/>
                <a:ea typeface="Franklin Gothic Book"/>
                <a:cs typeface="Franklin Gothic Book"/>
              </a:rPr>
              <a:t>Privacy Advocates</a:t>
            </a:r>
            <a:r>
              <a:rPr lang="en-IN" sz="1700" b="0" i="0" u="none" strike="noStrike" cap="none" spc="0">
                <a:solidFill>
                  <a:schemeClr val="tx1">
                    <a:lumMod val="75000"/>
                    <a:lumOff val="25000"/>
                  </a:schemeClr>
                </a:solidFill>
                <a:latin typeface="Franklin Gothic Book"/>
                <a:ea typeface="Franklin Gothic Book"/>
                <a:cs typeface="Franklin Gothic Book"/>
              </a:rPr>
              <a:t>: for discreet communication.</a:t>
            </a:r>
            <a:endParaRPr lang="en-IN" sz="1700" b="0" i="0" u="none" strike="noStrike" cap="none" spc="0">
              <a:solidFill>
                <a:schemeClr val="tx1">
                  <a:lumMod val="75000"/>
                  <a:lumOff val="25000"/>
                </a:schemeClr>
              </a:solidFill>
              <a:latin typeface="Franklin Gothic Book"/>
              <a:cs typeface="Franklin Gothic Book"/>
            </a:endParaRPr>
          </a:p>
          <a:p>
            <a:pPr marL="0" indent="0">
              <a:buClr>
                <a:schemeClr val="accent1"/>
              </a:buClr>
              <a:buSzPct val="92000"/>
              <a:buFont typeface="Wingdings 2"/>
              <a:buNone/>
              <a:defRPr/>
            </a:pPr>
            <a:r>
              <a:rPr lang="en-IN" sz="1700" b="1" i="0" u="sng" strike="noStrike" cap="none" spc="0">
                <a:solidFill>
                  <a:schemeClr val="tx1">
                    <a:lumMod val="75000"/>
                    <a:lumOff val="25000"/>
                  </a:schemeClr>
                </a:solidFill>
                <a:latin typeface="Franklin Gothic Book"/>
                <a:ea typeface="Franklin Gothic Book"/>
                <a:cs typeface="Franklin Gothic Book"/>
              </a:rPr>
              <a:t>Teachers</a:t>
            </a:r>
            <a:r>
              <a:rPr lang="en-IN" sz="1700" b="0" i="0" u="none" strike="noStrike" cap="none" spc="0">
                <a:solidFill>
                  <a:schemeClr val="tx1">
                    <a:lumMod val="75000"/>
                    <a:lumOff val="25000"/>
                  </a:schemeClr>
                </a:solidFill>
                <a:latin typeface="Franklin Gothic Book"/>
                <a:ea typeface="Franklin Gothic Book"/>
                <a:cs typeface="Franklin Gothic Book"/>
              </a:rPr>
              <a:t>: for classroom demonstrations.</a:t>
            </a:r>
            <a:endParaRPr lang="en-IN" sz="1700" b="0" i="0" u="none" strike="noStrike" cap="none" spc="0">
              <a:solidFill>
                <a:schemeClr val="tx1">
                  <a:lumMod val="75000"/>
                  <a:lumOff val="25000"/>
                </a:schemeClr>
              </a:solidFill>
              <a:latin typeface="Franklin Gothic Book"/>
              <a:cs typeface="Franklin Gothic Book"/>
            </a:endParaRPr>
          </a:p>
          <a:p>
            <a:pPr marL="0" indent="0">
              <a:buClr>
                <a:schemeClr val="accent1"/>
              </a:buClr>
              <a:buSzPct val="92000"/>
              <a:buFont typeface="Wingdings 2"/>
              <a:buNone/>
              <a:defRPr/>
            </a:pPr>
            <a:r>
              <a:rPr lang="en-IN" sz="1700" b="1" i="0" u="sng" strike="noStrike" cap="none" spc="0">
                <a:solidFill>
                  <a:schemeClr val="tx1">
                    <a:lumMod val="75000"/>
                    <a:lumOff val="25000"/>
                  </a:schemeClr>
                </a:solidFill>
                <a:latin typeface="Franklin Gothic Book"/>
                <a:ea typeface="Franklin Gothic Book"/>
                <a:cs typeface="Franklin Gothic Book"/>
              </a:rPr>
              <a:t>DIY Tech Enthusiasts</a:t>
            </a:r>
            <a:r>
              <a:rPr lang="en-IN" sz="1700" b="0" i="0" u="none" strike="noStrike" cap="none" spc="0">
                <a:solidFill>
                  <a:schemeClr val="tx1">
                    <a:lumMod val="75000"/>
                    <a:lumOff val="25000"/>
                  </a:schemeClr>
                </a:solidFill>
                <a:latin typeface="Franklin Gothic Book"/>
                <a:ea typeface="Franklin Gothic Book"/>
                <a:cs typeface="Franklin Gothic Book"/>
              </a:rPr>
              <a:t>: for fun projects.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IN">
                <a:solidFill>
                  <a:schemeClr val="accent1"/>
                </a:solidFill>
              </a:rPr>
              <a:t>Results</a:t>
            </a:r>
            <a:endParaRPr/>
          </a:p>
        </p:txBody>
      </p:sp>
      <p:pic>
        <p:nvPicPr>
          <p:cNvPr id="686828118" name=""/>
          <p:cNvPicPr>
            <a:picLocks noChangeAspect="1"/>
          </p:cNvPicPr>
          <p:nvPr>
            <p:ph idx="1"/>
          </p:nvPr>
        </p:nvPicPr>
        <p:blipFill>
          <a:blip r:embed="rId3"/>
          <a:stretch/>
        </p:blipFill>
        <p:spPr bwMode="auto">
          <a:xfrm rot="0">
            <a:off x="2506769" y="1302025"/>
            <a:ext cx="7178459" cy="4673323"/>
          </a:xfrm>
          <a:prstGeom prst="rect">
            <a:avLst/>
          </a:prstGeom>
        </p:spPr>
      </p:pic>
      <p:sp>
        <p:nvSpPr>
          <p:cNvPr id="299043324" name=""/>
          <p:cNvSpPr txBox="1"/>
          <p:nvPr/>
        </p:nvSpPr>
        <p:spPr bwMode="auto">
          <a:xfrm flipH="0" flipV="0">
            <a:off x="10209705" y="3429000"/>
            <a:ext cx="1289396" cy="8537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2500" b="1" u="sng"/>
              <a:t>Before Files</a:t>
            </a:r>
            <a:endParaRPr sz="2500" b="1" u="sng"/>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36358050" name="Title 1"/>
          <p:cNvSpPr>
            <a:spLocks noGrp="1"/>
          </p:cNvSpPr>
          <p:nvPr>
            <p:ph type="title"/>
          </p:nvPr>
        </p:nvSpPr>
        <p:spPr bwMode="auto">
          <a:xfrm>
            <a:off x="581191" y="702155"/>
            <a:ext cx="11029615" cy="530295"/>
          </a:xfrm>
        </p:spPr>
        <p:txBody>
          <a:bodyPr vertOverflow="overflow" horzOverflow="overflow" vert="horz" wrap="square" lIns="91440" tIns="45720" rIns="91440" bIns="45720" numCol="1" spcCol="0" rtlCol="0" fromWordArt="0" anchor="b" anchorCtr="0" forceAA="0" upright="0" compatLnSpc="0">
            <a:normAutofit/>
          </a:bodyPr>
          <a:lstStyle/>
          <a:p>
            <a:pPr>
              <a:defRPr/>
            </a:pPr>
            <a:r>
              <a:rPr lang="en-IN" sz="2800" b="0" i="0" u="none" strike="noStrike" cap="all" spc="0">
                <a:solidFill>
                  <a:schemeClr val="accent1"/>
                </a:solidFill>
                <a:latin typeface="+mj-lt"/>
                <a:ea typeface="+mj-ea"/>
                <a:cs typeface="+mj-cs"/>
              </a:rPr>
              <a:t>Results</a:t>
            </a:r>
            <a:endParaRPr sz="2800"/>
          </a:p>
        </p:txBody>
      </p:sp>
      <p:pic>
        <p:nvPicPr>
          <p:cNvPr id="901426480" name=""/>
          <p:cNvPicPr>
            <a:picLocks noChangeAspect="1"/>
          </p:cNvPicPr>
          <p:nvPr>
            <p:ph idx="1"/>
          </p:nvPr>
        </p:nvPicPr>
        <p:blipFill>
          <a:blip r:embed="rId3"/>
          <a:stretch/>
        </p:blipFill>
        <p:spPr bwMode="auto">
          <a:xfrm rot="0">
            <a:off x="2506769" y="1302025"/>
            <a:ext cx="7178459" cy="4673323"/>
          </a:xfrm>
          <a:prstGeom prst="rect">
            <a:avLst/>
          </a:prstGeom>
        </p:spPr>
      </p:pic>
      <p:sp>
        <p:nvSpPr>
          <p:cNvPr id="1372454839" name=""/>
          <p:cNvSpPr txBox="1"/>
          <p:nvPr/>
        </p:nvSpPr>
        <p:spPr bwMode="auto">
          <a:xfrm flipH="0" flipV="0">
            <a:off x="10220911" y="2935941"/>
            <a:ext cx="1238046" cy="8537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2500" b="1" u="sng"/>
              <a:t>Source Code</a:t>
            </a:r>
            <a:endParaRPr sz="2500" b="1" u="sng"/>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38082673" name="Title 1"/>
          <p:cNvSpPr>
            <a:spLocks noGrp="1"/>
          </p:cNvSpPr>
          <p:nvPr>
            <p:ph type="title"/>
          </p:nvPr>
        </p:nvSpPr>
        <p:spPr bwMode="auto">
          <a:xfrm>
            <a:off x="581191" y="702155"/>
            <a:ext cx="11029615" cy="530295"/>
          </a:xfrm>
        </p:spPr>
        <p:txBody>
          <a:bodyPr vertOverflow="overflow" horzOverflow="overflow" vert="horz" wrap="square" lIns="91440" tIns="45720" rIns="91440" bIns="45720" numCol="1" spcCol="0" rtlCol="0" fromWordArt="0" anchor="b" anchorCtr="0" forceAA="0" upright="0" compatLnSpc="0">
            <a:normAutofit/>
          </a:bodyPr>
          <a:lstStyle/>
          <a:p>
            <a:pPr>
              <a:defRPr/>
            </a:pPr>
            <a:r>
              <a:rPr lang="en-IN" sz="2800" b="0" i="0" u="none" strike="noStrike" cap="all" spc="0">
                <a:solidFill>
                  <a:schemeClr val="accent1"/>
                </a:solidFill>
                <a:latin typeface="Franklin Gothic Demi"/>
                <a:ea typeface="Arial"/>
                <a:cs typeface="Arial"/>
              </a:rPr>
              <a:t>Results</a:t>
            </a:r>
            <a:endParaRPr sz="2800"/>
          </a:p>
        </p:txBody>
      </p:sp>
      <p:pic>
        <p:nvPicPr>
          <p:cNvPr id="1585551472" name=""/>
          <p:cNvPicPr>
            <a:picLocks noChangeAspect="1"/>
          </p:cNvPicPr>
          <p:nvPr>
            <p:ph idx="1"/>
          </p:nvPr>
        </p:nvPicPr>
        <p:blipFill>
          <a:blip r:embed="rId3"/>
          <a:stretch/>
        </p:blipFill>
        <p:spPr bwMode="auto">
          <a:xfrm rot="0">
            <a:off x="2506769" y="1302025"/>
            <a:ext cx="7178459" cy="4673323"/>
          </a:xfrm>
          <a:prstGeom prst="rect">
            <a:avLst/>
          </a:prstGeom>
        </p:spPr>
      </p:pic>
      <p:sp>
        <p:nvSpPr>
          <p:cNvPr id="1013389213" name=""/>
          <p:cNvSpPr txBox="1"/>
          <p:nvPr/>
        </p:nvSpPr>
        <p:spPr bwMode="auto">
          <a:xfrm flipH="0" flipV="0">
            <a:off x="10232117" y="3402288"/>
            <a:ext cx="1435072" cy="4727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2500" b="1" u="sng"/>
              <a:t>Output</a:t>
            </a:r>
            <a:endParaRPr sz="2500" b="1" u="sng"/>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Arial"/>
        <a:cs typeface="Arial"/>
      </a:majorFont>
      <a:minorFont>
        <a:latin typeface="Franklin Gothic Book"/>
        <a:ea typeface="Arial"/>
        <a:cs typeface="Arial"/>
      </a:minorFont>
    </a:fontScheme>
    <a:fmtScheme name="Dividend">
      <a:fillStyleLst>
        <a:solidFill>
          <a:schemeClr val="phClr"/>
        </a:solidFill>
        <a:gradFill>
          <a:gsLst>
            <a:gs pos="0">
              <a:schemeClr val="phClr">
                <a:tint val="68000"/>
                <a:alpha val="90000"/>
                <a:lumMod val="100000"/>
              </a:schemeClr>
            </a:gs>
            <a:gs pos="100000">
              <a:schemeClr val="phClr">
                <a:tint val="90000"/>
                <a:lumMod val="95000"/>
              </a:schemeClr>
            </a:gs>
          </a:gsLst>
          <a:lin ang="5400000" scaled="1"/>
        </a:gradFill>
        <a:gradFill>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10000"/>
              </a:schemeClr>
            </a:gs>
            <a:gs pos="88000">
              <a:schemeClr val="phClr">
                <a:shade val="94000"/>
                <a:satMod val="110000"/>
                <a:lumMod val="88000"/>
              </a:schemeClr>
            </a:gs>
          </a:gsLst>
          <a:lin ang="5400000" scaled="0"/>
        </a:gradFill>
        <a:gradFill>
          <a:gsLst>
            <a:gs pos="0">
              <a:schemeClr val="phClr">
                <a:tint val="90000"/>
                <a:lumMod val="110000"/>
              </a:schemeClr>
            </a:gs>
            <a:gs pos="100000">
              <a:schemeClr val="phClr">
                <a:shade val="98000"/>
                <a:satMod val="110000"/>
                <a:lumMod val="86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customXml/_rels/item1.xml.rels><?xml version="1.0" encoding="UTF-8" standalone="yes"?><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0</Words>
  <Application>ONLYOFFICE/8.3.0.97</Application>
  <PresentationFormat>On-screen Show (4:3)</PresentationFormat>
  <Paragraphs>0</Paragraphs>
  <Slides>13</Slides>
  <Notes>13</Notes>
  <HiddenSlides>0</HiddenSlides>
  <MMClips>2</MMClips>
  <ScaleCrop>0</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
  <cp:revision>26</cp:revision>
  <dcterms:created xsi:type="dcterms:W3CDTF">2021-05-26T16:50:10Z</dcterms:created>
  <dcterms:modified xsi:type="dcterms:W3CDTF">2025-02-19T15:56:05Z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