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khi18/First_Github/blob/master/Segmenting%20and%20Clustering%20Neighbourhoods%20in%20Toronto%20city.ipynb" TargetMode="External"/><Relationship Id="rId2" Type="http://schemas.openxmlformats.org/officeDocument/2006/relationships/hyperlink" Target="https://github.com/Akhi18/First_Github/blob/master/Segmentation%20and%20Clustering%20of%20neighborhoods%20in%20New%20York%20City.ipyn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001" y="0"/>
            <a:ext cx="11074199" cy="2971801"/>
          </a:xfrm>
        </p:spPr>
        <p:txBody>
          <a:bodyPr/>
          <a:lstStyle/>
          <a:p>
            <a:pPr algn="ctr"/>
            <a:r>
              <a:rPr lang="en-US" dirty="0" smtClean="0"/>
              <a:t>IDEAL SHOP LOCATION PREDICTION USING MACHINE LEARNING ALGORITHM</a:t>
            </a:r>
            <a:endParaRPr lang="en-US" dirty="0"/>
          </a:p>
        </p:txBody>
      </p:sp>
      <p:sp>
        <p:nvSpPr>
          <p:cNvPr id="3" name="Subtitle 2"/>
          <p:cNvSpPr>
            <a:spLocks noGrp="1"/>
          </p:cNvSpPr>
          <p:nvPr>
            <p:ph type="subTitle" idx="1"/>
          </p:nvPr>
        </p:nvSpPr>
        <p:spPr>
          <a:xfrm>
            <a:off x="4367570" y="3740837"/>
            <a:ext cx="3205207" cy="1947333"/>
          </a:xfrm>
        </p:spPr>
        <p:txBody>
          <a:bodyPr/>
          <a:lstStyle/>
          <a:p>
            <a:r>
              <a:rPr lang="en-US" dirty="0" smtClean="0">
                <a:solidFill>
                  <a:schemeClr val="tx1"/>
                </a:solidFill>
              </a:rPr>
              <a:t>By</a:t>
            </a:r>
          </a:p>
          <a:p>
            <a:endParaRPr lang="en-US" dirty="0">
              <a:solidFill>
                <a:schemeClr val="tx1"/>
              </a:solidFill>
            </a:endParaRPr>
          </a:p>
          <a:p>
            <a:r>
              <a:rPr lang="en-US" dirty="0" smtClean="0">
                <a:solidFill>
                  <a:schemeClr val="tx1"/>
                </a:solidFill>
              </a:rPr>
              <a:t>AKHILA JAYAKUMAR</a:t>
            </a:r>
            <a:endParaRPr lang="en-US" dirty="0">
              <a:solidFill>
                <a:schemeClr val="tx1"/>
              </a:solidFill>
            </a:endParaRPr>
          </a:p>
        </p:txBody>
      </p:sp>
    </p:spTree>
    <p:extLst>
      <p:ext uri="{BB962C8B-B14F-4D97-AF65-F5344CB8AC3E}">
        <p14:creationId xmlns:p14="http://schemas.microsoft.com/office/powerpoint/2010/main" val="188329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224194" cy="1477852"/>
          </a:xfrm>
        </p:spPr>
        <p:txBody>
          <a:bodyPr/>
          <a:lstStyle/>
          <a:p>
            <a:pPr algn="ctr"/>
            <a:r>
              <a:rPr lang="en-US" dirty="0" smtClean="0"/>
              <a:t>INTRODUCTION</a:t>
            </a:r>
            <a:endParaRPr lang="en-US" dirty="0"/>
          </a:p>
        </p:txBody>
      </p:sp>
      <p:sp>
        <p:nvSpPr>
          <p:cNvPr id="3" name="Subtitle 2"/>
          <p:cNvSpPr>
            <a:spLocks noGrp="1"/>
          </p:cNvSpPr>
          <p:nvPr>
            <p:ph type="subTitle" idx="1"/>
          </p:nvPr>
        </p:nvSpPr>
        <p:spPr>
          <a:xfrm>
            <a:off x="684212" y="2691686"/>
            <a:ext cx="10224194" cy="2897746"/>
          </a:xfrm>
        </p:spPr>
        <p:txBody>
          <a:bodyPr>
            <a:normAutofit fontScale="92500" lnSpcReduction="20000"/>
          </a:bodyPr>
          <a:lstStyle/>
          <a:p>
            <a:r>
              <a:rPr lang="en-US" dirty="0">
                <a:solidFill>
                  <a:schemeClr val="tx1"/>
                </a:solidFill>
              </a:rPr>
              <a:t>In this project, we will use the knowledge gained through earlier courses in this certification such as Python for Data Science course, the data visualization with Python course, and finally, the data analysis with Python course along with some additional skills segmentation and clustering. Through previous modules, we explored New York City and the city of Toronto and segmented and clustered their neighborhoods. Both cities are very diverse and are the financial capitals of their respective countries. Given the above analysis, our client is looking to </a:t>
            </a:r>
            <a:r>
              <a:rPr lang="en-US" dirty="0" err="1">
                <a:solidFill>
                  <a:schemeClr val="tx1"/>
                </a:solidFill>
              </a:rPr>
              <a:t>to</a:t>
            </a:r>
            <a:r>
              <a:rPr lang="en-US" dirty="0">
                <a:solidFill>
                  <a:schemeClr val="tx1"/>
                </a:solidFill>
              </a:rPr>
              <a:t> open a coffee shop in any one of the countries or both, where would you recommend that they open it? This is the basic Data Science problem statement, and we need to come up with an ideal suggestion based on our analysis which gives maximum profit to our client.</a:t>
            </a:r>
          </a:p>
        </p:txBody>
      </p:sp>
    </p:spTree>
    <p:extLst>
      <p:ext uri="{BB962C8B-B14F-4D97-AF65-F5344CB8AC3E}">
        <p14:creationId xmlns:p14="http://schemas.microsoft.com/office/powerpoint/2010/main" val="26078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0739349" cy="1039970"/>
          </a:xfrm>
        </p:spPr>
        <p:txBody>
          <a:bodyPr/>
          <a:lstStyle/>
          <a:p>
            <a:pPr algn="ctr"/>
            <a:r>
              <a:rPr lang="en-US" dirty="0" smtClean="0"/>
              <a:t>DATA DESCRIPTION</a:t>
            </a:r>
            <a:endParaRPr lang="en-US" dirty="0"/>
          </a:p>
        </p:txBody>
      </p:sp>
      <p:sp>
        <p:nvSpPr>
          <p:cNvPr id="3" name="Subtitle 2"/>
          <p:cNvSpPr>
            <a:spLocks noGrp="1"/>
          </p:cNvSpPr>
          <p:nvPr>
            <p:ph type="subTitle" idx="1"/>
          </p:nvPr>
        </p:nvSpPr>
        <p:spPr>
          <a:xfrm>
            <a:off x="684211" y="1828801"/>
            <a:ext cx="10739349" cy="3992450"/>
          </a:xfrm>
        </p:spPr>
        <p:txBody>
          <a:bodyPr>
            <a:normAutofit/>
          </a:bodyPr>
          <a:lstStyle/>
          <a:p>
            <a:r>
              <a:rPr lang="en-US" dirty="0">
                <a:solidFill>
                  <a:schemeClr val="tx1"/>
                </a:solidFill>
              </a:rPr>
              <a:t>We have two data sets which contain the borough and </a:t>
            </a:r>
            <a:r>
              <a:rPr lang="en-US" dirty="0" err="1">
                <a:solidFill>
                  <a:schemeClr val="tx1"/>
                </a:solidFill>
              </a:rPr>
              <a:t>neighbourhood</a:t>
            </a:r>
            <a:r>
              <a:rPr lang="en-US" dirty="0">
                <a:solidFill>
                  <a:schemeClr val="tx1"/>
                </a:solidFill>
              </a:rPr>
              <a:t> information of both cities in question. While the data pertaining to New York city was readily available for analysis, we scraped the necessary data for Toronto from the relevant Wikipedia page using the library function </a:t>
            </a:r>
            <a:r>
              <a:rPr lang="en-US" b="1" dirty="0" err="1">
                <a:solidFill>
                  <a:schemeClr val="tx1"/>
                </a:solidFill>
              </a:rPr>
              <a:t>BeautifulSoup</a:t>
            </a:r>
            <a:r>
              <a:rPr lang="en-US" dirty="0">
                <a:solidFill>
                  <a:schemeClr val="tx1"/>
                </a:solidFill>
              </a:rPr>
              <a:t> and built our own data set by cleansing and scrubbing the unformatted data. We have also combined the </a:t>
            </a:r>
            <a:r>
              <a:rPr lang="en-US" dirty="0" err="1">
                <a:solidFill>
                  <a:schemeClr val="tx1"/>
                </a:solidFill>
              </a:rPr>
              <a:t>Geospacial</a:t>
            </a:r>
            <a:r>
              <a:rPr lang="en-US" dirty="0">
                <a:solidFill>
                  <a:schemeClr val="tx1"/>
                </a:solidFill>
              </a:rPr>
              <a:t> coordinates data into the newly built Toronto data set in order to create a pure data set which is further used for analysis, segmentation and clustering.</a:t>
            </a:r>
          </a:p>
          <a:p>
            <a:endParaRPr lang="en-US" dirty="0">
              <a:solidFill>
                <a:schemeClr val="tx1"/>
              </a:solidFill>
            </a:endParaRPr>
          </a:p>
          <a:p>
            <a:r>
              <a:rPr lang="en-US" dirty="0">
                <a:solidFill>
                  <a:schemeClr val="tx1"/>
                </a:solidFill>
              </a:rPr>
              <a:t>Both datasets needed for the analysis are pushed to the </a:t>
            </a:r>
            <a:r>
              <a:rPr lang="en-US" dirty="0" err="1">
                <a:solidFill>
                  <a:schemeClr val="tx1"/>
                </a:solidFill>
              </a:rPr>
              <a:t>Github</a:t>
            </a:r>
            <a:r>
              <a:rPr lang="en-US" dirty="0">
                <a:solidFill>
                  <a:schemeClr val="tx1"/>
                </a:solidFill>
              </a:rPr>
              <a:t> repository along the necessary </a:t>
            </a:r>
            <a:r>
              <a:rPr lang="en-US" dirty="0" err="1">
                <a:solidFill>
                  <a:schemeClr val="tx1"/>
                </a:solidFill>
              </a:rPr>
              <a:t>Geospacial</a:t>
            </a:r>
            <a:r>
              <a:rPr lang="en-US" dirty="0">
                <a:solidFill>
                  <a:schemeClr val="tx1"/>
                </a:solidFill>
              </a:rPr>
              <a:t> coordinates data for Toronto city as </a:t>
            </a:r>
            <a:r>
              <a:rPr lang="en-US" dirty="0" err="1">
                <a:solidFill>
                  <a:schemeClr val="tx1"/>
                </a:solidFill>
              </a:rPr>
              <a:t>json</a:t>
            </a:r>
            <a:r>
              <a:rPr lang="en-US" dirty="0">
                <a:solidFill>
                  <a:schemeClr val="tx1"/>
                </a:solidFill>
              </a:rPr>
              <a:t> and csv files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63591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0546165" cy="1052849"/>
          </a:xfrm>
        </p:spPr>
        <p:txBody>
          <a:bodyPr/>
          <a:lstStyle/>
          <a:p>
            <a:pPr algn="ctr"/>
            <a:r>
              <a:rPr lang="en-US" dirty="0"/>
              <a:t>DATA SCIENCE METHODOLOGY</a:t>
            </a:r>
          </a:p>
        </p:txBody>
      </p:sp>
      <p:sp>
        <p:nvSpPr>
          <p:cNvPr id="3" name="Subtitle 2"/>
          <p:cNvSpPr>
            <a:spLocks noGrp="1"/>
          </p:cNvSpPr>
          <p:nvPr>
            <p:ph type="subTitle" idx="1"/>
          </p:nvPr>
        </p:nvSpPr>
        <p:spPr>
          <a:xfrm>
            <a:off x="684211" y="2318197"/>
            <a:ext cx="10546165" cy="3464417"/>
          </a:xfrm>
        </p:spPr>
        <p:txBody>
          <a:bodyPr>
            <a:normAutofit fontScale="77500" lnSpcReduction="20000"/>
          </a:bodyPr>
          <a:lstStyle/>
          <a:p>
            <a:r>
              <a:rPr lang="en-US" b="1" i="1" u="sng" dirty="0">
                <a:solidFill>
                  <a:schemeClr val="tx1"/>
                </a:solidFill>
              </a:rPr>
              <a:t>Data Analysis and </a:t>
            </a:r>
            <a:r>
              <a:rPr lang="en-US" b="1" i="1" u="sng" dirty="0" smtClean="0">
                <a:solidFill>
                  <a:schemeClr val="tx1"/>
                </a:solidFill>
              </a:rPr>
              <a:t>Testing:</a:t>
            </a:r>
          </a:p>
          <a:p>
            <a:r>
              <a:rPr lang="en-US" dirty="0">
                <a:solidFill>
                  <a:schemeClr val="tx1"/>
                </a:solidFill>
              </a:rPr>
              <a:t>First we are going to analyze and cluster the </a:t>
            </a:r>
            <a:r>
              <a:rPr lang="en-US" dirty="0" err="1">
                <a:solidFill>
                  <a:schemeClr val="tx1"/>
                </a:solidFill>
              </a:rPr>
              <a:t>neighbourhoods</a:t>
            </a:r>
            <a:r>
              <a:rPr lang="en-US" dirty="0">
                <a:solidFill>
                  <a:schemeClr val="tx1"/>
                </a:solidFill>
              </a:rPr>
              <a:t> in the New York city and then do the same with Toronto city. For this we are using the k-means clustering algorithm and map function, Folium to plot the results. We have to import the readily available data set for New York city from https://geo.nyu.edu/catalog/nyu_2451_34572 and for Toronto, we are going to scrap the needed data by using the </a:t>
            </a:r>
            <a:r>
              <a:rPr lang="en-US" dirty="0" err="1">
                <a:solidFill>
                  <a:schemeClr val="tx1"/>
                </a:solidFill>
              </a:rPr>
              <a:t>ultility</a:t>
            </a:r>
            <a:r>
              <a:rPr lang="en-US" dirty="0">
                <a:solidFill>
                  <a:schemeClr val="tx1"/>
                </a:solidFill>
              </a:rPr>
              <a:t>  **</a:t>
            </a:r>
            <a:r>
              <a:rPr lang="en-US" dirty="0" err="1">
                <a:solidFill>
                  <a:schemeClr val="tx1"/>
                </a:solidFill>
              </a:rPr>
              <a:t>BeautifulSoup</a:t>
            </a:r>
            <a:r>
              <a:rPr lang="en-US" dirty="0">
                <a:solidFill>
                  <a:schemeClr val="tx1"/>
                </a:solidFill>
              </a:rPr>
              <a:t>** from the Wikipedia web page, https://en.wikipedia.org/wiki/List_of_postal_codes_of_Canada:_M.</a:t>
            </a:r>
          </a:p>
          <a:p>
            <a:endParaRPr lang="en-US" dirty="0">
              <a:solidFill>
                <a:schemeClr val="tx1"/>
              </a:solidFill>
            </a:endParaRPr>
          </a:p>
          <a:p>
            <a:r>
              <a:rPr lang="en-US" dirty="0">
                <a:solidFill>
                  <a:schemeClr val="tx1"/>
                </a:solidFill>
              </a:rPr>
              <a:t>We are going to do the necessary scrubbing and cleansing of raw data to remove the unwanted details and build </a:t>
            </a:r>
            <a:r>
              <a:rPr lang="en-US" dirty="0" err="1">
                <a:solidFill>
                  <a:schemeClr val="tx1"/>
                </a:solidFill>
              </a:rPr>
              <a:t>dataframes</a:t>
            </a:r>
            <a:r>
              <a:rPr lang="en-US" dirty="0">
                <a:solidFill>
                  <a:schemeClr val="tx1"/>
                </a:solidFill>
              </a:rPr>
              <a:t> so as to build clusters. Now the data frame consists of Borough, </a:t>
            </a:r>
            <a:r>
              <a:rPr lang="en-US" dirty="0" err="1">
                <a:solidFill>
                  <a:schemeClr val="tx1"/>
                </a:solidFill>
              </a:rPr>
              <a:t>Neighbourhoods</a:t>
            </a:r>
            <a:r>
              <a:rPr lang="en-US" dirty="0">
                <a:solidFill>
                  <a:schemeClr val="tx1"/>
                </a:solidFill>
              </a:rPr>
              <a:t>, Latitude and Longitude coordinates. The New York </a:t>
            </a:r>
            <a:r>
              <a:rPr lang="en-US" dirty="0" err="1">
                <a:solidFill>
                  <a:schemeClr val="tx1"/>
                </a:solidFill>
              </a:rPr>
              <a:t>dataframe</a:t>
            </a:r>
            <a:r>
              <a:rPr lang="en-US" dirty="0">
                <a:solidFill>
                  <a:schemeClr val="tx1"/>
                </a:solidFill>
              </a:rPr>
              <a:t> has 5 boroughs and 306 </a:t>
            </a:r>
            <a:r>
              <a:rPr lang="en-US" dirty="0" err="1">
                <a:solidFill>
                  <a:schemeClr val="tx1"/>
                </a:solidFill>
              </a:rPr>
              <a:t>neighbourhoods</a:t>
            </a:r>
            <a:r>
              <a:rPr lang="en-US" dirty="0">
                <a:solidFill>
                  <a:schemeClr val="tx1"/>
                </a:solidFill>
              </a:rPr>
              <a:t>, while Toronto has 11 boroughs and 103 </a:t>
            </a:r>
            <a:r>
              <a:rPr lang="en-US" dirty="0" err="1">
                <a:solidFill>
                  <a:schemeClr val="tx1"/>
                </a:solidFill>
              </a:rPr>
              <a:t>neighbourhoods</a:t>
            </a:r>
            <a:r>
              <a:rPr lang="en-US" dirty="0">
                <a:solidFill>
                  <a:schemeClr val="tx1"/>
                </a:solidFill>
              </a:rPr>
              <a:t>. The optimum k is found as 5 for New York city and as 3 for Toronto after iterative analysis and testing.</a:t>
            </a:r>
          </a:p>
        </p:txBody>
      </p:sp>
    </p:spTree>
    <p:extLst>
      <p:ext uri="{BB962C8B-B14F-4D97-AF65-F5344CB8AC3E}">
        <p14:creationId xmlns:p14="http://schemas.microsoft.com/office/powerpoint/2010/main" val="18512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559044" cy="924060"/>
          </a:xfrm>
        </p:spPr>
        <p:txBody>
          <a:bodyPr/>
          <a:lstStyle/>
          <a:p>
            <a:pPr algn="ctr"/>
            <a:r>
              <a:rPr lang="en-US" dirty="0"/>
              <a:t>RESULTS AND </a:t>
            </a:r>
            <a:r>
              <a:rPr lang="en-US" dirty="0" smtClean="0"/>
              <a:t>DISCUSSION</a:t>
            </a:r>
            <a:endParaRPr lang="en-US" dirty="0"/>
          </a:p>
        </p:txBody>
      </p:sp>
      <p:sp>
        <p:nvSpPr>
          <p:cNvPr id="3" name="Subtitle 2"/>
          <p:cNvSpPr>
            <a:spLocks noGrp="1"/>
          </p:cNvSpPr>
          <p:nvPr>
            <p:ph type="subTitle" idx="1"/>
          </p:nvPr>
        </p:nvSpPr>
        <p:spPr>
          <a:xfrm>
            <a:off x="684212" y="2305319"/>
            <a:ext cx="10559044" cy="3335628"/>
          </a:xfrm>
        </p:spPr>
        <p:txBody>
          <a:bodyPr>
            <a:normAutofit fontScale="85000" lnSpcReduction="10000"/>
          </a:bodyPr>
          <a:lstStyle/>
          <a:p>
            <a:r>
              <a:rPr lang="en-US" dirty="0">
                <a:solidFill>
                  <a:schemeClr val="tx1"/>
                </a:solidFill>
              </a:rPr>
              <a:t>The New York City </a:t>
            </a:r>
            <a:r>
              <a:rPr lang="en-US" dirty="0" err="1">
                <a:solidFill>
                  <a:schemeClr val="tx1"/>
                </a:solidFill>
              </a:rPr>
              <a:t>neighbourhood</a:t>
            </a:r>
            <a:r>
              <a:rPr lang="en-US" dirty="0">
                <a:solidFill>
                  <a:schemeClr val="tx1"/>
                </a:solidFill>
              </a:rPr>
              <a:t>, Manhattan has been segmented into 5 clusters and Toronto city </a:t>
            </a:r>
            <a:r>
              <a:rPr lang="en-US" dirty="0" err="1">
                <a:solidFill>
                  <a:schemeClr val="tx1"/>
                </a:solidFill>
              </a:rPr>
              <a:t>neighbourhood</a:t>
            </a:r>
            <a:r>
              <a:rPr lang="en-US" dirty="0">
                <a:solidFill>
                  <a:schemeClr val="tx1"/>
                </a:solidFill>
              </a:rPr>
              <a:t>, West Toronto has been divided into 3 clusters. Based on the analysis done on both cities, we have identified two </a:t>
            </a:r>
            <a:r>
              <a:rPr lang="en-US" dirty="0" err="1">
                <a:solidFill>
                  <a:schemeClr val="tx1"/>
                </a:solidFill>
              </a:rPr>
              <a:t>Neighbourhoods</a:t>
            </a:r>
            <a:r>
              <a:rPr lang="en-US" dirty="0">
                <a:solidFill>
                  <a:schemeClr val="tx1"/>
                </a:solidFill>
              </a:rPr>
              <a:t> one each in New York city and Toronto city respectively which are ideal candidates for starting a coffee shop for our customer. We conclude that **</a:t>
            </a:r>
            <a:r>
              <a:rPr lang="en-US" dirty="0" err="1">
                <a:solidFill>
                  <a:schemeClr val="tx1"/>
                </a:solidFill>
              </a:rPr>
              <a:t>Soho</a:t>
            </a:r>
            <a:r>
              <a:rPr lang="en-US" dirty="0">
                <a:solidFill>
                  <a:schemeClr val="tx1"/>
                </a:solidFill>
              </a:rPr>
              <a:t>** in Manhattan is best suited in case of New York city and **</a:t>
            </a:r>
            <a:r>
              <a:rPr lang="en-US" dirty="0" err="1">
                <a:solidFill>
                  <a:schemeClr val="tx1"/>
                </a:solidFill>
              </a:rPr>
              <a:t>Dufferin</a:t>
            </a:r>
            <a:r>
              <a:rPr lang="en-US" dirty="0">
                <a:solidFill>
                  <a:schemeClr val="tx1"/>
                </a:solidFill>
              </a:rPr>
              <a:t>** in West Toronto as the ideal locations for starting up the business.</a:t>
            </a:r>
          </a:p>
          <a:p>
            <a:endParaRPr lang="en-US" dirty="0">
              <a:solidFill>
                <a:schemeClr val="tx1"/>
              </a:solidFill>
            </a:endParaRPr>
          </a:p>
          <a:p>
            <a:r>
              <a:rPr lang="en-US" dirty="0">
                <a:solidFill>
                  <a:schemeClr val="tx1"/>
                </a:solidFill>
              </a:rPr>
              <a:t>The places are chosen based on the lack of coffee shops in the locality and competitors, closeness to city as well as the coastal line in order to bring out maximum profit attracting potential customers and tourists. Both places do not have a coffee shop or a restaurant in 500 m radius span and the most frequented places also lack a coffee shop.</a:t>
            </a:r>
          </a:p>
        </p:txBody>
      </p:sp>
    </p:spTree>
    <p:extLst>
      <p:ext uri="{BB962C8B-B14F-4D97-AF65-F5344CB8AC3E}">
        <p14:creationId xmlns:p14="http://schemas.microsoft.com/office/powerpoint/2010/main" val="16833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89585"/>
            <a:ext cx="10468892" cy="1143001"/>
          </a:xfrm>
        </p:spPr>
        <p:txBody>
          <a:bodyPr/>
          <a:lstStyle/>
          <a:p>
            <a:pPr algn="ctr"/>
            <a:r>
              <a:rPr lang="en-US" dirty="0" smtClean="0"/>
              <a:t>CONCLUSION</a:t>
            </a:r>
            <a:endParaRPr lang="en-US" dirty="0"/>
          </a:p>
        </p:txBody>
      </p:sp>
      <p:sp>
        <p:nvSpPr>
          <p:cNvPr id="3" name="Subtitle 2"/>
          <p:cNvSpPr>
            <a:spLocks noGrp="1"/>
          </p:cNvSpPr>
          <p:nvPr>
            <p:ph type="subTitle" idx="1"/>
          </p:nvPr>
        </p:nvSpPr>
        <p:spPr>
          <a:xfrm>
            <a:off x="774364" y="3361386"/>
            <a:ext cx="10468892" cy="1828799"/>
          </a:xfrm>
        </p:spPr>
        <p:txBody>
          <a:bodyPr/>
          <a:lstStyle/>
          <a:p>
            <a:r>
              <a:rPr lang="en-US" dirty="0">
                <a:solidFill>
                  <a:schemeClr val="tx1"/>
                </a:solidFill>
              </a:rPr>
              <a:t>Machine Learning algorithm is used efficiently to solve a potential business problem. While many other techniques can also be used to reach at this conclusion, K- means clustering and visual representation of results using Folium are best suited for the data science problem in hand.</a:t>
            </a:r>
          </a:p>
        </p:txBody>
      </p:sp>
    </p:spTree>
    <p:extLst>
      <p:ext uri="{BB962C8B-B14F-4D97-AF65-F5344CB8AC3E}">
        <p14:creationId xmlns:p14="http://schemas.microsoft.com/office/powerpoint/2010/main" val="157593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52" y="713823"/>
            <a:ext cx="10417377" cy="1024825"/>
          </a:xfrm>
        </p:spPr>
        <p:txBody>
          <a:bodyPr/>
          <a:lstStyle/>
          <a:p>
            <a:pPr algn="ctr"/>
            <a:r>
              <a:rPr lang="en-US" dirty="0" smtClean="0"/>
              <a:t>REFERENCE LINKS ON GITHUB</a:t>
            </a:r>
            <a:endParaRPr lang="en-US" dirty="0"/>
          </a:p>
        </p:txBody>
      </p:sp>
      <p:sp>
        <p:nvSpPr>
          <p:cNvPr id="4" name="Subtitle 2"/>
          <p:cNvSpPr txBox="1">
            <a:spLocks/>
          </p:cNvSpPr>
          <p:nvPr/>
        </p:nvSpPr>
        <p:spPr>
          <a:xfrm>
            <a:off x="746975" y="2112135"/>
            <a:ext cx="10367492" cy="4172755"/>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smtClean="0">
                <a:solidFill>
                  <a:schemeClr val="tx1"/>
                </a:solidFill>
              </a:rPr>
              <a:t>Data </a:t>
            </a:r>
            <a:r>
              <a:rPr lang="en-US" dirty="0">
                <a:solidFill>
                  <a:schemeClr val="tx1"/>
                </a:solidFill>
              </a:rPr>
              <a:t>sets:</a:t>
            </a:r>
          </a:p>
          <a:p>
            <a:r>
              <a:rPr lang="en-US" dirty="0">
                <a:solidFill>
                  <a:schemeClr val="tx1"/>
                </a:solidFill>
              </a:rPr>
              <a:t>For New York city:</a:t>
            </a:r>
          </a:p>
          <a:p>
            <a:r>
              <a:rPr lang="en-US" dirty="0">
                <a:solidFill>
                  <a:schemeClr val="tx1"/>
                </a:solidFill>
                <a:hlinkClick r:id="rId2"/>
              </a:rPr>
              <a:t>https://github.com/Akhi18/First_Github/blob/master/Segmentation%20and%20Clustering%20of%20neighborhoods%20in%20New%20York%20City.ipynb</a:t>
            </a:r>
            <a:endParaRPr lang="en-US" dirty="0">
              <a:solidFill>
                <a:schemeClr val="tx1"/>
              </a:solidFill>
            </a:endParaRPr>
          </a:p>
          <a:p>
            <a:r>
              <a:rPr lang="en-US" dirty="0">
                <a:solidFill>
                  <a:schemeClr val="tx1"/>
                </a:solidFill>
              </a:rPr>
              <a:t>For Toronto:</a:t>
            </a:r>
          </a:p>
          <a:p>
            <a:r>
              <a:rPr lang="en-US" dirty="0">
                <a:solidFill>
                  <a:schemeClr val="tx1"/>
                </a:solidFill>
                <a:hlinkClick r:id="rId3"/>
              </a:rPr>
              <a:t>https://github.com/Akhi18/First_Github/blob/master/Segmenting%20and%20Clustering%20Neighbourhoods%20in%20Toronto%20city.ipynb</a:t>
            </a:r>
            <a:endParaRPr lang="en-US" dirty="0">
              <a:solidFill>
                <a:schemeClr val="tx1"/>
              </a:solidFill>
            </a:endParaRPr>
          </a:p>
          <a:p>
            <a:pPr marL="0" indent="0">
              <a:buNone/>
            </a:pPr>
            <a:r>
              <a:rPr lang="en-US" dirty="0" smtClean="0">
                <a:solidFill>
                  <a:schemeClr val="tx1"/>
                </a:solidFill>
              </a:rPr>
              <a:t>Project Report:</a:t>
            </a:r>
          </a:p>
          <a:p>
            <a:r>
              <a:rPr lang="en-US" dirty="0">
                <a:solidFill>
                  <a:schemeClr val="tx1"/>
                </a:solidFill>
              </a:rPr>
              <a:t>https://github.com/Akhi18/First_Github/blob/master/Capstone_Project.ipynb</a:t>
            </a:r>
          </a:p>
        </p:txBody>
      </p:sp>
    </p:spTree>
    <p:extLst>
      <p:ext uri="{BB962C8B-B14F-4D97-AF65-F5344CB8AC3E}">
        <p14:creationId xmlns:p14="http://schemas.microsoft.com/office/powerpoint/2010/main" val="8432542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713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IDEAL SHOP LOCATION PREDICTION USING MACHINE LEARNING ALGORITHM</vt:lpstr>
      <vt:lpstr>INTRODUCTION</vt:lpstr>
      <vt:lpstr>DATA DESCRIPTION</vt:lpstr>
      <vt:lpstr>DATA SCIENCE METHODOLOGY</vt:lpstr>
      <vt:lpstr>RESULTS AND DISCUSSION</vt:lpstr>
      <vt:lpstr>CONCLUSION</vt:lpstr>
      <vt:lpstr>REFERENCE LINKS ON GITHUB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SHOP LOCATION PREDICTION USING MACHINE LEARNING ALGORITHM</dc:title>
  <dc:creator>sai krishna</dc:creator>
  <cp:lastModifiedBy>sai krishna</cp:lastModifiedBy>
  <cp:revision>4</cp:revision>
  <dcterms:created xsi:type="dcterms:W3CDTF">2019-02-03T13:25:03Z</dcterms:created>
  <dcterms:modified xsi:type="dcterms:W3CDTF">2019-02-03T14:00:12Z</dcterms:modified>
</cp:coreProperties>
</file>