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55"/>
  </p:notesMasterIdLst>
  <p:sldIdLst>
    <p:sldId id="315" r:id="rId3"/>
    <p:sldId id="256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AF10-88D2-4C1E-81B1-0F78952C4E5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7FF80-6A69-4F3B-929C-BC2FBB88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1" y="-54768"/>
            <a:ext cx="9209063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588" y="570166"/>
            <a:ext cx="557444" cy="7920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750702" y="0"/>
            <a:ext cx="24425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prstClr val="black"/>
                </a:solidFill>
              </a:rPr>
              <a:t>www.covenantuniversity.edu.ng</a:t>
            </a:r>
            <a:endParaRPr lang="en-GB" sz="135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532" y="570169"/>
            <a:ext cx="3455484" cy="7437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25" y="1844839"/>
            <a:ext cx="7772757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4049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4509120"/>
            <a:ext cx="6401514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2699">
                <a:solidFill>
                  <a:schemeClr val="tx1"/>
                </a:solidFill>
                <a:latin typeface="Rockwell" pitchFamily="18" charset="0"/>
              </a:defRPr>
            </a:lvl1pPr>
            <a:lvl2pPr marL="3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4504" y="1074223"/>
            <a:ext cx="245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62C5B"/>
                </a:solidFill>
              </a:rPr>
              <a:t>Raising a new Generation of Leaders</a:t>
            </a:r>
            <a:endParaRPr lang="en-GB" sz="1200" dirty="0">
              <a:solidFill>
                <a:srgbClr val="662C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4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1" y="-54768"/>
            <a:ext cx="9209063" cy="6912768"/>
          </a:xfrm>
          <a:prstGeom prst="rect">
            <a:avLst/>
          </a:prstGeom>
          <a:noFill/>
        </p:spPr>
      </p:pic>
      <p:pic>
        <p:nvPicPr>
          <p:cNvPr id="8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657" y="548680"/>
            <a:ext cx="912180" cy="1296144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2204865"/>
            <a:ext cx="77724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sz="4949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1278496" y="4869160"/>
            <a:ext cx="64008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2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08532" y="1268761"/>
            <a:ext cx="3021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662C5B"/>
                </a:solidFill>
              </a:rPr>
              <a:t>Raising a new Generation of Leaders</a:t>
            </a:r>
            <a:endParaRPr lang="en-GB" sz="1500" dirty="0">
              <a:solidFill>
                <a:srgbClr val="662C5B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50702" y="0"/>
            <a:ext cx="24425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prstClr val="black"/>
                </a:solidFill>
              </a:rPr>
              <a:t>www.covenantuniversity.edu.ng</a:t>
            </a:r>
            <a:endParaRPr lang="en-GB" sz="135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56" y="692711"/>
            <a:ext cx="3798296" cy="817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62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628" y="153144"/>
            <a:ext cx="878337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4049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1" y="6309320"/>
            <a:ext cx="9209063" cy="773752"/>
          </a:xfrm>
          <a:prstGeom prst="rect">
            <a:avLst/>
          </a:prstGeom>
          <a:noFill/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081480" y="6336704"/>
            <a:ext cx="783808" cy="548680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vert="horz" lIns="68562" tIns="34281" rIns="68562" bIns="34281" rtlCol="0"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5FE708FE-ED12-4ACB-81C9-F40A112777FF}" type="slidenum">
              <a:rPr lang="en-GB" sz="20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099" dirty="0">
              <a:solidFill>
                <a:prstClr val="white"/>
              </a:solidFill>
            </a:endParaRPr>
          </a:p>
        </p:txBody>
      </p:sp>
      <p:pic>
        <p:nvPicPr>
          <p:cNvPr id="10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4" y="6363534"/>
            <a:ext cx="468612" cy="66586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defRPr sz="2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Wingdings" pitchFamily="2" charset="2"/>
              <a:buChar char="§"/>
              <a:defRPr sz="26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Calibri" pitchFamily="34" charset="0"/>
              <a:buChar char="‒"/>
              <a:defRPr sz="23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defRPr sz="20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defRPr sz="20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26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24" y="6317328"/>
            <a:ext cx="4481332" cy="64006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542878" y="6707445"/>
            <a:ext cx="1709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www.covenantuniversity.edu.ng</a:t>
            </a:r>
            <a:endParaRPr lang="en-GB" sz="900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6515712" y="1340768"/>
            <a:ext cx="1349649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7892495" y="1340768"/>
            <a:ext cx="5398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8459485" y="1340768"/>
            <a:ext cx="5398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4406916"/>
            <a:ext cx="7772400" cy="1362075"/>
          </a:xfrm>
        </p:spPr>
        <p:txBody>
          <a:bodyPr anchor="t"/>
          <a:lstStyle>
            <a:lvl1pPr algn="l">
              <a:defRPr sz="2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4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7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1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29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66"/>
            <a:ext cx="5111750" cy="5853113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09" indent="0">
              <a:buNone/>
              <a:defRPr sz="900"/>
            </a:lvl2pPr>
            <a:lvl3pPr marL="685617" indent="0">
              <a:buNone/>
              <a:defRPr sz="750"/>
            </a:lvl3pPr>
            <a:lvl4pPr marL="1028426" indent="0">
              <a:buNone/>
              <a:defRPr sz="675"/>
            </a:lvl4pPr>
            <a:lvl5pPr marL="1371234" indent="0">
              <a:buNone/>
              <a:defRPr sz="675"/>
            </a:lvl5pPr>
            <a:lvl6pPr marL="1714043" indent="0">
              <a:buNone/>
              <a:defRPr sz="675"/>
            </a:lvl6pPr>
            <a:lvl7pPr marL="2056851" indent="0">
              <a:buNone/>
              <a:defRPr sz="675"/>
            </a:lvl7pPr>
            <a:lvl8pPr marL="2399660" indent="0">
              <a:buNone/>
              <a:defRPr sz="675"/>
            </a:lvl8pPr>
            <a:lvl9pPr marL="2742468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39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399"/>
            </a:lvl1pPr>
            <a:lvl2pPr marL="342809" indent="0">
              <a:buNone/>
              <a:defRPr sz="2099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09" indent="0">
              <a:buNone/>
              <a:defRPr sz="900"/>
            </a:lvl2pPr>
            <a:lvl3pPr marL="685617" indent="0">
              <a:buNone/>
              <a:defRPr sz="750"/>
            </a:lvl3pPr>
            <a:lvl4pPr marL="1028426" indent="0">
              <a:buNone/>
              <a:defRPr sz="675"/>
            </a:lvl4pPr>
            <a:lvl5pPr marL="1371234" indent="0">
              <a:buNone/>
              <a:defRPr sz="675"/>
            </a:lvl5pPr>
            <a:lvl6pPr marL="1714043" indent="0">
              <a:buNone/>
              <a:defRPr sz="675"/>
            </a:lvl6pPr>
            <a:lvl7pPr marL="2056851" indent="0">
              <a:buNone/>
              <a:defRPr sz="675"/>
            </a:lvl7pPr>
            <a:lvl8pPr marL="2399660" indent="0">
              <a:buNone/>
              <a:defRPr sz="675"/>
            </a:lvl8pPr>
            <a:lvl9pPr marL="2742468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58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03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4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4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E69B-9B3B-437C-9ADF-D56F423A058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17/09/2018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EC63-AC9E-491C-B008-E83D881192C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950" y="1555844"/>
            <a:ext cx="9257080" cy="24156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CSC415 – ARTIFICIAL INTELLIGENCE</a:t>
            </a:r>
            <a:b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3-  AI Problems, State Space</a:t>
            </a:r>
            <a:b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080681"/>
            <a:ext cx="9199944" cy="2593074"/>
          </a:xfrm>
        </p:spPr>
        <p:txBody>
          <a:bodyPr>
            <a:normAutofit fontScale="85000" lnSpcReduction="20000"/>
          </a:bodyPr>
          <a:lstStyle/>
          <a:p>
            <a:pPr marL="0" indent="0" algn="l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materials adapted and modified from: 1. David L. Poole and Alan K.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Mackworth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(2017) Artificial Intelligence: Foundations of Computational Agents, 2nd Edition, Cambridge University Press [Main Text] 2. Stuart J. Russell and Peter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Norvig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(2016), Artificial Intelligence – A Modern Approach, Global Edition, Pearson Education Limited [Alternate Main Text]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28511" indent="-428511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8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2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5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9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3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6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8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5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3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1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6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6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3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0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5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74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16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On-screen Show (4:3)</PresentationFormat>
  <Paragraphs>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Office Theme</vt:lpstr>
      <vt:lpstr>2_Office Theme</vt:lpstr>
      <vt:lpstr>CSC415 – ARTIFICIAL INTELLIGENCE Lecture 3-  AI Problems, State Space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OLA</cp:lastModifiedBy>
  <cp:revision>4</cp:revision>
  <dcterms:created xsi:type="dcterms:W3CDTF">2018-09-17T09:52:24Z</dcterms:created>
  <dcterms:modified xsi:type="dcterms:W3CDTF">2018-09-17T11:51:06Z</dcterms:modified>
  <cp:category/>
</cp:coreProperties>
</file>