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 id="2147483674" r:id="rId2"/>
  </p:sldMasterIdLst>
  <p:notesMasterIdLst>
    <p:notesMasterId r:id="rId30"/>
  </p:notesMasterIdLst>
  <p:handoutMasterIdLst>
    <p:handoutMasterId r:id="rId31"/>
  </p:handoutMasterIdLst>
  <p:sldIdLst>
    <p:sldId id="274" r:id="rId3"/>
    <p:sldId id="275" r:id="rId4"/>
    <p:sldId id="276" r:id="rId5"/>
    <p:sldId id="277" r:id="rId6"/>
    <p:sldId id="278" r:id="rId7"/>
    <p:sldId id="302" r:id="rId8"/>
    <p:sldId id="280" r:id="rId9"/>
    <p:sldId id="282" r:id="rId10"/>
    <p:sldId id="283" r:id="rId11"/>
    <p:sldId id="284" r:id="rId12"/>
    <p:sldId id="285" r:id="rId13"/>
    <p:sldId id="286" r:id="rId14"/>
    <p:sldId id="288" r:id="rId15"/>
    <p:sldId id="287"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0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69" autoAdjust="0"/>
    <p:restoredTop sz="90929"/>
  </p:normalViewPr>
  <p:slideViewPr>
    <p:cSldViewPr>
      <p:cViewPr varScale="1">
        <p:scale>
          <a:sx n="87" d="100"/>
          <a:sy n="87" d="100"/>
        </p:scale>
        <p:origin x="1157"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9B28F58-883E-4B5A-963B-F67B5A93AF72}"/>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TW"/>
          </a:p>
        </p:txBody>
      </p:sp>
      <p:sp>
        <p:nvSpPr>
          <p:cNvPr id="6147" name="Rectangle 3">
            <a:extLst>
              <a:ext uri="{FF2B5EF4-FFF2-40B4-BE49-F238E27FC236}">
                <a16:creationId xmlns:a16="http://schemas.microsoft.com/office/drawing/2014/main" id="{97F145E1-7395-4DC7-B7F9-68E7E91C473D}"/>
              </a:ext>
            </a:extLst>
          </p:cNvPr>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TW"/>
          </a:p>
        </p:txBody>
      </p:sp>
      <p:sp>
        <p:nvSpPr>
          <p:cNvPr id="6148" name="Rectangle 4">
            <a:extLst>
              <a:ext uri="{FF2B5EF4-FFF2-40B4-BE49-F238E27FC236}">
                <a16:creationId xmlns:a16="http://schemas.microsoft.com/office/drawing/2014/main" id="{F40CAF7A-ED32-40AE-8CFF-62CBF29DD844}"/>
              </a:ext>
            </a:extLst>
          </p:cNvPr>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TW"/>
          </a:p>
        </p:txBody>
      </p:sp>
      <p:sp>
        <p:nvSpPr>
          <p:cNvPr id="6149" name="Rectangle 5">
            <a:extLst>
              <a:ext uri="{FF2B5EF4-FFF2-40B4-BE49-F238E27FC236}">
                <a16:creationId xmlns:a16="http://schemas.microsoft.com/office/drawing/2014/main" id="{7678B1E0-5275-4DF5-BBC3-E14D0B63ABC8}"/>
              </a:ext>
            </a:extLst>
          </p:cNvPr>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3B444B24-4C7D-4AA8-92AB-DD198B718C75}" type="slidenum">
              <a:rPr lang="zh-TW" altLang="en-US"/>
              <a:pPr/>
              <a:t>‹#›</a:t>
            </a:fld>
            <a:endParaRPr lang="en-US" altLang="zh-TW"/>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D653E11-C868-4270-B799-0ECD621CC6DB}"/>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TW"/>
          </a:p>
        </p:txBody>
      </p:sp>
      <p:sp>
        <p:nvSpPr>
          <p:cNvPr id="5123" name="Rectangle 3">
            <a:extLst>
              <a:ext uri="{FF2B5EF4-FFF2-40B4-BE49-F238E27FC236}">
                <a16:creationId xmlns:a16="http://schemas.microsoft.com/office/drawing/2014/main" id="{747E6130-0DEC-4AE7-A5DB-BC5483FE7670}"/>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TW"/>
          </a:p>
        </p:txBody>
      </p:sp>
      <p:sp>
        <p:nvSpPr>
          <p:cNvPr id="5124" name="Rectangle 4">
            <a:extLst>
              <a:ext uri="{FF2B5EF4-FFF2-40B4-BE49-F238E27FC236}">
                <a16:creationId xmlns:a16="http://schemas.microsoft.com/office/drawing/2014/main" id="{13A33512-176A-47C7-B939-4FD4B52F6100}"/>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a:extLst>
              <a:ext uri="{FF2B5EF4-FFF2-40B4-BE49-F238E27FC236}">
                <a16:creationId xmlns:a16="http://schemas.microsoft.com/office/drawing/2014/main" id="{14C43078-CDFE-4B1D-B9A1-DF648CA4E783}"/>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5126" name="Rectangle 6">
            <a:extLst>
              <a:ext uri="{FF2B5EF4-FFF2-40B4-BE49-F238E27FC236}">
                <a16:creationId xmlns:a16="http://schemas.microsoft.com/office/drawing/2014/main" id="{8B2F6630-81B0-4D70-936B-8843CF0F1D0F}"/>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TW"/>
          </a:p>
        </p:txBody>
      </p:sp>
      <p:sp>
        <p:nvSpPr>
          <p:cNvPr id="5127" name="Rectangle 7">
            <a:extLst>
              <a:ext uri="{FF2B5EF4-FFF2-40B4-BE49-F238E27FC236}">
                <a16:creationId xmlns:a16="http://schemas.microsoft.com/office/drawing/2014/main" id="{527355C5-A80D-4233-862F-754970374851}"/>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AC0CE1A-5ED5-4972-A17C-1DEDFF8DED59}" type="slidenum">
              <a:rPr lang="zh-TW" altLang="en-US"/>
              <a:pPr/>
              <a:t>‹#›</a:t>
            </a:fld>
            <a:endParaRPr lang="en-US" altLang="zh-TW"/>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7" name="Picture 2" descr="C:\Users\Ours\Desktop\flash\c.u..jpg"/>
          <p:cNvPicPr>
            <a:picLocks noChangeAspect="1" noChangeArrowheads="1"/>
          </p:cNvPicPr>
          <p:nvPr/>
        </p:nvPicPr>
        <p:blipFill>
          <a:blip r:embed="rId2" cstate="print">
            <a:duotone>
              <a:prstClr val="black"/>
              <a:srgbClr val="800080">
                <a:alpha val="78824"/>
                <a:tint val="45000"/>
                <a:satMod val="400000"/>
              </a:srgbClr>
            </a:duotone>
          </a:blip>
          <a:srcRect t="-169" b="15477"/>
          <a:stretch>
            <a:fillRect/>
          </a:stretch>
        </p:blipFill>
        <p:spPr bwMode="auto">
          <a:xfrm>
            <a:off x="1" y="-54768"/>
            <a:ext cx="9209063" cy="6912768"/>
          </a:xfrm>
          <a:prstGeom prst="rect">
            <a:avLst/>
          </a:prstGeom>
          <a:noFill/>
        </p:spPr>
      </p:pic>
      <p:pic>
        <p:nvPicPr>
          <p:cNvPr id="8" name="Picture 2" descr="C:\Users\Ours\Desktop\my stuffs\1 NTFS_000\LostFiles2\INSPIRATION\PROJECTS\MIND PROJECTS\cu_logo.png"/>
          <p:cNvPicPr>
            <a:picLocks noChangeAspect="1" noChangeArrowheads="1"/>
          </p:cNvPicPr>
          <p:nvPr/>
        </p:nvPicPr>
        <p:blipFill>
          <a:blip r:embed="rId3" cstate="print"/>
          <a:srcRect/>
          <a:stretch>
            <a:fillRect/>
          </a:stretch>
        </p:blipFill>
        <p:spPr bwMode="auto">
          <a:xfrm>
            <a:off x="630588" y="570166"/>
            <a:ext cx="557444" cy="792088"/>
          </a:xfrm>
          <a:prstGeom prst="rect">
            <a:avLst/>
          </a:prstGeom>
          <a:noFill/>
        </p:spPr>
      </p:pic>
      <p:sp>
        <p:nvSpPr>
          <p:cNvPr id="9" name="TextBox 8"/>
          <p:cNvSpPr txBox="1"/>
          <p:nvPr/>
        </p:nvSpPr>
        <p:spPr>
          <a:xfrm>
            <a:off x="6750699" y="0"/>
            <a:ext cx="2159053" cy="300082"/>
          </a:xfrm>
          <a:prstGeom prst="rect">
            <a:avLst/>
          </a:prstGeom>
          <a:noFill/>
        </p:spPr>
        <p:txBody>
          <a:bodyPr wrap="none" rtlCol="0">
            <a:spAutoFit/>
          </a:bodyPr>
          <a:lstStyle/>
          <a:p>
            <a:r>
              <a:rPr lang="en-US" sz="1350" dirty="0"/>
              <a:t>www.covenantuniversity.edu.ng</a:t>
            </a:r>
            <a:endParaRPr lang="en-GB" sz="1350" dirty="0"/>
          </a:p>
        </p:txBody>
      </p:sp>
      <p:pic>
        <p:nvPicPr>
          <p:cNvPr id="10" name="Picture 2" descr="C:\Users\Ours\Desktop\Picture3.png"/>
          <p:cNvPicPr>
            <a:picLocks noChangeAspect="1" noChangeArrowheads="1"/>
          </p:cNvPicPr>
          <p:nvPr/>
        </p:nvPicPr>
        <p:blipFill>
          <a:blip r:embed="rId4" cstate="print"/>
          <a:srcRect/>
          <a:stretch>
            <a:fillRect/>
          </a:stretch>
        </p:blipFill>
        <p:spPr bwMode="auto">
          <a:xfrm>
            <a:off x="1008532" y="570169"/>
            <a:ext cx="3455484" cy="743775"/>
          </a:xfrm>
          <a:prstGeom prst="rect">
            <a:avLst/>
          </a:prstGeom>
          <a:noFill/>
        </p:spPr>
      </p:pic>
      <p:sp>
        <p:nvSpPr>
          <p:cNvPr id="2" name="Title 1"/>
          <p:cNvSpPr>
            <a:spLocks noGrp="1"/>
          </p:cNvSpPr>
          <p:nvPr>
            <p:ph type="ctrTitle"/>
          </p:nvPr>
        </p:nvSpPr>
        <p:spPr>
          <a:xfrm>
            <a:off x="685624" y="1844829"/>
            <a:ext cx="7772757" cy="2448271"/>
          </a:xfrm>
          <a:solidFill>
            <a:srgbClr val="660033">
              <a:alpha val="61961"/>
            </a:srgbClr>
          </a:solidFill>
        </p:spPr>
        <p:txBody>
          <a:bodyPr>
            <a:noAutofit/>
          </a:bodyPr>
          <a:lstStyle>
            <a:lvl1pPr>
              <a:defRPr sz="4049" b="0">
                <a:solidFill>
                  <a:schemeClr val="bg1"/>
                </a:solidFill>
                <a:latin typeface="Rockwell" pitchFamily="18" charset="0"/>
              </a:defRPr>
            </a:lvl1pPr>
          </a:lstStyle>
          <a:p>
            <a:r>
              <a:rPr lang="en-US"/>
              <a:t>Click to edit Master title style</a:t>
            </a:r>
            <a:endParaRPr lang="en-GB" dirty="0"/>
          </a:p>
        </p:txBody>
      </p:sp>
      <p:sp>
        <p:nvSpPr>
          <p:cNvPr id="3" name="Subtitle 2"/>
          <p:cNvSpPr>
            <a:spLocks noGrp="1"/>
          </p:cNvSpPr>
          <p:nvPr>
            <p:ph type="subTitle" idx="1"/>
          </p:nvPr>
        </p:nvSpPr>
        <p:spPr>
          <a:xfrm>
            <a:off x="1371243" y="4509120"/>
            <a:ext cx="6401514" cy="1752600"/>
          </a:xfrm>
          <a:solidFill>
            <a:srgbClr val="FFFFFF">
              <a:alpha val="74118"/>
            </a:srgbClr>
          </a:solidFill>
        </p:spPr>
        <p:txBody>
          <a:bodyPr>
            <a:normAutofit/>
          </a:bodyPr>
          <a:lstStyle>
            <a:lvl1pPr marL="0" indent="0" algn="ctr">
              <a:buNone/>
              <a:defRPr sz="2699">
                <a:solidFill>
                  <a:schemeClr val="tx1"/>
                </a:solidFill>
                <a:latin typeface="Rockwell" pitchFamily="18" charset="0"/>
              </a:defRPr>
            </a:lvl1pPr>
            <a:lvl2pPr marL="342809" indent="0" algn="ctr">
              <a:buNone/>
              <a:defRPr>
                <a:solidFill>
                  <a:schemeClr val="tx1">
                    <a:tint val="75000"/>
                  </a:schemeClr>
                </a:solidFill>
              </a:defRPr>
            </a:lvl2pPr>
            <a:lvl3pPr marL="685617" indent="0" algn="ctr">
              <a:buNone/>
              <a:defRPr>
                <a:solidFill>
                  <a:schemeClr val="tx1">
                    <a:tint val="75000"/>
                  </a:schemeClr>
                </a:solidFill>
              </a:defRPr>
            </a:lvl3pPr>
            <a:lvl4pPr marL="1028426" indent="0" algn="ctr">
              <a:buNone/>
              <a:defRPr>
                <a:solidFill>
                  <a:schemeClr val="tx1">
                    <a:tint val="75000"/>
                  </a:schemeClr>
                </a:solidFill>
              </a:defRPr>
            </a:lvl4pPr>
            <a:lvl5pPr marL="1371234" indent="0" algn="ctr">
              <a:buNone/>
              <a:defRPr>
                <a:solidFill>
                  <a:schemeClr val="tx1">
                    <a:tint val="75000"/>
                  </a:schemeClr>
                </a:solidFill>
              </a:defRPr>
            </a:lvl5pPr>
            <a:lvl6pPr marL="1714043" indent="0" algn="ctr">
              <a:buNone/>
              <a:defRPr>
                <a:solidFill>
                  <a:schemeClr val="tx1">
                    <a:tint val="75000"/>
                  </a:schemeClr>
                </a:solidFill>
              </a:defRPr>
            </a:lvl6pPr>
            <a:lvl7pPr marL="2056851" indent="0" algn="ctr">
              <a:buNone/>
              <a:defRPr>
                <a:solidFill>
                  <a:schemeClr val="tx1">
                    <a:tint val="75000"/>
                  </a:schemeClr>
                </a:solidFill>
              </a:defRPr>
            </a:lvl7pPr>
            <a:lvl8pPr marL="2399660" indent="0" algn="ctr">
              <a:buNone/>
              <a:defRPr>
                <a:solidFill>
                  <a:schemeClr val="tx1">
                    <a:tint val="75000"/>
                  </a:schemeClr>
                </a:solidFill>
              </a:defRPr>
            </a:lvl8pPr>
            <a:lvl9pPr marL="2742468" indent="0" algn="ctr">
              <a:buNone/>
              <a:defRPr>
                <a:solidFill>
                  <a:schemeClr val="tx1">
                    <a:tint val="75000"/>
                  </a:schemeClr>
                </a:solidFill>
              </a:defRPr>
            </a:lvl9pPr>
          </a:lstStyle>
          <a:p>
            <a:r>
              <a:rPr lang="en-US"/>
              <a:t>Click to edit Master subtitle style</a:t>
            </a:r>
            <a:endParaRPr lang="en-GB" dirty="0"/>
          </a:p>
        </p:txBody>
      </p:sp>
      <p:sp>
        <p:nvSpPr>
          <p:cNvPr id="11" name="TextBox 10"/>
          <p:cNvSpPr txBox="1"/>
          <p:nvPr/>
        </p:nvSpPr>
        <p:spPr>
          <a:xfrm>
            <a:off x="1224501" y="1074223"/>
            <a:ext cx="2271776" cy="276999"/>
          </a:xfrm>
          <a:prstGeom prst="rect">
            <a:avLst/>
          </a:prstGeom>
          <a:noFill/>
        </p:spPr>
        <p:txBody>
          <a:bodyPr wrap="none" rtlCol="0">
            <a:spAutoFit/>
          </a:bodyPr>
          <a:lstStyle/>
          <a:p>
            <a:r>
              <a:rPr lang="en-US" sz="1200" dirty="0">
                <a:solidFill>
                  <a:srgbClr val="662C5B"/>
                </a:solidFill>
              </a:rPr>
              <a:t>Raising a new Generation of Leaders</a:t>
            </a:r>
            <a:endParaRPr lang="en-GB" sz="1200" dirty="0">
              <a:solidFill>
                <a:srgbClr val="662C5B"/>
              </a:solidFill>
            </a:endParaRPr>
          </a:p>
        </p:txBody>
      </p:sp>
    </p:spTree>
    <p:extLst>
      <p:ext uri="{BB962C8B-B14F-4D97-AF65-F5344CB8AC3E}">
        <p14:creationId xmlns:p14="http://schemas.microsoft.com/office/powerpoint/2010/main" val="324456936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800600"/>
            <a:ext cx="5486400" cy="566738"/>
          </a:xfrm>
        </p:spPr>
        <p:txBody>
          <a:bodyPr anchor="b"/>
          <a:lstStyle>
            <a:lvl1pPr algn="l">
              <a:defRPr sz="1500" b="1"/>
            </a:lvl1pPr>
          </a:lstStyle>
          <a:p>
            <a:r>
              <a:rPr lang="en-US"/>
              <a:t>Click to edit Master title style</a:t>
            </a:r>
            <a:endParaRPr lang="en-GB"/>
          </a:p>
        </p:txBody>
      </p:sp>
      <p:sp>
        <p:nvSpPr>
          <p:cNvPr id="3" name="Picture Placeholder 2"/>
          <p:cNvSpPr>
            <a:spLocks noGrp="1"/>
          </p:cNvSpPr>
          <p:nvPr>
            <p:ph type="pic" idx="1"/>
          </p:nvPr>
        </p:nvSpPr>
        <p:spPr>
          <a:xfrm>
            <a:off x="1792289" y="612775"/>
            <a:ext cx="5486400" cy="4114800"/>
          </a:xfrm>
        </p:spPr>
        <p:txBody>
          <a:bodyPr/>
          <a:lstStyle>
            <a:lvl1pPr marL="0" indent="0">
              <a:buNone/>
              <a:defRPr sz="2399"/>
            </a:lvl1pPr>
            <a:lvl2pPr marL="342809" indent="0">
              <a:buNone/>
              <a:defRPr sz="2099"/>
            </a:lvl2pPr>
            <a:lvl3pPr marL="685617" indent="0">
              <a:buNone/>
              <a:defRPr sz="1800"/>
            </a:lvl3pPr>
            <a:lvl4pPr marL="1028426" indent="0">
              <a:buNone/>
              <a:defRPr sz="1500"/>
            </a:lvl4pPr>
            <a:lvl5pPr marL="1371234" indent="0">
              <a:buNone/>
              <a:defRPr sz="1500"/>
            </a:lvl5pPr>
            <a:lvl6pPr marL="1714043" indent="0">
              <a:buNone/>
              <a:defRPr sz="1500"/>
            </a:lvl6pPr>
            <a:lvl7pPr marL="2056851" indent="0">
              <a:buNone/>
              <a:defRPr sz="1500"/>
            </a:lvl7pPr>
            <a:lvl8pPr marL="2399660" indent="0">
              <a:buNone/>
              <a:defRPr sz="1500"/>
            </a:lvl8pPr>
            <a:lvl9pPr marL="2742468" indent="0">
              <a:buNone/>
              <a:defRPr sz="1500"/>
            </a:lvl9pPr>
          </a:lstStyle>
          <a:p>
            <a:r>
              <a:rPr lang="en-US"/>
              <a:t>Click icon to add picture</a:t>
            </a:r>
            <a:endParaRPr lang="en-GB"/>
          </a:p>
        </p:txBody>
      </p:sp>
      <p:sp>
        <p:nvSpPr>
          <p:cNvPr id="4" name="Text Placeholder 3"/>
          <p:cNvSpPr>
            <a:spLocks noGrp="1"/>
          </p:cNvSpPr>
          <p:nvPr>
            <p:ph type="body" sz="half" idx="2"/>
          </p:nvPr>
        </p:nvSpPr>
        <p:spPr>
          <a:xfrm>
            <a:off x="1792289" y="5367338"/>
            <a:ext cx="5486400" cy="804862"/>
          </a:xfrm>
        </p:spPr>
        <p:txBody>
          <a:bodyPr/>
          <a:lstStyle>
            <a:lvl1pPr marL="0" indent="0">
              <a:buNone/>
              <a:defRPr sz="1050"/>
            </a:lvl1pPr>
            <a:lvl2pPr marL="342809" indent="0">
              <a:buNone/>
              <a:defRPr sz="900"/>
            </a:lvl2pPr>
            <a:lvl3pPr marL="685617" indent="0">
              <a:buNone/>
              <a:defRPr sz="750"/>
            </a:lvl3pPr>
            <a:lvl4pPr marL="1028426" indent="0">
              <a:buNone/>
              <a:defRPr sz="675"/>
            </a:lvl4pPr>
            <a:lvl5pPr marL="1371234" indent="0">
              <a:buNone/>
              <a:defRPr sz="675"/>
            </a:lvl5pPr>
            <a:lvl6pPr marL="1714043" indent="0">
              <a:buNone/>
              <a:defRPr sz="675"/>
            </a:lvl6pPr>
            <a:lvl7pPr marL="2056851" indent="0">
              <a:buNone/>
              <a:defRPr sz="675"/>
            </a:lvl7pPr>
            <a:lvl8pPr marL="2399660" indent="0">
              <a:buNone/>
              <a:defRPr sz="675"/>
            </a:lvl8pPr>
            <a:lvl9pPr marL="2742468"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r>
              <a:rPr lang="en-US" altLang="zh-TW"/>
              <a:t>3-</a:t>
            </a:r>
            <a:fld id="{6A8D8446-9E90-41F5-837A-D7A38E02A666}" type="slidenum">
              <a:rPr lang="en-US" altLang="zh-TW" smtClean="0"/>
              <a:pPr/>
              <a:t>‹#›</a:t>
            </a:fld>
            <a:endParaRPr lang="en-US" altLang="zh-TW"/>
          </a:p>
        </p:txBody>
      </p:sp>
    </p:spTree>
    <p:extLst>
      <p:ext uri="{BB962C8B-B14F-4D97-AF65-F5344CB8AC3E}">
        <p14:creationId xmlns:p14="http://schemas.microsoft.com/office/powerpoint/2010/main" val="2674926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r>
              <a:rPr lang="en-US" altLang="zh-TW"/>
              <a:t>3-</a:t>
            </a:r>
            <a:fld id="{BC68639C-1124-4EB2-AB3E-DD5B70D3E743}" type="slidenum">
              <a:rPr lang="en-US" altLang="zh-TW" smtClean="0"/>
              <a:pPr/>
              <a:t>‹#›</a:t>
            </a:fld>
            <a:endParaRPr lang="en-US" altLang="zh-TW"/>
          </a:p>
        </p:txBody>
      </p:sp>
    </p:spTree>
    <p:extLst>
      <p:ext uri="{BB962C8B-B14F-4D97-AF65-F5344CB8AC3E}">
        <p14:creationId xmlns:p14="http://schemas.microsoft.com/office/powerpoint/2010/main" val="4336742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4"/>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44"/>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r>
              <a:rPr lang="en-US" altLang="zh-TW"/>
              <a:t>3-</a:t>
            </a:r>
            <a:fld id="{A5C7B497-C290-4C88-83C8-FC606AA668B6}" type="slidenum">
              <a:rPr lang="en-US" altLang="zh-TW" smtClean="0"/>
              <a:pPr/>
              <a:t>‹#›</a:t>
            </a:fld>
            <a:endParaRPr lang="en-US" altLang="zh-TW"/>
          </a:p>
        </p:txBody>
      </p:sp>
    </p:spTree>
    <p:extLst>
      <p:ext uri="{BB962C8B-B14F-4D97-AF65-F5344CB8AC3E}">
        <p14:creationId xmlns:p14="http://schemas.microsoft.com/office/powerpoint/2010/main" val="3341636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624" y="2130430"/>
            <a:ext cx="7772757"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243" y="3886200"/>
            <a:ext cx="6401514" cy="1752600"/>
          </a:xfrm>
        </p:spPr>
        <p:txBody>
          <a:bodyPr/>
          <a:lstStyle>
            <a:lvl1pPr marL="0" indent="0" algn="ctr">
              <a:buNone/>
              <a:defRPr>
                <a:solidFill>
                  <a:schemeClr val="tx1">
                    <a:tint val="75000"/>
                  </a:schemeClr>
                </a:solidFill>
              </a:defRPr>
            </a:lvl1pPr>
            <a:lvl2pPr marL="342809" indent="0" algn="ctr">
              <a:buNone/>
              <a:defRPr>
                <a:solidFill>
                  <a:schemeClr val="tx1">
                    <a:tint val="75000"/>
                  </a:schemeClr>
                </a:solidFill>
              </a:defRPr>
            </a:lvl2pPr>
            <a:lvl3pPr marL="685617" indent="0" algn="ctr">
              <a:buNone/>
              <a:defRPr>
                <a:solidFill>
                  <a:schemeClr val="tx1">
                    <a:tint val="75000"/>
                  </a:schemeClr>
                </a:solidFill>
              </a:defRPr>
            </a:lvl3pPr>
            <a:lvl4pPr marL="1028426" indent="0" algn="ctr">
              <a:buNone/>
              <a:defRPr>
                <a:solidFill>
                  <a:schemeClr val="tx1">
                    <a:tint val="75000"/>
                  </a:schemeClr>
                </a:solidFill>
              </a:defRPr>
            </a:lvl4pPr>
            <a:lvl5pPr marL="1371234" indent="0" algn="ctr">
              <a:buNone/>
              <a:defRPr>
                <a:solidFill>
                  <a:schemeClr val="tx1">
                    <a:tint val="75000"/>
                  </a:schemeClr>
                </a:solidFill>
              </a:defRPr>
            </a:lvl5pPr>
            <a:lvl6pPr marL="1714043" indent="0" algn="ctr">
              <a:buNone/>
              <a:defRPr>
                <a:solidFill>
                  <a:schemeClr val="tx1">
                    <a:tint val="75000"/>
                  </a:schemeClr>
                </a:solidFill>
              </a:defRPr>
            </a:lvl6pPr>
            <a:lvl7pPr marL="2056851" indent="0" algn="ctr">
              <a:buNone/>
              <a:defRPr>
                <a:solidFill>
                  <a:schemeClr val="tx1">
                    <a:tint val="75000"/>
                  </a:schemeClr>
                </a:solidFill>
              </a:defRPr>
            </a:lvl7pPr>
            <a:lvl8pPr marL="2399660" indent="0" algn="ctr">
              <a:buNone/>
              <a:defRPr>
                <a:solidFill>
                  <a:schemeClr val="tx1">
                    <a:tint val="75000"/>
                  </a:schemeClr>
                </a:solidFill>
              </a:defRPr>
            </a:lvl8pPr>
            <a:lvl9pPr marL="2742468"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4FA4263-B01D-4F49-B558-EEB448DAF4C2}" type="datetimeFigureOut">
              <a:rPr lang="en-GB" smtClean="0"/>
              <a:pPr/>
              <a:t>05/09/2018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31875915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4FA4263-B01D-4F49-B558-EEB448DAF4C2}" type="datetimeFigureOut">
              <a:rPr lang="en-GB" smtClean="0"/>
              <a:pPr/>
              <a:t>05/09/2018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34199122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524" y="4406905"/>
            <a:ext cx="7772757" cy="1362075"/>
          </a:xfrm>
        </p:spPr>
        <p:txBody>
          <a:bodyPr anchor="t"/>
          <a:lstStyle>
            <a:lvl1pPr algn="l">
              <a:defRPr sz="2999" b="1" cap="all"/>
            </a:lvl1pPr>
          </a:lstStyle>
          <a:p>
            <a:r>
              <a:rPr lang="en-US"/>
              <a:t>Click to edit Master title style</a:t>
            </a:r>
            <a:endParaRPr lang="en-GB"/>
          </a:p>
        </p:txBody>
      </p:sp>
      <p:sp>
        <p:nvSpPr>
          <p:cNvPr id="3" name="Text Placeholder 2"/>
          <p:cNvSpPr>
            <a:spLocks noGrp="1"/>
          </p:cNvSpPr>
          <p:nvPr>
            <p:ph type="body" idx="1"/>
          </p:nvPr>
        </p:nvSpPr>
        <p:spPr>
          <a:xfrm>
            <a:off x="722524" y="2906713"/>
            <a:ext cx="7772757" cy="1500187"/>
          </a:xfrm>
        </p:spPr>
        <p:txBody>
          <a:bodyPr anchor="b"/>
          <a:lstStyle>
            <a:lvl1pPr marL="0" indent="0">
              <a:buNone/>
              <a:defRPr sz="1500">
                <a:solidFill>
                  <a:schemeClr val="tx1">
                    <a:tint val="75000"/>
                  </a:schemeClr>
                </a:solidFill>
              </a:defRPr>
            </a:lvl1pPr>
            <a:lvl2pPr marL="342809" indent="0">
              <a:buNone/>
              <a:defRPr sz="1350">
                <a:solidFill>
                  <a:schemeClr val="tx1">
                    <a:tint val="75000"/>
                  </a:schemeClr>
                </a:solidFill>
              </a:defRPr>
            </a:lvl2pPr>
            <a:lvl3pPr marL="685617" indent="0">
              <a:buNone/>
              <a:defRPr sz="1200">
                <a:solidFill>
                  <a:schemeClr val="tx1">
                    <a:tint val="75000"/>
                  </a:schemeClr>
                </a:solidFill>
              </a:defRPr>
            </a:lvl3pPr>
            <a:lvl4pPr marL="1028426" indent="0">
              <a:buNone/>
              <a:defRPr sz="1050">
                <a:solidFill>
                  <a:schemeClr val="tx1">
                    <a:tint val="75000"/>
                  </a:schemeClr>
                </a:solidFill>
              </a:defRPr>
            </a:lvl4pPr>
            <a:lvl5pPr marL="1371234" indent="0">
              <a:buNone/>
              <a:defRPr sz="1050">
                <a:solidFill>
                  <a:schemeClr val="tx1">
                    <a:tint val="75000"/>
                  </a:schemeClr>
                </a:solidFill>
              </a:defRPr>
            </a:lvl5pPr>
            <a:lvl6pPr marL="1714043" indent="0">
              <a:buNone/>
              <a:defRPr sz="1050">
                <a:solidFill>
                  <a:schemeClr val="tx1">
                    <a:tint val="75000"/>
                  </a:schemeClr>
                </a:solidFill>
              </a:defRPr>
            </a:lvl6pPr>
            <a:lvl7pPr marL="2056851" indent="0">
              <a:buNone/>
              <a:defRPr sz="1050">
                <a:solidFill>
                  <a:schemeClr val="tx1">
                    <a:tint val="75000"/>
                  </a:schemeClr>
                </a:solidFill>
              </a:defRPr>
            </a:lvl7pPr>
            <a:lvl8pPr marL="2399660" indent="0">
              <a:buNone/>
              <a:defRPr sz="1050">
                <a:solidFill>
                  <a:schemeClr val="tx1">
                    <a:tint val="75000"/>
                  </a:schemeClr>
                </a:solidFill>
              </a:defRPr>
            </a:lvl8pPr>
            <a:lvl9pPr marL="2742468"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FA4263-B01D-4F49-B558-EEB448DAF4C2}" type="datetimeFigureOut">
              <a:rPr lang="en-GB" smtClean="0"/>
              <a:pPr/>
              <a:t>05/09/2018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793628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081" y="1600205"/>
            <a:ext cx="4057784" cy="4525963"/>
          </a:xfrm>
        </p:spPr>
        <p:txBody>
          <a:bodyPr/>
          <a:lstStyle>
            <a:lvl1pPr>
              <a:defRPr sz="2099"/>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29136" y="1600205"/>
            <a:ext cx="4057784" cy="4525963"/>
          </a:xfrm>
        </p:spPr>
        <p:txBody>
          <a:bodyPr/>
          <a:lstStyle>
            <a:lvl1pPr>
              <a:defRPr sz="2099"/>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4FA4263-B01D-4F49-B558-EEB448DAF4C2}" type="datetimeFigureOut">
              <a:rPr lang="en-GB" smtClean="0"/>
              <a:pPr/>
              <a:t>05/09/2018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10113081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083" y="1535113"/>
            <a:ext cx="4039929" cy="639762"/>
          </a:xfrm>
        </p:spPr>
        <p:txBody>
          <a:bodyPr anchor="b"/>
          <a:lstStyle>
            <a:lvl1pPr marL="0" indent="0">
              <a:buNone/>
              <a:defRPr sz="1800" b="1"/>
            </a:lvl1pPr>
            <a:lvl2pPr marL="342809" indent="0">
              <a:buNone/>
              <a:defRPr sz="1500" b="1"/>
            </a:lvl2pPr>
            <a:lvl3pPr marL="685617" indent="0">
              <a:buNone/>
              <a:defRPr sz="1350" b="1"/>
            </a:lvl3pPr>
            <a:lvl4pPr marL="1028426" indent="0">
              <a:buNone/>
              <a:defRPr sz="1200" b="1"/>
            </a:lvl4pPr>
            <a:lvl5pPr marL="1371234" indent="0">
              <a:buNone/>
              <a:defRPr sz="1200" b="1"/>
            </a:lvl5pPr>
            <a:lvl6pPr marL="1714043" indent="0">
              <a:buNone/>
              <a:defRPr sz="1200" b="1"/>
            </a:lvl6pPr>
            <a:lvl7pPr marL="2056851" indent="0">
              <a:buNone/>
              <a:defRPr sz="1200" b="1"/>
            </a:lvl7pPr>
            <a:lvl8pPr marL="2399660" indent="0">
              <a:buNone/>
              <a:defRPr sz="1200" b="1"/>
            </a:lvl8pPr>
            <a:lvl9pPr marL="2742468" indent="0">
              <a:buNone/>
              <a:defRPr sz="1200" b="1"/>
            </a:lvl9pPr>
          </a:lstStyle>
          <a:p>
            <a:pPr lvl="0"/>
            <a:r>
              <a:rPr lang="en-US"/>
              <a:t>Edit Master text styles</a:t>
            </a:r>
          </a:p>
        </p:txBody>
      </p:sp>
      <p:sp>
        <p:nvSpPr>
          <p:cNvPr id="4" name="Content Placeholder 3"/>
          <p:cNvSpPr>
            <a:spLocks noGrp="1"/>
          </p:cNvSpPr>
          <p:nvPr>
            <p:ph sz="half" idx="2"/>
          </p:nvPr>
        </p:nvSpPr>
        <p:spPr>
          <a:xfrm>
            <a:off x="457083" y="2174875"/>
            <a:ext cx="4039929"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4609" y="1535113"/>
            <a:ext cx="4042310" cy="639762"/>
          </a:xfrm>
        </p:spPr>
        <p:txBody>
          <a:bodyPr anchor="b"/>
          <a:lstStyle>
            <a:lvl1pPr marL="0" indent="0">
              <a:buNone/>
              <a:defRPr sz="1800" b="1"/>
            </a:lvl1pPr>
            <a:lvl2pPr marL="342809" indent="0">
              <a:buNone/>
              <a:defRPr sz="1500" b="1"/>
            </a:lvl2pPr>
            <a:lvl3pPr marL="685617" indent="0">
              <a:buNone/>
              <a:defRPr sz="1350" b="1"/>
            </a:lvl3pPr>
            <a:lvl4pPr marL="1028426" indent="0">
              <a:buNone/>
              <a:defRPr sz="1200" b="1"/>
            </a:lvl4pPr>
            <a:lvl5pPr marL="1371234" indent="0">
              <a:buNone/>
              <a:defRPr sz="1200" b="1"/>
            </a:lvl5pPr>
            <a:lvl6pPr marL="1714043" indent="0">
              <a:buNone/>
              <a:defRPr sz="1200" b="1"/>
            </a:lvl6pPr>
            <a:lvl7pPr marL="2056851" indent="0">
              <a:buNone/>
              <a:defRPr sz="1200" b="1"/>
            </a:lvl7pPr>
            <a:lvl8pPr marL="2399660" indent="0">
              <a:buNone/>
              <a:defRPr sz="1200" b="1"/>
            </a:lvl8pPr>
            <a:lvl9pPr marL="2742468" indent="0">
              <a:buNone/>
              <a:defRPr sz="1200" b="1"/>
            </a:lvl9pPr>
          </a:lstStyle>
          <a:p>
            <a:pPr lvl="0"/>
            <a:r>
              <a:rPr lang="en-US"/>
              <a:t>Edit Master text styles</a:t>
            </a:r>
          </a:p>
        </p:txBody>
      </p:sp>
      <p:sp>
        <p:nvSpPr>
          <p:cNvPr id="6" name="Content Placeholder 5"/>
          <p:cNvSpPr>
            <a:spLocks noGrp="1"/>
          </p:cNvSpPr>
          <p:nvPr>
            <p:ph sz="quarter" idx="4"/>
          </p:nvPr>
        </p:nvSpPr>
        <p:spPr>
          <a:xfrm>
            <a:off x="4644609" y="2174875"/>
            <a:ext cx="4042310"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4FA4263-B01D-4F49-B558-EEB448DAF4C2}" type="datetimeFigureOut">
              <a:rPr lang="en-GB" smtClean="0"/>
              <a:pPr/>
              <a:t>05/09/2018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8672997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4FA4263-B01D-4F49-B558-EEB448DAF4C2}" type="datetimeFigureOut">
              <a:rPr lang="en-GB" smtClean="0"/>
              <a:pPr/>
              <a:t>05/09/2018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10670104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FA4263-B01D-4F49-B558-EEB448DAF4C2}" type="datetimeFigureOut">
              <a:rPr lang="en-GB" smtClean="0"/>
              <a:pPr/>
              <a:t>05/09/2018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3534742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12" name="Picture 2" descr="C:\Users\Ours\Desktop\flash\c.u..jpg"/>
          <p:cNvPicPr>
            <a:picLocks noChangeAspect="1" noChangeArrowheads="1"/>
          </p:cNvPicPr>
          <p:nvPr/>
        </p:nvPicPr>
        <p:blipFill>
          <a:blip r:embed="rId2" cstate="print">
            <a:duotone>
              <a:prstClr val="black"/>
              <a:srgbClr val="800080">
                <a:alpha val="78824"/>
                <a:tint val="45000"/>
                <a:satMod val="400000"/>
              </a:srgbClr>
            </a:duotone>
          </a:blip>
          <a:srcRect t="-169" b="15477"/>
          <a:stretch>
            <a:fillRect/>
          </a:stretch>
        </p:blipFill>
        <p:spPr bwMode="auto">
          <a:xfrm>
            <a:off x="1" y="-54768"/>
            <a:ext cx="9209063" cy="6912768"/>
          </a:xfrm>
          <a:prstGeom prst="rect">
            <a:avLst/>
          </a:prstGeom>
          <a:noFill/>
        </p:spPr>
      </p:pic>
      <p:pic>
        <p:nvPicPr>
          <p:cNvPr id="8" name="Picture 2" descr="C:\Users\Ours\Desktop\my stuffs\1 NTFS_000\LostFiles2\INSPIRATION\PROJECTS\MIND PROJECTS\cu_logo.png"/>
          <p:cNvPicPr>
            <a:picLocks noChangeAspect="1" noChangeArrowheads="1"/>
          </p:cNvPicPr>
          <p:nvPr/>
        </p:nvPicPr>
        <p:blipFill>
          <a:blip r:embed="rId3" cstate="print"/>
          <a:srcRect/>
          <a:stretch>
            <a:fillRect/>
          </a:stretch>
        </p:blipFill>
        <p:spPr bwMode="auto">
          <a:xfrm>
            <a:off x="198654" y="548680"/>
            <a:ext cx="912180" cy="1296144"/>
          </a:xfrm>
          <a:prstGeom prst="rect">
            <a:avLst/>
          </a:prstGeom>
          <a:noFill/>
        </p:spPr>
      </p:pic>
      <p:sp>
        <p:nvSpPr>
          <p:cNvPr id="10" name="Title 1"/>
          <p:cNvSpPr>
            <a:spLocks noGrp="1"/>
          </p:cNvSpPr>
          <p:nvPr>
            <p:ph type="ctrTitle"/>
          </p:nvPr>
        </p:nvSpPr>
        <p:spPr>
          <a:xfrm>
            <a:off x="685800" y="2204865"/>
            <a:ext cx="7772400" cy="2520280"/>
          </a:xfrm>
          <a:solidFill>
            <a:srgbClr val="CC3399">
              <a:alpha val="83137"/>
            </a:srgbClr>
          </a:solidFill>
        </p:spPr>
        <p:txBody>
          <a:bodyPr>
            <a:normAutofit/>
          </a:bodyPr>
          <a:lstStyle/>
          <a:p>
            <a:r>
              <a:rPr lang="en-US" sz="4949" b="1">
                <a:solidFill>
                  <a:schemeClr val="bg1"/>
                </a:solidFill>
                <a:latin typeface="Rockwell" pitchFamily="18" charset="0"/>
              </a:rPr>
              <a:t>Click to edit Master title style</a:t>
            </a:r>
            <a:endParaRPr lang="en-GB" sz="4949" b="1" dirty="0">
              <a:solidFill>
                <a:schemeClr val="bg1"/>
              </a:solidFill>
              <a:latin typeface="Rockwell" pitchFamily="18" charset="0"/>
            </a:endParaRPr>
          </a:p>
        </p:txBody>
      </p:sp>
      <p:sp>
        <p:nvSpPr>
          <p:cNvPr id="11" name="Subtitle 2"/>
          <p:cNvSpPr>
            <a:spLocks noGrp="1"/>
          </p:cNvSpPr>
          <p:nvPr>
            <p:ph type="subTitle" idx="1"/>
          </p:nvPr>
        </p:nvSpPr>
        <p:spPr>
          <a:xfrm>
            <a:off x="1278493" y="4869160"/>
            <a:ext cx="6400800" cy="1752600"/>
          </a:xfrm>
          <a:solidFill>
            <a:srgbClr val="FFFFFF">
              <a:alpha val="63137"/>
            </a:srgbClr>
          </a:solidFill>
        </p:spPr>
        <p:txBody>
          <a:bodyPr>
            <a:normAutofit/>
          </a:bodyPr>
          <a:lstStyle>
            <a:lvl1pPr algn="ctr">
              <a:buNone/>
              <a:defRPr sz="2999">
                <a:ln>
                  <a:noFill/>
                </a:ln>
                <a:solidFill>
                  <a:srgbClr val="002060"/>
                </a:solidFill>
              </a:defRPr>
            </a:lvl1pPr>
          </a:lstStyle>
          <a:p>
            <a:r>
              <a:rPr lang="en-US">
                <a:solidFill>
                  <a:schemeClr val="bg1"/>
                </a:solidFill>
                <a:latin typeface="Rockwell" pitchFamily="18" charset="0"/>
              </a:rPr>
              <a:t>Click to edit Master subtitle style</a:t>
            </a:r>
            <a:endParaRPr lang="en-GB" dirty="0">
              <a:solidFill>
                <a:schemeClr val="bg1"/>
              </a:solidFill>
              <a:latin typeface="Rockwell" pitchFamily="18" charset="0"/>
            </a:endParaRPr>
          </a:p>
        </p:txBody>
      </p:sp>
      <p:sp>
        <p:nvSpPr>
          <p:cNvPr id="13" name="TextBox 12"/>
          <p:cNvSpPr txBox="1"/>
          <p:nvPr/>
        </p:nvSpPr>
        <p:spPr>
          <a:xfrm>
            <a:off x="1008532" y="1268761"/>
            <a:ext cx="2794355" cy="323165"/>
          </a:xfrm>
          <a:prstGeom prst="rect">
            <a:avLst/>
          </a:prstGeom>
          <a:noFill/>
        </p:spPr>
        <p:txBody>
          <a:bodyPr wrap="none" rtlCol="0">
            <a:spAutoFit/>
          </a:bodyPr>
          <a:lstStyle/>
          <a:p>
            <a:r>
              <a:rPr lang="en-US" sz="1500" dirty="0">
                <a:solidFill>
                  <a:srgbClr val="662C5B"/>
                </a:solidFill>
              </a:rPr>
              <a:t>Raising a new Generation of Leaders</a:t>
            </a:r>
            <a:endParaRPr lang="en-GB" sz="1500" dirty="0">
              <a:solidFill>
                <a:srgbClr val="662C5B"/>
              </a:solidFill>
            </a:endParaRPr>
          </a:p>
        </p:txBody>
      </p:sp>
      <p:sp>
        <p:nvSpPr>
          <p:cNvPr id="14" name="TextBox 13"/>
          <p:cNvSpPr txBox="1"/>
          <p:nvPr/>
        </p:nvSpPr>
        <p:spPr>
          <a:xfrm>
            <a:off x="6750699" y="0"/>
            <a:ext cx="2159053" cy="300082"/>
          </a:xfrm>
          <a:prstGeom prst="rect">
            <a:avLst/>
          </a:prstGeom>
          <a:noFill/>
        </p:spPr>
        <p:txBody>
          <a:bodyPr wrap="none" rtlCol="0">
            <a:spAutoFit/>
          </a:bodyPr>
          <a:lstStyle/>
          <a:p>
            <a:r>
              <a:rPr lang="en-US" sz="1350" dirty="0"/>
              <a:t>www.covenantuniversity.edu.ng</a:t>
            </a:r>
            <a:endParaRPr lang="en-GB" sz="1350" dirty="0"/>
          </a:p>
        </p:txBody>
      </p:sp>
      <p:pic>
        <p:nvPicPr>
          <p:cNvPr id="3074" name="Picture 2" descr="C:\Users\Ours\Desktop\Picture3.png"/>
          <p:cNvPicPr>
            <a:picLocks noChangeAspect="1" noChangeArrowheads="1"/>
          </p:cNvPicPr>
          <p:nvPr/>
        </p:nvPicPr>
        <p:blipFill>
          <a:blip r:embed="rId4" cstate="print"/>
          <a:srcRect/>
          <a:stretch>
            <a:fillRect/>
          </a:stretch>
        </p:blipFill>
        <p:spPr bwMode="auto">
          <a:xfrm>
            <a:off x="846556" y="692701"/>
            <a:ext cx="3798296" cy="817563"/>
          </a:xfrm>
          <a:prstGeom prst="rect">
            <a:avLst/>
          </a:prstGeom>
          <a:noFill/>
        </p:spPr>
      </p:pic>
    </p:spTree>
    <p:extLst>
      <p:ext uri="{BB962C8B-B14F-4D97-AF65-F5344CB8AC3E}">
        <p14:creationId xmlns:p14="http://schemas.microsoft.com/office/powerpoint/2010/main" val="38339368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082" y="273050"/>
            <a:ext cx="3007926" cy="1162050"/>
          </a:xfrm>
        </p:spPr>
        <p:txBody>
          <a:bodyPr anchor="b"/>
          <a:lstStyle>
            <a:lvl1pPr algn="l">
              <a:defRPr sz="1500" b="1"/>
            </a:lvl1pPr>
          </a:lstStyle>
          <a:p>
            <a:r>
              <a:rPr lang="en-US"/>
              <a:t>Click to edit Master title style</a:t>
            </a:r>
            <a:endParaRPr lang="en-GB"/>
          </a:p>
        </p:txBody>
      </p:sp>
      <p:sp>
        <p:nvSpPr>
          <p:cNvPr id="3" name="Content Placeholder 2"/>
          <p:cNvSpPr>
            <a:spLocks noGrp="1"/>
          </p:cNvSpPr>
          <p:nvPr>
            <p:ph idx="1"/>
          </p:nvPr>
        </p:nvSpPr>
        <p:spPr>
          <a:xfrm>
            <a:off x="3574516" y="273055"/>
            <a:ext cx="5112403" cy="5853113"/>
          </a:xfrm>
        </p:spPr>
        <p:txBody>
          <a:bodyPr/>
          <a:lstStyle>
            <a:lvl1pPr>
              <a:defRPr sz="2399"/>
            </a:lvl1pPr>
            <a:lvl2pPr>
              <a:defRPr sz="2099"/>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082" y="1435103"/>
            <a:ext cx="3007926" cy="4691063"/>
          </a:xfrm>
        </p:spPr>
        <p:txBody>
          <a:bodyPr/>
          <a:lstStyle>
            <a:lvl1pPr marL="0" indent="0">
              <a:buNone/>
              <a:defRPr sz="1050"/>
            </a:lvl1pPr>
            <a:lvl2pPr marL="342809" indent="0">
              <a:buNone/>
              <a:defRPr sz="900"/>
            </a:lvl2pPr>
            <a:lvl3pPr marL="685617" indent="0">
              <a:buNone/>
              <a:defRPr sz="750"/>
            </a:lvl3pPr>
            <a:lvl4pPr marL="1028426" indent="0">
              <a:buNone/>
              <a:defRPr sz="675"/>
            </a:lvl4pPr>
            <a:lvl5pPr marL="1371234" indent="0">
              <a:buNone/>
              <a:defRPr sz="675"/>
            </a:lvl5pPr>
            <a:lvl6pPr marL="1714043" indent="0">
              <a:buNone/>
              <a:defRPr sz="675"/>
            </a:lvl6pPr>
            <a:lvl7pPr marL="2056851" indent="0">
              <a:buNone/>
              <a:defRPr sz="675"/>
            </a:lvl7pPr>
            <a:lvl8pPr marL="2399660" indent="0">
              <a:buNone/>
              <a:defRPr sz="675"/>
            </a:lvl8pPr>
            <a:lvl9pPr marL="2742468"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04FA4263-B01D-4F49-B558-EEB448DAF4C2}" type="datetimeFigureOut">
              <a:rPr lang="en-GB" smtClean="0"/>
              <a:pPr/>
              <a:t>05/09/2018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14352140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15" y="4800600"/>
            <a:ext cx="5486162" cy="566738"/>
          </a:xfrm>
        </p:spPr>
        <p:txBody>
          <a:bodyPr anchor="b"/>
          <a:lstStyle>
            <a:lvl1pPr algn="l">
              <a:defRPr sz="1500" b="1"/>
            </a:lvl1pPr>
          </a:lstStyle>
          <a:p>
            <a:r>
              <a:rPr lang="en-US"/>
              <a:t>Click to edit Master title style</a:t>
            </a:r>
            <a:endParaRPr lang="en-GB"/>
          </a:p>
        </p:txBody>
      </p:sp>
      <p:sp>
        <p:nvSpPr>
          <p:cNvPr id="3" name="Picture Placeholder 2"/>
          <p:cNvSpPr>
            <a:spLocks noGrp="1"/>
          </p:cNvSpPr>
          <p:nvPr>
            <p:ph type="pic" idx="1"/>
          </p:nvPr>
        </p:nvSpPr>
        <p:spPr>
          <a:xfrm>
            <a:off x="1792615" y="612775"/>
            <a:ext cx="5486162" cy="4114800"/>
          </a:xfrm>
        </p:spPr>
        <p:txBody>
          <a:bodyPr/>
          <a:lstStyle>
            <a:lvl1pPr marL="0" indent="0">
              <a:buNone/>
              <a:defRPr sz="2399"/>
            </a:lvl1pPr>
            <a:lvl2pPr marL="342809" indent="0">
              <a:buNone/>
              <a:defRPr sz="2099"/>
            </a:lvl2pPr>
            <a:lvl3pPr marL="685617" indent="0">
              <a:buNone/>
              <a:defRPr sz="1800"/>
            </a:lvl3pPr>
            <a:lvl4pPr marL="1028426" indent="0">
              <a:buNone/>
              <a:defRPr sz="1500"/>
            </a:lvl4pPr>
            <a:lvl5pPr marL="1371234" indent="0">
              <a:buNone/>
              <a:defRPr sz="1500"/>
            </a:lvl5pPr>
            <a:lvl6pPr marL="1714043" indent="0">
              <a:buNone/>
              <a:defRPr sz="1500"/>
            </a:lvl6pPr>
            <a:lvl7pPr marL="2056851" indent="0">
              <a:buNone/>
              <a:defRPr sz="1500"/>
            </a:lvl7pPr>
            <a:lvl8pPr marL="2399660" indent="0">
              <a:buNone/>
              <a:defRPr sz="1500"/>
            </a:lvl8pPr>
            <a:lvl9pPr marL="2742468" indent="0">
              <a:buNone/>
              <a:defRPr sz="1500"/>
            </a:lvl9pPr>
          </a:lstStyle>
          <a:p>
            <a:r>
              <a:rPr lang="en-US"/>
              <a:t>Click icon to add picture</a:t>
            </a:r>
            <a:endParaRPr lang="en-GB"/>
          </a:p>
        </p:txBody>
      </p:sp>
      <p:sp>
        <p:nvSpPr>
          <p:cNvPr id="4" name="Text Placeholder 3"/>
          <p:cNvSpPr>
            <a:spLocks noGrp="1"/>
          </p:cNvSpPr>
          <p:nvPr>
            <p:ph type="body" sz="half" idx="2"/>
          </p:nvPr>
        </p:nvSpPr>
        <p:spPr>
          <a:xfrm>
            <a:off x="1792615" y="5367338"/>
            <a:ext cx="5486162" cy="804862"/>
          </a:xfrm>
        </p:spPr>
        <p:txBody>
          <a:bodyPr/>
          <a:lstStyle>
            <a:lvl1pPr marL="0" indent="0">
              <a:buNone/>
              <a:defRPr sz="1050"/>
            </a:lvl1pPr>
            <a:lvl2pPr marL="342809" indent="0">
              <a:buNone/>
              <a:defRPr sz="900"/>
            </a:lvl2pPr>
            <a:lvl3pPr marL="685617" indent="0">
              <a:buNone/>
              <a:defRPr sz="750"/>
            </a:lvl3pPr>
            <a:lvl4pPr marL="1028426" indent="0">
              <a:buNone/>
              <a:defRPr sz="675"/>
            </a:lvl4pPr>
            <a:lvl5pPr marL="1371234" indent="0">
              <a:buNone/>
              <a:defRPr sz="675"/>
            </a:lvl5pPr>
            <a:lvl6pPr marL="1714043" indent="0">
              <a:buNone/>
              <a:defRPr sz="675"/>
            </a:lvl6pPr>
            <a:lvl7pPr marL="2056851" indent="0">
              <a:buNone/>
              <a:defRPr sz="675"/>
            </a:lvl7pPr>
            <a:lvl8pPr marL="2399660" indent="0">
              <a:buNone/>
              <a:defRPr sz="675"/>
            </a:lvl8pPr>
            <a:lvl9pPr marL="2742468"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04FA4263-B01D-4F49-B558-EEB448DAF4C2}" type="datetimeFigureOut">
              <a:rPr lang="en-GB" smtClean="0"/>
              <a:pPr/>
              <a:t>05/09/2018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42152868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4FA4263-B01D-4F49-B558-EEB448DAF4C2}" type="datetimeFigureOut">
              <a:rPr lang="en-GB" smtClean="0"/>
              <a:pPr/>
              <a:t>05/09/2018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11919959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0055" y="274643"/>
            <a:ext cx="2056864"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082" y="274643"/>
            <a:ext cx="6058703"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4FA4263-B01D-4F49-B558-EEB448DAF4C2}" type="datetimeFigureOut">
              <a:rPr lang="en-GB" smtClean="0"/>
              <a:pPr/>
              <a:t>05/09/2018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3132733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628" y="153144"/>
            <a:ext cx="8783372" cy="1115616"/>
          </a:xfrm>
          <a:solidFill>
            <a:schemeClr val="bg1"/>
          </a:solidFill>
          <a:ln w="57150">
            <a:noFill/>
          </a:ln>
        </p:spPr>
        <p:txBody>
          <a:bodyPr>
            <a:normAutofit/>
          </a:bodyPr>
          <a:lstStyle>
            <a:lvl1pPr algn="l">
              <a:defRPr sz="4049" b="1">
                <a:solidFill>
                  <a:schemeClr val="tx1">
                    <a:lumMod val="95000"/>
                    <a:lumOff val="5000"/>
                  </a:schemeClr>
                </a:solidFill>
                <a:latin typeface="Rockwell Condensed" pitchFamily="18" charset="0"/>
                <a:cs typeface="Times New Roman" pitchFamily="18" charset="0"/>
              </a:defRPr>
            </a:lvl1pPr>
          </a:lstStyle>
          <a:p>
            <a:r>
              <a:rPr lang="en-US" dirty="0"/>
              <a:t>Click to edit master title style</a:t>
            </a:r>
            <a:endParaRPr lang="en-GB"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pic>
        <p:nvPicPr>
          <p:cNvPr id="7" name="Picture 2" descr="C:\Users\Ours\Desktop\flash\c.u..jpg"/>
          <p:cNvPicPr>
            <a:picLocks noChangeAspect="1" noChangeArrowheads="1"/>
          </p:cNvPicPr>
          <p:nvPr/>
        </p:nvPicPr>
        <p:blipFill>
          <a:blip r:embed="rId2" cstate="print">
            <a:duotone>
              <a:prstClr val="black"/>
              <a:srgbClr val="800080">
                <a:alpha val="78824"/>
                <a:tint val="45000"/>
                <a:satMod val="400000"/>
              </a:srgbClr>
            </a:duotone>
          </a:blip>
          <a:srcRect t="41294" b="49226"/>
          <a:stretch>
            <a:fillRect/>
          </a:stretch>
        </p:blipFill>
        <p:spPr bwMode="auto">
          <a:xfrm>
            <a:off x="1" y="6309320"/>
            <a:ext cx="9209063" cy="773752"/>
          </a:xfrm>
          <a:prstGeom prst="rect">
            <a:avLst/>
          </a:prstGeom>
          <a:noFill/>
        </p:spPr>
      </p:pic>
      <p:sp>
        <p:nvSpPr>
          <p:cNvPr id="8" name="Slide Number Placeholder 5"/>
          <p:cNvSpPr txBox="1">
            <a:spLocks/>
          </p:cNvSpPr>
          <p:nvPr/>
        </p:nvSpPr>
        <p:spPr>
          <a:xfrm>
            <a:off x="8081477" y="6336704"/>
            <a:ext cx="783808" cy="548680"/>
          </a:xfrm>
          <a:prstGeom prst="rect">
            <a:avLst/>
          </a:prstGeom>
          <a:solidFill>
            <a:srgbClr val="F7F7F7">
              <a:alpha val="45098"/>
            </a:srgbClr>
          </a:solidFill>
        </p:spPr>
        <p:txBody>
          <a:bodyPr vert="horz" lIns="68562" tIns="34281" rIns="68562" bIns="34281" rtlCol="0" anchor="ctr"/>
          <a:lstStyle>
            <a:lvl1pPr>
              <a:defRPr sz="1400" b="1">
                <a:solidFill>
                  <a:schemeClr val="tx1">
                    <a:lumMod val="95000"/>
                    <a:lumOff val="5000"/>
                  </a:schemeClr>
                </a:solidFill>
                <a:latin typeface="Georgia" pitchFamily="18" charset="0"/>
              </a:defRPr>
            </a:lvl1pPr>
          </a:lstStyle>
          <a:p>
            <a:pPr marL="0" marR="0" lvl="0" indent="0" algn="r" defTabSz="685617" rtl="0" eaLnBrk="1" fontAlgn="auto" latinLnBrk="0" hangingPunct="1">
              <a:lnSpc>
                <a:spcPct val="100000"/>
              </a:lnSpc>
              <a:spcBef>
                <a:spcPts val="0"/>
              </a:spcBef>
              <a:spcAft>
                <a:spcPts val="0"/>
              </a:spcAft>
              <a:buClrTx/>
              <a:buSzTx/>
              <a:buFontTx/>
              <a:buNone/>
              <a:tabLst/>
              <a:defRPr/>
            </a:pPr>
            <a:fld id="{5FE708FE-ED12-4ACB-81C9-F40A112777FF}" type="slidenum">
              <a:rPr kumimoji="0" lang="en-GB" sz="2099" b="1" i="0" u="none" strike="noStrike" kern="1200" cap="none" spc="0" normalizeH="0" baseline="0" noProof="0" smtClean="0">
                <a:ln>
                  <a:noFill/>
                </a:ln>
                <a:solidFill>
                  <a:schemeClr val="bg1"/>
                </a:solidFill>
                <a:effectLst/>
                <a:uLnTx/>
                <a:uFillTx/>
                <a:latin typeface="Georgia" pitchFamily="18" charset="0"/>
                <a:ea typeface="+mn-ea"/>
                <a:cs typeface="+mn-cs"/>
              </a:rPr>
              <a:pPr marL="0" marR="0" lvl="0" indent="0" algn="r" defTabSz="685617" rtl="0" eaLnBrk="1" fontAlgn="auto" latinLnBrk="0" hangingPunct="1">
                <a:lnSpc>
                  <a:spcPct val="100000"/>
                </a:lnSpc>
                <a:spcBef>
                  <a:spcPts val="0"/>
                </a:spcBef>
                <a:spcAft>
                  <a:spcPts val="0"/>
                </a:spcAft>
                <a:buClrTx/>
                <a:buSzTx/>
                <a:buFontTx/>
                <a:buNone/>
                <a:tabLst/>
                <a:defRPr/>
              </a:pPr>
              <a:t>‹#›</a:t>
            </a:fld>
            <a:endParaRPr kumimoji="0" lang="en-GB" sz="2099" b="1" i="0" u="none" strike="noStrike" kern="1200" cap="none" spc="0" normalizeH="0" baseline="0" noProof="0" dirty="0">
              <a:ln>
                <a:noFill/>
              </a:ln>
              <a:solidFill>
                <a:schemeClr val="bg1"/>
              </a:solidFill>
              <a:effectLst/>
              <a:uLnTx/>
              <a:uFillTx/>
              <a:latin typeface="Georgia" pitchFamily="18" charset="0"/>
              <a:ea typeface="+mn-ea"/>
              <a:cs typeface="+mn-cs"/>
            </a:endParaRPr>
          </a:p>
        </p:txBody>
      </p:sp>
      <p:pic>
        <p:nvPicPr>
          <p:cNvPr id="10" name="Picture 2" descr="C:\Users\Ours\Desktop\my stuffs\1 NTFS_000\LostFiles2\INSPIRATION\PROJECTS\MIND PROJECTS\cu_logo.png"/>
          <p:cNvPicPr>
            <a:picLocks noChangeAspect="1" noChangeArrowheads="1"/>
          </p:cNvPicPr>
          <p:nvPr/>
        </p:nvPicPr>
        <p:blipFill>
          <a:blip r:embed="rId3" cstate="print"/>
          <a:srcRect/>
          <a:stretch>
            <a:fillRect/>
          </a:stretch>
        </p:blipFill>
        <p:spPr bwMode="auto">
          <a:xfrm>
            <a:off x="107984" y="6363534"/>
            <a:ext cx="468612" cy="665866"/>
          </a:xfrm>
          <a:prstGeom prst="rect">
            <a:avLst/>
          </a:prstGeom>
          <a:noFill/>
        </p:spPr>
      </p:pic>
      <p:sp>
        <p:nvSpPr>
          <p:cNvPr id="3" name="Content Placeholder 2"/>
          <p:cNvSpPr>
            <a:spLocks noGrp="1"/>
          </p:cNvSpPr>
          <p:nvPr>
            <p:ph idx="1"/>
          </p:nvPr>
        </p:nvSpPr>
        <p:spPr>
          <a:xfrm>
            <a:off x="179512" y="1412776"/>
            <a:ext cx="8784976" cy="4824536"/>
          </a:xfrm>
          <a:solidFill>
            <a:schemeClr val="bg1"/>
          </a:solidFill>
          <a:ln>
            <a:noFill/>
          </a:ln>
        </p:spPr>
        <p:txBody>
          <a:bodyPr>
            <a:normAutofit/>
          </a:bodyPr>
          <a:lstStyle>
            <a:lvl1pPr>
              <a:lnSpc>
                <a:spcPct val="100000"/>
              </a:lnSpc>
              <a:spcBef>
                <a:spcPts val="375"/>
              </a:spcBef>
              <a:spcAft>
                <a:spcPts val="375"/>
              </a:spcAft>
              <a:defRPr sz="2999">
                <a:latin typeface="Rockwell" pitchFamily="18" charset="0"/>
              </a:defRPr>
            </a:lvl1pPr>
            <a:lvl2pPr>
              <a:lnSpc>
                <a:spcPct val="100000"/>
              </a:lnSpc>
              <a:spcBef>
                <a:spcPts val="375"/>
              </a:spcBef>
              <a:spcAft>
                <a:spcPts val="375"/>
              </a:spcAft>
              <a:buFont typeface="Wingdings" pitchFamily="2" charset="2"/>
              <a:buChar char="§"/>
              <a:defRPr sz="2699">
                <a:solidFill>
                  <a:srgbClr val="7A0000"/>
                </a:solidFill>
                <a:latin typeface="Rockwell" pitchFamily="18" charset="0"/>
              </a:defRPr>
            </a:lvl2pPr>
            <a:lvl3pPr>
              <a:lnSpc>
                <a:spcPct val="100000"/>
              </a:lnSpc>
              <a:spcBef>
                <a:spcPts val="375"/>
              </a:spcBef>
              <a:spcAft>
                <a:spcPts val="375"/>
              </a:spcAft>
              <a:buFont typeface="Calibri" pitchFamily="34" charset="0"/>
              <a:buChar char="‒"/>
              <a:defRPr sz="2399">
                <a:solidFill>
                  <a:schemeClr val="accent4">
                    <a:lumMod val="50000"/>
                  </a:schemeClr>
                </a:solidFill>
                <a:latin typeface="Rockwell" pitchFamily="18" charset="0"/>
              </a:defRPr>
            </a:lvl3pPr>
            <a:lvl4pPr>
              <a:lnSpc>
                <a:spcPct val="100000"/>
              </a:lnSpc>
              <a:spcBef>
                <a:spcPts val="375"/>
              </a:spcBef>
              <a:spcAft>
                <a:spcPts val="375"/>
              </a:spcAft>
              <a:buFont typeface="Arial" pitchFamily="34" charset="0"/>
              <a:buChar char="•"/>
              <a:defRPr sz="2099">
                <a:latin typeface="Rockwell" pitchFamily="18" charset="0"/>
              </a:defRPr>
            </a:lvl4pPr>
            <a:lvl5pPr>
              <a:lnSpc>
                <a:spcPct val="100000"/>
              </a:lnSpc>
              <a:spcBef>
                <a:spcPts val="375"/>
              </a:spcBef>
              <a:spcAft>
                <a:spcPts val="375"/>
              </a:spcAft>
              <a:defRPr sz="2099">
                <a:latin typeface="Rockwell"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1026" name="Picture 2" descr="C:\Users\Ours\Desktop\Picture1.png"/>
          <p:cNvPicPr>
            <a:picLocks noChangeAspect="1" noChangeArrowheads="1"/>
          </p:cNvPicPr>
          <p:nvPr/>
        </p:nvPicPr>
        <p:blipFill>
          <a:blip r:embed="rId4" cstate="print"/>
          <a:srcRect/>
          <a:stretch>
            <a:fillRect/>
          </a:stretch>
        </p:blipFill>
        <p:spPr bwMode="auto">
          <a:xfrm>
            <a:off x="414621" y="6317328"/>
            <a:ext cx="4481332" cy="640064"/>
          </a:xfrm>
          <a:prstGeom prst="rect">
            <a:avLst/>
          </a:prstGeom>
          <a:noFill/>
        </p:spPr>
      </p:pic>
      <p:sp>
        <p:nvSpPr>
          <p:cNvPr id="13" name="TextBox 12"/>
          <p:cNvSpPr txBox="1"/>
          <p:nvPr/>
        </p:nvSpPr>
        <p:spPr>
          <a:xfrm>
            <a:off x="542878" y="6707435"/>
            <a:ext cx="1521570" cy="230832"/>
          </a:xfrm>
          <a:prstGeom prst="rect">
            <a:avLst/>
          </a:prstGeom>
          <a:noFill/>
        </p:spPr>
        <p:txBody>
          <a:bodyPr wrap="none" rtlCol="0">
            <a:spAutoFit/>
          </a:bodyPr>
          <a:lstStyle/>
          <a:p>
            <a:r>
              <a:rPr lang="en-US" sz="900" dirty="0"/>
              <a:t>www.covenantuniversity.edu.ng</a:t>
            </a:r>
            <a:endParaRPr lang="en-GB" sz="900" dirty="0"/>
          </a:p>
        </p:txBody>
      </p:sp>
      <p:cxnSp>
        <p:nvCxnSpPr>
          <p:cNvPr id="19" name="Straight Connector 18"/>
          <p:cNvCxnSpPr/>
          <p:nvPr/>
        </p:nvCxnSpPr>
        <p:spPr>
          <a:xfrm flipV="1">
            <a:off x="6515711" y="1340768"/>
            <a:ext cx="1349649" cy="0"/>
          </a:xfrm>
          <a:prstGeom prst="line">
            <a:avLst/>
          </a:prstGeom>
          <a:ln w="28575">
            <a:solidFill>
              <a:srgbClr val="662C5B"/>
            </a:solidFill>
          </a:ln>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V="1">
            <a:off x="7892491" y="1340768"/>
            <a:ext cx="539859" cy="0"/>
          </a:xfrm>
          <a:prstGeom prst="line">
            <a:avLst/>
          </a:prstGeom>
          <a:ln w="28575">
            <a:solidFill>
              <a:srgbClr val="00B050"/>
            </a:solidFill>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V="1">
            <a:off x="8459481" y="1340768"/>
            <a:ext cx="539859"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40223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06"/>
            <a:ext cx="7772400" cy="1362075"/>
          </a:xfrm>
        </p:spPr>
        <p:txBody>
          <a:bodyPr anchor="t"/>
          <a:lstStyle>
            <a:lvl1pPr algn="l">
              <a:defRPr sz="2999" b="1" cap="all"/>
            </a:lvl1pPr>
          </a:lstStyle>
          <a:p>
            <a:r>
              <a:rPr lang="en-US"/>
              <a:t>Click to edit Master title style</a:t>
            </a:r>
            <a:endParaRPr lang="en-GB"/>
          </a:p>
        </p:txBody>
      </p:sp>
      <p:sp>
        <p:nvSpPr>
          <p:cNvPr id="3" name="Text Placeholder 2"/>
          <p:cNvSpPr>
            <a:spLocks noGrp="1"/>
          </p:cNvSpPr>
          <p:nvPr>
            <p:ph type="body" idx="1"/>
          </p:nvPr>
        </p:nvSpPr>
        <p:spPr>
          <a:xfrm>
            <a:off x="722314" y="2906713"/>
            <a:ext cx="7772400" cy="1500187"/>
          </a:xfrm>
        </p:spPr>
        <p:txBody>
          <a:bodyPr anchor="b"/>
          <a:lstStyle>
            <a:lvl1pPr marL="0" indent="0">
              <a:buNone/>
              <a:defRPr sz="1500">
                <a:solidFill>
                  <a:schemeClr val="tx1">
                    <a:tint val="75000"/>
                  </a:schemeClr>
                </a:solidFill>
              </a:defRPr>
            </a:lvl1pPr>
            <a:lvl2pPr marL="342809" indent="0">
              <a:buNone/>
              <a:defRPr sz="1350">
                <a:solidFill>
                  <a:schemeClr val="tx1">
                    <a:tint val="75000"/>
                  </a:schemeClr>
                </a:solidFill>
              </a:defRPr>
            </a:lvl2pPr>
            <a:lvl3pPr marL="685617" indent="0">
              <a:buNone/>
              <a:defRPr sz="1200">
                <a:solidFill>
                  <a:schemeClr val="tx1">
                    <a:tint val="75000"/>
                  </a:schemeClr>
                </a:solidFill>
              </a:defRPr>
            </a:lvl3pPr>
            <a:lvl4pPr marL="1028426" indent="0">
              <a:buNone/>
              <a:defRPr sz="1050">
                <a:solidFill>
                  <a:schemeClr val="tx1">
                    <a:tint val="75000"/>
                  </a:schemeClr>
                </a:solidFill>
              </a:defRPr>
            </a:lvl4pPr>
            <a:lvl5pPr marL="1371234" indent="0">
              <a:buNone/>
              <a:defRPr sz="1050">
                <a:solidFill>
                  <a:schemeClr val="tx1">
                    <a:tint val="75000"/>
                  </a:schemeClr>
                </a:solidFill>
              </a:defRPr>
            </a:lvl5pPr>
            <a:lvl6pPr marL="1714043" indent="0">
              <a:buNone/>
              <a:defRPr sz="1050">
                <a:solidFill>
                  <a:schemeClr val="tx1">
                    <a:tint val="75000"/>
                  </a:schemeClr>
                </a:solidFill>
              </a:defRPr>
            </a:lvl6pPr>
            <a:lvl7pPr marL="2056851" indent="0">
              <a:buNone/>
              <a:defRPr sz="1050">
                <a:solidFill>
                  <a:schemeClr val="tx1">
                    <a:tint val="75000"/>
                  </a:schemeClr>
                </a:solidFill>
              </a:defRPr>
            </a:lvl7pPr>
            <a:lvl8pPr marL="2399660" indent="0">
              <a:buNone/>
              <a:defRPr sz="1050">
                <a:solidFill>
                  <a:schemeClr val="tx1">
                    <a:tint val="75000"/>
                  </a:schemeClr>
                </a:solidFill>
              </a:defRPr>
            </a:lvl8pPr>
            <a:lvl9pPr marL="2742468"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r>
              <a:rPr lang="en-US" altLang="zh-TW"/>
              <a:t>3-</a:t>
            </a:r>
            <a:fld id="{025125E1-6D91-4529-B8BF-FF80F3CFF889}" type="slidenum">
              <a:rPr lang="en-US" altLang="zh-TW" smtClean="0"/>
              <a:pPr/>
              <a:t>‹#›</a:t>
            </a:fld>
            <a:endParaRPr lang="en-US" altLang="zh-TW"/>
          </a:p>
        </p:txBody>
      </p:sp>
    </p:spTree>
    <p:extLst>
      <p:ext uri="{BB962C8B-B14F-4D97-AF65-F5344CB8AC3E}">
        <p14:creationId xmlns:p14="http://schemas.microsoft.com/office/powerpoint/2010/main" val="3748091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6"/>
            <a:ext cx="4038600" cy="4525963"/>
          </a:xfrm>
        </p:spPr>
        <p:txBody>
          <a:bodyPr/>
          <a:lstStyle>
            <a:lvl1pPr>
              <a:defRPr sz="2099"/>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6"/>
            <a:ext cx="4038600" cy="4525963"/>
          </a:xfrm>
        </p:spPr>
        <p:txBody>
          <a:bodyPr/>
          <a:lstStyle>
            <a:lvl1pPr>
              <a:defRPr sz="2099"/>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r>
              <a:rPr lang="en-US" altLang="zh-TW"/>
              <a:t>3-</a:t>
            </a:r>
            <a:fld id="{FCDFA254-3B31-4FF5-9EE1-CC6B850EBB5A}" type="slidenum">
              <a:rPr lang="en-US" altLang="zh-TW" smtClean="0"/>
              <a:pPr/>
              <a:t>‹#›</a:t>
            </a:fld>
            <a:endParaRPr lang="en-US" altLang="zh-TW"/>
          </a:p>
        </p:txBody>
      </p:sp>
    </p:spTree>
    <p:extLst>
      <p:ext uri="{BB962C8B-B14F-4D97-AF65-F5344CB8AC3E}">
        <p14:creationId xmlns:p14="http://schemas.microsoft.com/office/powerpoint/2010/main" val="1529524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09" indent="0">
              <a:buNone/>
              <a:defRPr sz="1500" b="1"/>
            </a:lvl2pPr>
            <a:lvl3pPr marL="685617" indent="0">
              <a:buNone/>
              <a:defRPr sz="1350" b="1"/>
            </a:lvl3pPr>
            <a:lvl4pPr marL="1028426" indent="0">
              <a:buNone/>
              <a:defRPr sz="1200" b="1"/>
            </a:lvl4pPr>
            <a:lvl5pPr marL="1371234" indent="0">
              <a:buNone/>
              <a:defRPr sz="1200" b="1"/>
            </a:lvl5pPr>
            <a:lvl6pPr marL="1714043" indent="0">
              <a:buNone/>
              <a:defRPr sz="1200" b="1"/>
            </a:lvl6pPr>
            <a:lvl7pPr marL="2056851" indent="0">
              <a:buNone/>
              <a:defRPr sz="1200" b="1"/>
            </a:lvl7pPr>
            <a:lvl8pPr marL="2399660" indent="0">
              <a:buNone/>
              <a:defRPr sz="1200" b="1"/>
            </a:lvl8pPr>
            <a:lvl9pPr marL="2742468" indent="0">
              <a:buNone/>
              <a:defRPr sz="12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1800" b="1"/>
            </a:lvl1pPr>
            <a:lvl2pPr marL="342809" indent="0">
              <a:buNone/>
              <a:defRPr sz="1500" b="1"/>
            </a:lvl2pPr>
            <a:lvl3pPr marL="685617" indent="0">
              <a:buNone/>
              <a:defRPr sz="1350" b="1"/>
            </a:lvl3pPr>
            <a:lvl4pPr marL="1028426" indent="0">
              <a:buNone/>
              <a:defRPr sz="1200" b="1"/>
            </a:lvl4pPr>
            <a:lvl5pPr marL="1371234" indent="0">
              <a:buNone/>
              <a:defRPr sz="1200" b="1"/>
            </a:lvl5pPr>
            <a:lvl6pPr marL="1714043" indent="0">
              <a:buNone/>
              <a:defRPr sz="1200" b="1"/>
            </a:lvl6pPr>
            <a:lvl7pPr marL="2056851" indent="0">
              <a:buNone/>
              <a:defRPr sz="1200" b="1"/>
            </a:lvl7pPr>
            <a:lvl8pPr marL="2399660" indent="0">
              <a:buNone/>
              <a:defRPr sz="1200" b="1"/>
            </a:lvl8pPr>
            <a:lvl9pPr marL="2742468" indent="0">
              <a:buNone/>
              <a:defRPr sz="1200" b="1"/>
            </a:lvl9pPr>
          </a:lstStyle>
          <a:p>
            <a:pPr lvl="0"/>
            <a:r>
              <a:rPr lang="en-US"/>
              <a:t>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r>
              <a:rPr lang="en-US" altLang="zh-TW"/>
              <a:t>3-</a:t>
            </a:r>
            <a:fld id="{EEB6312B-5211-4791-B3CE-832BBB5D8A12}" type="slidenum">
              <a:rPr lang="en-US" altLang="zh-TW" smtClean="0"/>
              <a:pPr/>
              <a:t>‹#›</a:t>
            </a:fld>
            <a:endParaRPr lang="en-US" altLang="zh-TW"/>
          </a:p>
        </p:txBody>
      </p:sp>
    </p:spTree>
    <p:extLst>
      <p:ext uri="{BB962C8B-B14F-4D97-AF65-F5344CB8AC3E}">
        <p14:creationId xmlns:p14="http://schemas.microsoft.com/office/powerpoint/2010/main" val="1028908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r>
              <a:rPr lang="en-US" altLang="zh-TW"/>
              <a:t>3-</a:t>
            </a:r>
            <a:fld id="{BBF5A8DD-4C10-4E5D-993C-B99983669D36}" type="slidenum">
              <a:rPr lang="en-US" altLang="zh-TW" smtClean="0"/>
              <a:pPr/>
              <a:t>‹#›</a:t>
            </a:fld>
            <a:endParaRPr lang="en-US" altLang="zh-TW"/>
          </a:p>
        </p:txBody>
      </p:sp>
    </p:spTree>
    <p:extLst>
      <p:ext uri="{BB962C8B-B14F-4D97-AF65-F5344CB8AC3E}">
        <p14:creationId xmlns:p14="http://schemas.microsoft.com/office/powerpoint/2010/main" val="352750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r>
              <a:rPr lang="en-US" altLang="zh-TW"/>
              <a:t>3-</a:t>
            </a:r>
            <a:fld id="{8C689A52-4DB5-4E2A-9CC3-3687966979EA}" type="slidenum">
              <a:rPr lang="en-US" altLang="zh-TW" smtClean="0"/>
              <a:pPr/>
              <a:t>‹#›</a:t>
            </a:fld>
            <a:endParaRPr lang="en-US" altLang="zh-TW"/>
          </a:p>
        </p:txBody>
      </p:sp>
    </p:spTree>
    <p:extLst>
      <p:ext uri="{BB962C8B-B14F-4D97-AF65-F5344CB8AC3E}">
        <p14:creationId xmlns:p14="http://schemas.microsoft.com/office/powerpoint/2010/main" val="1267329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73050"/>
            <a:ext cx="3008313" cy="1162050"/>
          </a:xfrm>
        </p:spPr>
        <p:txBody>
          <a:bodyPr anchor="b"/>
          <a:lstStyle>
            <a:lvl1pPr algn="l">
              <a:defRPr sz="1500" b="1"/>
            </a:lvl1pPr>
          </a:lstStyle>
          <a:p>
            <a:r>
              <a:rPr lang="en-US"/>
              <a:t>Click to edit Master title style</a:t>
            </a:r>
            <a:endParaRPr lang="en-GB"/>
          </a:p>
        </p:txBody>
      </p:sp>
      <p:sp>
        <p:nvSpPr>
          <p:cNvPr id="3" name="Content Placeholder 2"/>
          <p:cNvSpPr>
            <a:spLocks noGrp="1"/>
          </p:cNvSpPr>
          <p:nvPr>
            <p:ph idx="1"/>
          </p:nvPr>
        </p:nvSpPr>
        <p:spPr>
          <a:xfrm>
            <a:off x="3575050" y="273056"/>
            <a:ext cx="5111750" cy="5853113"/>
          </a:xfrm>
        </p:spPr>
        <p:txBody>
          <a:bodyPr/>
          <a:lstStyle>
            <a:lvl1pPr>
              <a:defRPr sz="2399"/>
            </a:lvl1pPr>
            <a:lvl2pPr>
              <a:defRPr sz="2099"/>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3" y="1435103"/>
            <a:ext cx="3008313" cy="4691063"/>
          </a:xfrm>
        </p:spPr>
        <p:txBody>
          <a:bodyPr/>
          <a:lstStyle>
            <a:lvl1pPr marL="0" indent="0">
              <a:buNone/>
              <a:defRPr sz="1050"/>
            </a:lvl1pPr>
            <a:lvl2pPr marL="342809" indent="0">
              <a:buNone/>
              <a:defRPr sz="900"/>
            </a:lvl2pPr>
            <a:lvl3pPr marL="685617" indent="0">
              <a:buNone/>
              <a:defRPr sz="750"/>
            </a:lvl3pPr>
            <a:lvl4pPr marL="1028426" indent="0">
              <a:buNone/>
              <a:defRPr sz="675"/>
            </a:lvl4pPr>
            <a:lvl5pPr marL="1371234" indent="0">
              <a:buNone/>
              <a:defRPr sz="675"/>
            </a:lvl5pPr>
            <a:lvl6pPr marL="1714043" indent="0">
              <a:buNone/>
              <a:defRPr sz="675"/>
            </a:lvl6pPr>
            <a:lvl7pPr marL="2056851" indent="0">
              <a:buNone/>
              <a:defRPr sz="675"/>
            </a:lvl7pPr>
            <a:lvl8pPr marL="2399660" indent="0">
              <a:buNone/>
              <a:defRPr sz="675"/>
            </a:lvl8pPr>
            <a:lvl9pPr marL="2742468"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r>
              <a:rPr lang="en-US" altLang="zh-TW"/>
              <a:t>3-</a:t>
            </a:r>
            <a:fld id="{DBF5D69E-4782-4CE2-B565-500F84C4BF5D}" type="slidenum">
              <a:rPr lang="en-US" altLang="zh-TW" smtClean="0"/>
              <a:pPr/>
              <a:t>‹#›</a:t>
            </a:fld>
            <a:endParaRPr lang="en-US" altLang="zh-TW"/>
          </a:p>
        </p:txBody>
      </p:sp>
    </p:spTree>
    <p:extLst>
      <p:ext uri="{BB962C8B-B14F-4D97-AF65-F5344CB8AC3E}">
        <p14:creationId xmlns:p14="http://schemas.microsoft.com/office/powerpoint/2010/main" val="4234822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1" y="6356356"/>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ltLang="zh-TW"/>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ltLang="zh-TW"/>
          </a:p>
        </p:txBody>
      </p:sp>
      <p:sp>
        <p:nvSpPr>
          <p:cNvPr id="6" name="Slide Number Placeholder 5"/>
          <p:cNvSpPr>
            <a:spLocks noGrp="1"/>
          </p:cNvSpPr>
          <p:nvPr>
            <p:ph type="sldNum" sz="quarter" idx="4"/>
          </p:nvPr>
        </p:nvSpPr>
        <p:spPr>
          <a:xfrm>
            <a:off x="6553200" y="6356356"/>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altLang="zh-TW"/>
              <a:t>3-</a:t>
            </a:r>
            <a:fld id="{BB7C9130-E920-436E-8A68-468C5CFDA313}" type="slidenum">
              <a:rPr lang="en-US" altLang="zh-TW" smtClean="0"/>
              <a:pPr/>
              <a:t>‹#›</a:t>
            </a:fld>
            <a:endParaRPr lang="en-US" altLang="zh-TW"/>
          </a:p>
        </p:txBody>
      </p:sp>
    </p:spTree>
    <p:extLst>
      <p:ext uri="{BB962C8B-B14F-4D97-AF65-F5344CB8AC3E}">
        <p14:creationId xmlns:p14="http://schemas.microsoft.com/office/powerpoint/2010/main" val="201907651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ctr" defTabSz="685617" rtl="0" eaLnBrk="1" latinLnBrk="0" hangingPunct="1">
        <a:spcBef>
          <a:spcPct val="0"/>
        </a:spcBef>
        <a:buNone/>
        <a:defRPr sz="3299" kern="1200">
          <a:solidFill>
            <a:schemeClr val="tx1"/>
          </a:solidFill>
          <a:latin typeface="+mj-lt"/>
          <a:ea typeface="+mj-ea"/>
          <a:cs typeface="+mj-cs"/>
        </a:defRPr>
      </a:lvl1pPr>
    </p:titleStyle>
    <p:bodyStyle>
      <a:lvl1pPr marL="257106" indent="-257106" algn="l" defTabSz="685617" rtl="0" eaLnBrk="1" latinLnBrk="0" hangingPunct="1">
        <a:spcBef>
          <a:spcPct val="20000"/>
        </a:spcBef>
        <a:buFont typeface="Arial" pitchFamily="34" charset="0"/>
        <a:buChar char="•"/>
        <a:defRPr sz="2399" kern="1200">
          <a:solidFill>
            <a:schemeClr val="tx1"/>
          </a:solidFill>
          <a:latin typeface="+mn-lt"/>
          <a:ea typeface="+mn-ea"/>
          <a:cs typeface="+mn-cs"/>
        </a:defRPr>
      </a:lvl1pPr>
      <a:lvl2pPr marL="557064" indent="-214255" algn="l" defTabSz="685617" rtl="0" eaLnBrk="1" latinLnBrk="0" hangingPunct="1">
        <a:spcBef>
          <a:spcPct val="20000"/>
        </a:spcBef>
        <a:buFont typeface="Arial" pitchFamily="34" charset="0"/>
        <a:buChar char="–"/>
        <a:defRPr sz="2099" kern="1200">
          <a:solidFill>
            <a:schemeClr val="tx1"/>
          </a:solidFill>
          <a:latin typeface="+mn-lt"/>
          <a:ea typeface="+mn-ea"/>
          <a:cs typeface="+mn-cs"/>
        </a:defRPr>
      </a:lvl2pPr>
      <a:lvl3pPr marL="857021" indent="-171404" algn="l" defTabSz="68561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199830"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639"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447"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256"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064"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873"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17" rtl="0" eaLnBrk="1" latinLnBrk="0" hangingPunct="1">
        <a:defRPr sz="1350" kern="1200">
          <a:solidFill>
            <a:schemeClr val="tx1"/>
          </a:solidFill>
          <a:latin typeface="+mn-lt"/>
          <a:ea typeface="+mn-ea"/>
          <a:cs typeface="+mn-cs"/>
        </a:defRPr>
      </a:lvl1pPr>
      <a:lvl2pPr marL="342809" algn="l" defTabSz="685617" rtl="0" eaLnBrk="1" latinLnBrk="0" hangingPunct="1">
        <a:defRPr sz="1350" kern="1200">
          <a:solidFill>
            <a:schemeClr val="tx1"/>
          </a:solidFill>
          <a:latin typeface="+mn-lt"/>
          <a:ea typeface="+mn-ea"/>
          <a:cs typeface="+mn-cs"/>
        </a:defRPr>
      </a:lvl2pPr>
      <a:lvl3pPr marL="685617" algn="l" defTabSz="685617" rtl="0" eaLnBrk="1" latinLnBrk="0" hangingPunct="1">
        <a:defRPr sz="1350" kern="1200">
          <a:solidFill>
            <a:schemeClr val="tx1"/>
          </a:solidFill>
          <a:latin typeface="+mn-lt"/>
          <a:ea typeface="+mn-ea"/>
          <a:cs typeface="+mn-cs"/>
        </a:defRPr>
      </a:lvl3pPr>
      <a:lvl4pPr marL="1028426" algn="l" defTabSz="685617" rtl="0" eaLnBrk="1" latinLnBrk="0" hangingPunct="1">
        <a:defRPr sz="1350" kern="1200">
          <a:solidFill>
            <a:schemeClr val="tx1"/>
          </a:solidFill>
          <a:latin typeface="+mn-lt"/>
          <a:ea typeface="+mn-ea"/>
          <a:cs typeface="+mn-cs"/>
        </a:defRPr>
      </a:lvl4pPr>
      <a:lvl5pPr marL="1371234" algn="l" defTabSz="685617" rtl="0" eaLnBrk="1" latinLnBrk="0" hangingPunct="1">
        <a:defRPr sz="1350" kern="1200">
          <a:solidFill>
            <a:schemeClr val="tx1"/>
          </a:solidFill>
          <a:latin typeface="+mn-lt"/>
          <a:ea typeface="+mn-ea"/>
          <a:cs typeface="+mn-cs"/>
        </a:defRPr>
      </a:lvl5pPr>
      <a:lvl6pPr marL="1714043" algn="l" defTabSz="685617" rtl="0" eaLnBrk="1" latinLnBrk="0" hangingPunct="1">
        <a:defRPr sz="1350" kern="1200">
          <a:solidFill>
            <a:schemeClr val="tx1"/>
          </a:solidFill>
          <a:latin typeface="+mn-lt"/>
          <a:ea typeface="+mn-ea"/>
          <a:cs typeface="+mn-cs"/>
        </a:defRPr>
      </a:lvl6pPr>
      <a:lvl7pPr marL="2056851" algn="l" defTabSz="685617" rtl="0" eaLnBrk="1" latinLnBrk="0" hangingPunct="1">
        <a:defRPr sz="1350" kern="1200">
          <a:solidFill>
            <a:schemeClr val="tx1"/>
          </a:solidFill>
          <a:latin typeface="+mn-lt"/>
          <a:ea typeface="+mn-ea"/>
          <a:cs typeface="+mn-cs"/>
        </a:defRPr>
      </a:lvl7pPr>
      <a:lvl8pPr marL="2399660" algn="l" defTabSz="685617" rtl="0" eaLnBrk="1" latinLnBrk="0" hangingPunct="1">
        <a:defRPr sz="1350" kern="1200">
          <a:solidFill>
            <a:schemeClr val="tx1"/>
          </a:solidFill>
          <a:latin typeface="+mn-lt"/>
          <a:ea typeface="+mn-ea"/>
          <a:cs typeface="+mn-cs"/>
        </a:defRPr>
      </a:lvl8pPr>
      <a:lvl9pPr marL="2742468" algn="l" defTabSz="685617"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081" y="274638"/>
            <a:ext cx="8229838"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081" y="1600205"/>
            <a:ext cx="8229838"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083" y="6356355"/>
            <a:ext cx="2134235"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4FA4263-B01D-4F49-B558-EEB448DAF4C2}" type="datetimeFigureOut">
              <a:rPr lang="en-GB" smtClean="0"/>
              <a:pPr/>
              <a:t>05/09/2018</a:t>
            </a:fld>
            <a:endParaRPr lang="en-GB"/>
          </a:p>
        </p:txBody>
      </p:sp>
      <p:sp>
        <p:nvSpPr>
          <p:cNvPr id="5" name="Footer Placeholder 4"/>
          <p:cNvSpPr>
            <a:spLocks noGrp="1"/>
          </p:cNvSpPr>
          <p:nvPr>
            <p:ph type="ftr" sz="quarter" idx="3"/>
          </p:nvPr>
        </p:nvSpPr>
        <p:spPr>
          <a:xfrm>
            <a:off x="3124577" y="6356355"/>
            <a:ext cx="2894846"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2685" y="6356355"/>
            <a:ext cx="2134234"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9BBD965-F460-422A-A842-9BE9972FC43E}" type="slidenum">
              <a:rPr lang="en-GB" smtClean="0"/>
              <a:pPr/>
              <a:t>‹#›</a:t>
            </a:fld>
            <a:endParaRPr lang="en-GB"/>
          </a:p>
        </p:txBody>
      </p:sp>
    </p:spTree>
    <p:extLst>
      <p:ext uri="{BB962C8B-B14F-4D97-AF65-F5344CB8AC3E}">
        <p14:creationId xmlns:p14="http://schemas.microsoft.com/office/powerpoint/2010/main" val="122144381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685617" rtl="0" eaLnBrk="1" latinLnBrk="0" hangingPunct="1">
        <a:spcBef>
          <a:spcPct val="0"/>
        </a:spcBef>
        <a:buNone/>
        <a:defRPr sz="3299" kern="1200">
          <a:solidFill>
            <a:schemeClr val="tx1"/>
          </a:solidFill>
          <a:latin typeface="+mj-lt"/>
          <a:ea typeface="+mj-ea"/>
          <a:cs typeface="+mj-cs"/>
        </a:defRPr>
      </a:lvl1pPr>
    </p:titleStyle>
    <p:bodyStyle>
      <a:lvl1pPr marL="257106" indent="-257106" algn="l" defTabSz="685617" rtl="0" eaLnBrk="1" latinLnBrk="0" hangingPunct="1">
        <a:spcBef>
          <a:spcPct val="20000"/>
        </a:spcBef>
        <a:buFont typeface="Arial" pitchFamily="34" charset="0"/>
        <a:buChar char="•"/>
        <a:defRPr sz="2399" kern="1200">
          <a:solidFill>
            <a:schemeClr val="tx1"/>
          </a:solidFill>
          <a:latin typeface="+mn-lt"/>
          <a:ea typeface="+mn-ea"/>
          <a:cs typeface="+mn-cs"/>
        </a:defRPr>
      </a:lvl1pPr>
      <a:lvl2pPr marL="557064" indent="-214255" algn="l" defTabSz="685617" rtl="0" eaLnBrk="1" latinLnBrk="0" hangingPunct="1">
        <a:spcBef>
          <a:spcPct val="20000"/>
        </a:spcBef>
        <a:buFont typeface="Arial" pitchFamily="34" charset="0"/>
        <a:buChar char="–"/>
        <a:defRPr sz="2099" kern="1200">
          <a:solidFill>
            <a:schemeClr val="tx1"/>
          </a:solidFill>
          <a:latin typeface="+mn-lt"/>
          <a:ea typeface="+mn-ea"/>
          <a:cs typeface="+mn-cs"/>
        </a:defRPr>
      </a:lvl2pPr>
      <a:lvl3pPr marL="857021" indent="-171404" algn="l" defTabSz="68561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199830"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639"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447"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256"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064"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873"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17" rtl="0" eaLnBrk="1" latinLnBrk="0" hangingPunct="1">
        <a:defRPr sz="1350" kern="1200">
          <a:solidFill>
            <a:schemeClr val="tx1"/>
          </a:solidFill>
          <a:latin typeface="+mn-lt"/>
          <a:ea typeface="+mn-ea"/>
          <a:cs typeface="+mn-cs"/>
        </a:defRPr>
      </a:lvl1pPr>
      <a:lvl2pPr marL="342809" algn="l" defTabSz="685617" rtl="0" eaLnBrk="1" latinLnBrk="0" hangingPunct="1">
        <a:defRPr sz="1350" kern="1200">
          <a:solidFill>
            <a:schemeClr val="tx1"/>
          </a:solidFill>
          <a:latin typeface="+mn-lt"/>
          <a:ea typeface="+mn-ea"/>
          <a:cs typeface="+mn-cs"/>
        </a:defRPr>
      </a:lvl2pPr>
      <a:lvl3pPr marL="685617" algn="l" defTabSz="685617" rtl="0" eaLnBrk="1" latinLnBrk="0" hangingPunct="1">
        <a:defRPr sz="1350" kern="1200">
          <a:solidFill>
            <a:schemeClr val="tx1"/>
          </a:solidFill>
          <a:latin typeface="+mn-lt"/>
          <a:ea typeface="+mn-ea"/>
          <a:cs typeface="+mn-cs"/>
        </a:defRPr>
      </a:lvl3pPr>
      <a:lvl4pPr marL="1028426" algn="l" defTabSz="685617" rtl="0" eaLnBrk="1" latinLnBrk="0" hangingPunct="1">
        <a:defRPr sz="1350" kern="1200">
          <a:solidFill>
            <a:schemeClr val="tx1"/>
          </a:solidFill>
          <a:latin typeface="+mn-lt"/>
          <a:ea typeface="+mn-ea"/>
          <a:cs typeface="+mn-cs"/>
        </a:defRPr>
      </a:lvl4pPr>
      <a:lvl5pPr marL="1371234" algn="l" defTabSz="685617" rtl="0" eaLnBrk="1" latinLnBrk="0" hangingPunct="1">
        <a:defRPr sz="1350" kern="1200">
          <a:solidFill>
            <a:schemeClr val="tx1"/>
          </a:solidFill>
          <a:latin typeface="+mn-lt"/>
          <a:ea typeface="+mn-ea"/>
          <a:cs typeface="+mn-cs"/>
        </a:defRPr>
      </a:lvl5pPr>
      <a:lvl6pPr marL="1714043" algn="l" defTabSz="685617" rtl="0" eaLnBrk="1" latinLnBrk="0" hangingPunct="1">
        <a:defRPr sz="1350" kern="1200">
          <a:solidFill>
            <a:schemeClr val="tx1"/>
          </a:solidFill>
          <a:latin typeface="+mn-lt"/>
          <a:ea typeface="+mn-ea"/>
          <a:cs typeface="+mn-cs"/>
        </a:defRPr>
      </a:lvl6pPr>
      <a:lvl7pPr marL="2056851" algn="l" defTabSz="685617" rtl="0" eaLnBrk="1" latinLnBrk="0" hangingPunct="1">
        <a:defRPr sz="1350" kern="1200">
          <a:solidFill>
            <a:schemeClr val="tx1"/>
          </a:solidFill>
          <a:latin typeface="+mn-lt"/>
          <a:ea typeface="+mn-ea"/>
          <a:cs typeface="+mn-cs"/>
        </a:defRPr>
      </a:lvl7pPr>
      <a:lvl8pPr marL="2399660" algn="l" defTabSz="685617" rtl="0" eaLnBrk="1" latinLnBrk="0" hangingPunct="1">
        <a:defRPr sz="1350" kern="1200">
          <a:solidFill>
            <a:schemeClr val="tx1"/>
          </a:solidFill>
          <a:latin typeface="+mn-lt"/>
          <a:ea typeface="+mn-ea"/>
          <a:cs typeface="+mn-cs"/>
        </a:defRPr>
      </a:lvl8pPr>
      <a:lvl9pPr marL="2742468" algn="l" defTabSz="685617"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844C9492-BA38-43E2-8618-9E81CC7D949F}"/>
              </a:ext>
            </a:extLst>
          </p:cNvPr>
          <p:cNvSpPr>
            <a:spLocks noGrp="1" noChangeArrowheads="1"/>
          </p:cNvSpPr>
          <p:nvPr>
            <p:ph type="ctrTitle"/>
          </p:nvPr>
        </p:nvSpPr>
        <p:spPr>
          <a:xfrm>
            <a:off x="971600" y="1772816"/>
            <a:ext cx="7772400" cy="2362200"/>
          </a:xfrm>
        </p:spPr>
        <p:txBody>
          <a:bodyPr>
            <a:normAutofit/>
          </a:bodyPr>
          <a:lstStyle/>
          <a:p>
            <a:pPr algn="ctr"/>
            <a:r>
              <a:rPr lang="en-US" altLang="zh-TW" sz="2800" b="1" dirty="0">
                <a:latin typeface="Rockwell" panose="02060603020205020403" pitchFamily="18" charset="0"/>
                <a:ea typeface="PMingLiU" panose="02020500000000000000" pitchFamily="18" charset="-120"/>
              </a:rPr>
              <a:t>Lecture 3: KNOWLEDGE MANAGEMENT SYSTEMS LIFE CYCLE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54BD3322-EB16-4FF8-ABEE-86C478E34A3A}"/>
              </a:ext>
            </a:extLst>
          </p:cNvPr>
          <p:cNvSpPr>
            <a:spLocks noGrp="1" noChangeArrowheads="1"/>
          </p:cNvSpPr>
          <p:nvPr>
            <p:ph type="title"/>
          </p:nvPr>
        </p:nvSpPr>
        <p:spPr/>
        <p:txBody>
          <a:bodyPr/>
          <a:lstStyle/>
          <a:p>
            <a:r>
              <a:rPr lang="en-US" altLang="zh-TW" sz="4000">
                <a:ea typeface="PMingLiU" panose="02020500000000000000" pitchFamily="18" charset="-120"/>
              </a:rPr>
              <a:t>System Justification (cont.)</a:t>
            </a:r>
          </a:p>
        </p:txBody>
      </p:sp>
      <p:sp>
        <p:nvSpPr>
          <p:cNvPr id="89091" name="Rectangle 3">
            <a:extLst>
              <a:ext uri="{FF2B5EF4-FFF2-40B4-BE49-F238E27FC236}">
                <a16:creationId xmlns:a16="http://schemas.microsoft.com/office/drawing/2014/main" id="{5E3E41AC-72B7-47EA-9DD5-F8C2F9E35FFD}"/>
              </a:ext>
            </a:extLst>
          </p:cNvPr>
          <p:cNvSpPr>
            <a:spLocks noGrp="1" noChangeArrowheads="1"/>
          </p:cNvSpPr>
          <p:nvPr>
            <p:ph idx="1"/>
          </p:nvPr>
        </p:nvSpPr>
        <p:spPr/>
        <p:txBody>
          <a:bodyPr/>
          <a:lstStyle/>
          <a:p>
            <a:r>
              <a:rPr lang="en-US" altLang="zh-TW" sz="2800" dirty="0">
                <a:ea typeface="PMingLiU" panose="02020500000000000000" pitchFamily="18" charset="-120"/>
              </a:rPr>
              <a:t>When undergoing knowledge capture, can the expert articulate how problem will be solved?</a:t>
            </a:r>
          </a:p>
          <a:p>
            <a:r>
              <a:rPr lang="en-US" altLang="zh-TW" sz="2800" dirty="0">
                <a:ea typeface="PMingLiU" panose="02020500000000000000" pitchFamily="18" charset="-120"/>
              </a:rPr>
              <a:t>How critical is the knowledge to be captured?</a:t>
            </a:r>
          </a:p>
          <a:p>
            <a:r>
              <a:rPr lang="en-US" altLang="zh-TW" sz="2800" dirty="0">
                <a:ea typeface="PMingLiU" panose="02020500000000000000" pitchFamily="18" charset="-120"/>
              </a:rPr>
              <a:t>Are the tasks non-algorithmic?</a:t>
            </a:r>
          </a:p>
          <a:p>
            <a:r>
              <a:rPr lang="en-US" altLang="zh-TW" sz="2800" dirty="0">
                <a:ea typeface="PMingLiU" panose="02020500000000000000" pitchFamily="18" charset="-120"/>
              </a:rPr>
              <a:t>Is there a champion in the house?</a:t>
            </a:r>
          </a:p>
        </p:txBody>
      </p:sp>
      <p:sp>
        <p:nvSpPr>
          <p:cNvPr id="4" name="Slide Number Placeholder 5">
            <a:extLst>
              <a:ext uri="{FF2B5EF4-FFF2-40B4-BE49-F238E27FC236}">
                <a16:creationId xmlns:a16="http://schemas.microsoft.com/office/drawing/2014/main" id="{6F72B63E-0DA4-4A26-93F3-AB85711A4A07}"/>
              </a:ext>
            </a:extLst>
          </p:cNvPr>
          <p:cNvSpPr>
            <a:spLocks noGrp="1"/>
          </p:cNvSpPr>
          <p:nvPr>
            <p:ph type="sldNum" sz="quarter" idx="4294967295"/>
          </p:nvPr>
        </p:nvSpPr>
        <p:spPr>
          <a:xfrm>
            <a:off x="7239000" y="6324600"/>
            <a:ext cx="1905000" cy="457200"/>
          </a:xfrm>
        </p:spPr>
        <p:txBody>
          <a:bodyPr/>
          <a:lstStyle/>
          <a:p>
            <a:r>
              <a:rPr lang="en-US" altLang="zh-TW"/>
              <a:t>3-</a:t>
            </a:r>
            <a:fld id="{3CD8BA74-CFBB-4F8B-BD1C-07DB2B7F6041}" type="slidenum">
              <a:rPr lang="en-US" altLang="zh-TW"/>
              <a:pPr/>
              <a:t>10</a:t>
            </a:fld>
            <a:endParaRPr lang="en-US" altLang="zh-TW"/>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17A02880-233E-4A34-BC60-C779F4E5C5A8}"/>
              </a:ext>
            </a:extLst>
          </p:cNvPr>
          <p:cNvSpPr>
            <a:spLocks noGrp="1" noChangeArrowheads="1"/>
          </p:cNvSpPr>
          <p:nvPr>
            <p:ph type="title"/>
          </p:nvPr>
        </p:nvSpPr>
        <p:spPr/>
        <p:txBody>
          <a:bodyPr/>
          <a:lstStyle/>
          <a:p>
            <a:r>
              <a:rPr lang="en-US" altLang="zh-TW" sz="4000">
                <a:ea typeface="PMingLiU" panose="02020500000000000000" pitchFamily="18" charset="-120"/>
              </a:rPr>
              <a:t>The Scope Factor</a:t>
            </a:r>
          </a:p>
        </p:txBody>
      </p:sp>
      <p:sp>
        <p:nvSpPr>
          <p:cNvPr id="91139" name="Rectangle 3">
            <a:extLst>
              <a:ext uri="{FF2B5EF4-FFF2-40B4-BE49-F238E27FC236}">
                <a16:creationId xmlns:a16="http://schemas.microsoft.com/office/drawing/2014/main" id="{DAABE65C-E6EA-470C-ABE9-65BC826B536F}"/>
              </a:ext>
            </a:extLst>
          </p:cNvPr>
          <p:cNvSpPr>
            <a:spLocks noGrp="1" noChangeArrowheads="1"/>
          </p:cNvSpPr>
          <p:nvPr>
            <p:ph idx="1"/>
          </p:nvPr>
        </p:nvSpPr>
        <p:spPr/>
        <p:txBody>
          <a:bodyPr/>
          <a:lstStyle/>
          <a:p>
            <a:r>
              <a:rPr lang="en-US" altLang="zh-TW" sz="2800" dirty="0">
                <a:ea typeface="PMingLiU" panose="02020500000000000000" pitchFamily="18" charset="-120"/>
              </a:rPr>
              <a:t>Consider breadth and depth of the project within financial, human resource, and operational constraints</a:t>
            </a:r>
          </a:p>
          <a:p>
            <a:r>
              <a:rPr lang="en-US" altLang="zh-TW" sz="2800" dirty="0">
                <a:ea typeface="PMingLiU" panose="02020500000000000000" pitchFamily="18" charset="-120"/>
              </a:rPr>
              <a:t>Project must be completed quickly enough for users to foresee its benefits</a:t>
            </a:r>
          </a:p>
          <a:p>
            <a:r>
              <a:rPr lang="en-US" altLang="zh-TW" sz="2800" dirty="0">
                <a:ea typeface="PMingLiU" panose="02020500000000000000" pitchFamily="18" charset="-120"/>
              </a:rPr>
              <a:t>Check to see how current technology will match technical requirements of the proposed KM system</a:t>
            </a:r>
          </a:p>
        </p:txBody>
      </p:sp>
      <p:sp>
        <p:nvSpPr>
          <p:cNvPr id="4" name="Slide Number Placeholder 5">
            <a:extLst>
              <a:ext uri="{FF2B5EF4-FFF2-40B4-BE49-F238E27FC236}">
                <a16:creationId xmlns:a16="http://schemas.microsoft.com/office/drawing/2014/main" id="{EB9F1D79-AAAC-429D-A02B-C8B57EDBC494}"/>
              </a:ext>
            </a:extLst>
          </p:cNvPr>
          <p:cNvSpPr>
            <a:spLocks noGrp="1"/>
          </p:cNvSpPr>
          <p:nvPr>
            <p:ph type="sldNum" sz="quarter" idx="4294967295"/>
          </p:nvPr>
        </p:nvSpPr>
        <p:spPr>
          <a:xfrm>
            <a:off x="7239000" y="6324600"/>
            <a:ext cx="1905000" cy="457200"/>
          </a:xfrm>
        </p:spPr>
        <p:txBody>
          <a:bodyPr/>
          <a:lstStyle/>
          <a:p>
            <a:r>
              <a:rPr lang="en-US" altLang="zh-TW"/>
              <a:t>3-</a:t>
            </a:r>
            <a:fld id="{2979A733-9313-41CA-83C2-2E04E3D076D7}" type="slidenum">
              <a:rPr lang="en-US" altLang="zh-TW"/>
              <a:pPr/>
              <a:t>11</a:t>
            </a:fld>
            <a:endParaRPr lang="en-US" altLang="zh-TW"/>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74586436-D76B-43FC-9BDC-21857545017B}"/>
              </a:ext>
            </a:extLst>
          </p:cNvPr>
          <p:cNvSpPr>
            <a:spLocks noGrp="1" noChangeArrowheads="1"/>
          </p:cNvSpPr>
          <p:nvPr>
            <p:ph type="title"/>
          </p:nvPr>
        </p:nvSpPr>
        <p:spPr/>
        <p:txBody>
          <a:bodyPr/>
          <a:lstStyle/>
          <a:p>
            <a:r>
              <a:rPr lang="en-US" altLang="zh-TW" sz="4000">
                <a:ea typeface="PMingLiU" panose="02020500000000000000" pitchFamily="18" charset="-120"/>
              </a:rPr>
              <a:t>The Feasibility Question</a:t>
            </a:r>
          </a:p>
        </p:txBody>
      </p:sp>
      <p:sp>
        <p:nvSpPr>
          <p:cNvPr id="93187" name="Rectangle 3">
            <a:extLst>
              <a:ext uri="{FF2B5EF4-FFF2-40B4-BE49-F238E27FC236}">
                <a16:creationId xmlns:a16="http://schemas.microsoft.com/office/drawing/2014/main" id="{1AC45FA6-D989-4C3C-A663-2B7D111E9E5F}"/>
              </a:ext>
            </a:extLst>
          </p:cNvPr>
          <p:cNvSpPr>
            <a:spLocks noGrp="1" noChangeArrowheads="1"/>
          </p:cNvSpPr>
          <p:nvPr>
            <p:ph idx="1"/>
          </p:nvPr>
        </p:nvSpPr>
        <p:spPr/>
        <p:txBody>
          <a:bodyPr/>
          <a:lstStyle/>
          <a:p>
            <a:pPr>
              <a:buFont typeface="Wingdings" panose="05000000000000000000" pitchFamily="2" charset="2"/>
              <a:buNone/>
            </a:pPr>
            <a:r>
              <a:rPr lang="en-US" altLang="zh-TW" sz="2800">
                <a:ea typeface="PMingLiU" panose="02020500000000000000" pitchFamily="18" charset="-120"/>
              </a:rPr>
              <a:t>A feasibility study addresses several questions:</a:t>
            </a:r>
          </a:p>
          <a:p>
            <a:r>
              <a:rPr lang="en-US" altLang="zh-TW" sz="2800">
                <a:ea typeface="PMingLiU" panose="02020500000000000000" pitchFamily="18" charset="-120"/>
              </a:rPr>
              <a:t>Is the project </a:t>
            </a:r>
            <a:r>
              <a:rPr lang="en-US" altLang="zh-TW" sz="2800" u="sng">
                <a:ea typeface="PMingLiU" panose="02020500000000000000" pitchFamily="18" charset="-120"/>
              </a:rPr>
              <a:t>doable</a:t>
            </a:r>
            <a:r>
              <a:rPr lang="en-US" altLang="zh-TW" sz="2800">
                <a:ea typeface="PMingLiU" panose="02020500000000000000" pitchFamily="18" charset="-120"/>
              </a:rPr>
              <a:t>?</a:t>
            </a:r>
          </a:p>
          <a:p>
            <a:r>
              <a:rPr lang="en-US" altLang="zh-TW" sz="2800">
                <a:ea typeface="PMingLiU" panose="02020500000000000000" pitchFamily="18" charset="-120"/>
              </a:rPr>
              <a:t>Is it </a:t>
            </a:r>
            <a:r>
              <a:rPr lang="en-US" altLang="zh-TW" sz="2800" u="sng">
                <a:ea typeface="PMingLiU" panose="02020500000000000000" pitchFamily="18" charset="-120"/>
              </a:rPr>
              <a:t>affordable</a:t>
            </a:r>
            <a:r>
              <a:rPr lang="en-US" altLang="zh-TW" sz="2800">
                <a:ea typeface="PMingLiU" panose="02020500000000000000" pitchFamily="18" charset="-120"/>
              </a:rPr>
              <a:t>?</a:t>
            </a:r>
          </a:p>
          <a:p>
            <a:r>
              <a:rPr lang="en-US" altLang="zh-TW" sz="2800">
                <a:ea typeface="PMingLiU" panose="02020500000000000000" pitchFamily="18" charset="-120"/>
              </a:rPr>
              <a:t>Is it </a:t>
            </a:r>
            <a:r>
              <a:rPr lang="en-US" altLang="zh-TW" sz="2800" u="sng">
                <a:ea typeface="PMingLiU" panose="02020500000000000000" pitchFamily="18" charset="-120"/>
              </a:rPr>
              <a:t>appropriate</a:t>
            </a:r>
            <a:r>
              <a:rPr lang="en-US" altLang="zh-TW" sz="2800">
                <a:ea typeface="PMingLiU" panose="02020500000000000000" pitchFamily="18" charset="-120"/>
              </a:rPr>
              <a:t>?</a:t>
            </a:r>
          </a:p>
          <a:p>
            <a:r>
              <a:rPr lang="en-US" altLang="zh-TW" sz="2800">
                <a:ea typeface="PMingLiU" panose="02020500000000000000" pitchFamily="18" charset="-120"/>
              </a:rPr>
              <a:t>Is it </a:t>
            </a:r>
            <a:r>
              <a:rPr lang="en-US" altLang="zh-TW" sz="2800" u="sng">
                <a:ea typeface="PMingLiU" panose="02020500000000000000" pitchFamily="18" charset="-120"/>
              </a:rPr>
              <a:t>practicable</a:t>
            </a:r>
            <a:r>
              <a:rPr lang="en-US" altLang="zh-TW" sz="2800">
                <a:ea typeface="PMingLiU" panose="02020500000000000000" pitchFamily="18" charset="-120"/>
              </a:rPr>
              <a:t>?</a:t>
            </a:r>
          </a:p>
        </p:txBody>
      </p:sp>
      <p:sp>
        <p:nvSpPr>
          <p:cNvPr id="4" name="Slide Number Placeholder 5">
            <a:extLst>
              <a:ext uri="{FF2B5EF4-FFF2-40B4-BE49-F238E27FC236}">
                <a16:creationId xmlns:a16="http://schemas.microsoft.com/office/drawing/2014/main" id="{6921B73C-C044-42FB-B5E6-9E507E17813B}"/>
              </a:ext>
            </a:extLst>
          </p:cNvPr>
          <p:cNvSpPr>
            <a:spLocks noGrp="1"/>
          </p:cNvSpPr>
          <p:nvPr>
            <p:ph type="sldNum" sz="quarter" idx="4294967295"/>
          </p:nvPr>
        </p:nvSpPr>
        <p:spPr>
          <a:xfrm>
            <a:off x="7239000" y="6324600"/>
            <a:ext cx="1905000" cy="457200"/>
          </a:xfrm>
        </p:spPr>
        <p:txBody>
          <a:bodyPr/>
          <a:lstStyle/>
          <a:p>
            <a:r>
              <a:rPr lang="en-US" altLang="zh-TW"/>
              <a:t>3-</a:t>
            </a:r>
            <a:fld id="{9EFF826C-CB54-4DB9-AD45-A42BBF85F460}" type="slidenum">
              <a:rPr lang="en-US" altLang="zh-TW"/>
              <a:pPr/>
              <a:t>12</a:t>
            </a:fld>
            <a:endParaRPr lang="en-US" altLang="zh-TW"/>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EC7430A7-90D3-4BD4-A4E7-876F22006D08}"/>
              </a:ext>
            </a:extLst>
          </p:cNvPr>
          <p:cNvSpPr>
            <a:spLocks noGrp="1" noChangeArrowheads="1"/>
          </p:cNvSpPr>
          <p:nvPr>
            <p:ph type="title"/>
          </p:nvPr>
        </p:nvSpPr>
        <p:spPr/>
        <p:txBody>
          <a:bodyPr/>
          <a:lstStyle/>
          <a:p>
            <a:r>
              <a:rPr lang="en-US" altLang="zh-TW">
                <a:ea typeface="PMingLiU" panose="02020500000000000000" pitchFamily="18" charset="-120"/>
              </a:rPr>
              <a:t>The Feasibility Question (cont.)</a:t>
            </a:r>
          </a:p>
        </p:txBody>
      </p:sp>
      <p:sp>
        <p:nvSpPr>
          <p:cNvPr id="97283" name="Rectangle 3">
            <a:extLst>
              <a:ext uri="{FF2B5EF4-FFF2-40B4-BE49-F238E27FC236}">
                <a16:creationId xmlns:a16="http://schemas.microsoft.com/office/drawing/2014/main" id="{7451EAEC-59F9-4BCC-9019-42E411EFF21A}"/>
              </a:ext>
            </a:extLst>
          </p:cNvPr>
          <p:cNvSpPr>
            <a:spLocks noGrp="1" noChangeArrowheads="1"/>
          </p:cNvSpPr>
          <p:nvPr>
            <p:ph idx="1"/>
          </p:nvPr>
        </p:nvSpPr>
        <p:spPr/>
        <p:txBody>
          <a:bodyPr/>
          <a:lstStyle/>
          <a:p>
            <a:pPr algn="just">
              <a:lnSpc>
                <a:spcPct val="90000"/>
              </a:lnSpc>
              <a:buFont typeface="Wingdings" panose="05000000000000000000" pitchFamily="2" charset="2"/>
              <a:buNone/>
            </a:pPr>
            <a:r>
              <a:rPr lang="en-US" altLang="zh-TW" sz="2800" dirty="0">
                <a:ea typeface="PMingLiU" panose="02020500000000000000" pitchFamily="18" charset="-120"/>
              </a:rPr>
              <a:t>Areas of feasibility:</a:t>
            </a:r>
          </a:p>
          <a:p>
            <a:pPr algn="just">
              <a:lnSpc>
                <a:spcPct val="90000"/>
              </a:lnSpc>
            </a:pPr>
            <a:r>
              <a:rPr lang="en-US" altLang="zh-TW" sz="2800" i="1" dirty="0">
                <a:ea typeface="PMingLiU" panose="02020500000000000000" pitchFamily="18" charset="-120"/>
              </a:rPr>
              <a:t>Economic</a:t>
            </a:r>
            <a:r>
              <a:rPr lang="en-US" altLang="zh-TW" sz="2800" dirty="0">
                <a:ea typeface="PMingLiU" panose="02020500000000000000" pitchFamily="18" charset="-120"/>
              </a:rPr>
              <a:t> feasibility determines to what extent a new system is cost-effective</a:t>
            </a:r>
          </a:p>
          <a:p>
            <a:pPr algn="just">
              <a:lnSpc>
                <a:spcPct val="90000"/>
              </a:lnSpc>
            </a:pPr>
            <a:r>
              <a:rPr lang="en-US" altLang="zh-TW" sz="2800" i="1" dirty="0">
                <a:ea typeface="PMingLiU" panose="02020500000000000000" pitchFamily="18" charset="-120"/>
              </a:rPr>
              <a:t>Technical</a:t>
            </a:r>
            <a:r>
              <a:rPr lang="en-US" altLang="zh-TW" sz="2800" dirty="0">
                <a:ea typeface="PMingLiU" panose="02020500000000000000" pitchFamily="18" charset="-120"/>
              </a:rPr>
              <a:t> feasibility is determined by evaluating hardware and supportive software within company’s IT infrastructure</a:t>
            </a:r>
          </a:p>
          <a:p>
            <a:pPr algn="just">
              <a:lnSpc>
                <a:spcPct val="90000"/>
              </a:lnSpc>
            </a:pPr>
            <a:r>
              <a:rPr lang="en-US" altLang="zh-TW" sz="2800" i="1" dirty="0">
                <a:ea typeface="PMingLiU" panose="02020500000000000000" pitchFamily="18" charset="-120"/>
              </a:rPr>
              <a:t>Behavioral</a:t>
            </a:r>
            <a:r>
              <a:rPr lang="en-US" altLang="zh-TW" sz="2800" dirty="0">
                <a:ea typeface="PMingLiU" panose="02020500000000000000" pitchFamily="18" charset="-120"/>
              </a:rPr>
              <a:t> feasibility includes training management and employees in the use of the KM system</a:t>
            </a:r>
            <a:endParaRPr lang="en-US" altLang="zh-TW" sz="2800" i="1" dirty="0">
              <a:ea typeface="PMingLiU" panose="02020500000000000000" pitchFamily="18" charset="-120"/>
            </a:endParaRPr>
          </a:p>
        </p:txBody>
      </p:sp>
      <p:sp>
        <p:nvSpPr>
          <p:cNvPr id="4" name="Slide Number Placeholder 5">
            <a:extLst>
              <a:ext uri="{FF2B5EF4-FFF2-40B4-BE49-F238E27FC236}">
                <a16:creationId xmlns:a16="http://schemas.microsoft.com/office/drawing/2014/main" id="{292135B4-3547-4BE9-B6C8-5C54606EA9A6}"/>
              </a:ext>
            </a:extLst>
          </p:cNvPr>
          <p:cNvSpPr>
            <a:spLocks noGrp="1"/>
          </p:cNvSpPr>
          <p:nvPr>
            <p:ph type="sldNum" sz="quarter" idx="4294967295"/>
          </p:nvPr>
        </p:nvSpPr>
        <p:spPr>
          <a:xfrm>
            <a:off x="7239000" y="6324600"/>
            <a:ext cx="1905000" cy="457200"/>
          </a:xfrm>
        </p:spPr>
        <p:txBody>
          <a:bodyPr/>
          <a:lstStyle/>
          <a:p>
            <a:r>
              <a:rPr lang="en-US" altLang="zh-TW"/>
              <a:t>3-</a:t>
            </a:r>
            <a:fld id="{505BB744-FCD8-4BFA-8864-52BD609177B9}" type="slidenum">
              <a:rPr lang="en-US" altLang="zh-TW"/>
              <a:pPr/>
              <a:t>13</a:t>
            </a:fld>
            <a:endParaRPr lang="en-US" altLang="zh-TW"/>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B81063BC-2661-44F4-8C38-96C1D90AF278}"/>
              </a:ext>
            </a:extLst>
          </p:cNvPr>
          <p:cNvSpPr>
            <a:spLocks noGrp="1" noChangeArrowheads="1"/>
          </p:cNvSpPr>
          <p:nvPr>
            <p:ph type="title"/>
          </p:nvPr>
        </p:nvSpPr>
        <p:spPr/>
        <p:txBody>
          <a:bodyPr/>
          <a:lstStyle/>
          <a:p>
            <a:r>
              <a:rPr lang="en-US" altLang="zh-TW">
                <a:ea typeface="PMingLiU" panose="02020500000000000000" pitchFamily="18" charset="-120"/>
              </a:rPr>
              <a:t>The Feasibility Question (cont.)</a:t>
            </a:r>
          </a:p>
        </p:txBody>
      </p:sp>
      <p:sp>
        <p:nvSpPr>
          <p:cNvPr id="95235" name="Rectangle 3">
            <a:extLst>
              <a:ext uri="{FF2B5EF4-FFF2-40B4-BE49-F238E27FC236}">
                <a16:creationId xmlns:a16="http://schemas.microsoft.com/office/drawing/2014/main" id="{AAE3ADF1-473A-4444-B5E6-5E5A4F9B98A3}"/>
              </a:ext>
            </a:extLst>
          </p:cNvPr>
          <p:cNvSpPr>
            <a:spLocks noGrp="1" noChangeArrowheads="1"/>
          </p:cNvSpPr>
          <p:nvPr>
            <p:ph idx="1"/>
          </p:nvPr>
        </p:nvSpPr>
        <p:spPr/>
        <p:txBody>
          <a:bodyPr/>
          <a:lstStyle/>
          <a:p>
            <a:pPr>
              <a:buFont typeface="Wingdings" panose="05000000000000000000" pitchFamily="2" charset="2"/>
              <a:buNone/>
            </a:pPr>
            <a:r>
              <a:rPr lang="en-US" altLang="zh-TW" sz="2800" dirty="0">
                <a:ea typeface="PMingLiU" panose="02020500000000000000" pitchFamily="18" charset="-120"/>
              </a:rPr>
              <a:t>Traditional approach to conducting a feasibility study:</a:t>
            </a:r>
          </a:p>
          <a:p>
            <a:r>
              <a:rPr lang="en-US" altLang="zh-TW" sz="2800" dirty="0">
                <a:ea typeface="PMingLiU" panose="02020500000000000000" pitchFamily="18" charset="-120"/>
              </a:rPr>
              <a:t>Form a KM team</a:t>
            </a:r>
          </a:p>
          <a:p>
            <a:r>
              <a:rPr lang="en-US" altLang="zh-TW" sz="2800" dirty="0">
                <a:ea typeface="PMingLiU" panose="02020500000000000000" pitchFamily="18" charset="-120"/>
              </a:rPr>
              <a:t>Prepare a master plan</a:t>
            </a:r>
          </a:p>
          <a:p>
            <a:r>
              <a:rPr lang="en-US" altLang="zh-TW" sz="2800" dirty="0">
                <a:ea typeface="PMingLiU" panose="02020500000000000000" pitchFamily="18" charset="-120"/>
              </a:rPr>
              <a:t>Evaluate cost/performance of proposed KM</a:t>
            </a:r>
          </a:p>
          <a:p>
            <a:r>
              <a:rPr lang="en-US" altLang="zh-TW" sz="2800" dirty="0">
                <a:ea typeface="PMingLiU" panose="02020500000000000000" pitchFamily="18" charset="-120"/>
              </a:rPr>
              <a:t>Quantify system criteria and costs</a:t>
            </a:r>
          </a:p>
          <a:p>
            <a:r>
              <a:rPr lang="en-US" altLang="zh-TW" sz="2800" dirty="0">
                <a:ea typeface="PMingLiU" panose="02020500000000000000" pitchFamily="18" charset="-120"/>
              </a:rPr>
              <a:t>Gain user support throughout the process</a:t>
            </a:r>
          </a:p>
        </p:txBody>
      </p:sp>
      <p:sp>
        <p:nvSpPr>
          <p:cNvPr id="4" name="Slide Number Placeholder 5">
            <a:extLst>
              <a:ext uri="{FF2B5EF4-FFF2-40B4-BE49-F238E27FC236}">
                <a16:creationId xmlns:a16="http://schemas.microsoft.com/office/drawing/2014/main" id="{255E442C-865D-4B99-9475-20ED40A4F621}"/>
              </a:ext>
            </a:extLst>
          </p:cNvPr>
          <p:cNvSpPr>
            <a:spLocks noGrp="1"/>
          </p:cNvSpPr>
          <p:nvPr>
            <p:ph type="sldNum" sz="quarter" idx="4294967295"/>
          </p:nvPr>
        </p:nvSpPr>
        <p:spPr>
          <a:xfrm>
            <a:off x="7239000" y="6324600"/>
            <a:ext cx="1905000" cy="457200"/>
          </a:xfrm>
        </p:spPr>
        <p:txBody>
          <a:bodyPr/>
          <a:lstStyle/>
          <a:p>
            <a:r>
              <a:rPr lang="en-US" altLang="zh-TW"/>
              <a:t>3-</a:t>
            </a:r>
            <a:fld id="{A8A3BE96-23E0-4825-8C99-7E0C77B649D1}" type="slidenum">
              <a:rPr lang="en-US" altLang="zh-TW"/>
              <a:pPr/>
              <a:t>14</a:t>
            </a:fld>
            <a:endParaRPr lang="en-US" altLang="zh-TW"/>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207D835C-7DFE-424A-B9BA-69DD077C0A3E}"/>
              </a:ext>
            </a:extLst>
          </p:cNvPr>
          <p:cNvSpPr>
            <a:spLocks noGrp="1" noChangeArrowheads="1"/>
          </p:cNvSpPr>
          <p:nvPr>
            <p:ph type="title"/>
          </p:nvPr>
        </p:nvSpPr>
        <p:spPr/>
        <p:txBody>
          <a:bodyPr/>
          <a:lstStyle/>
          <a:p>
            <a:r>
              <a:rPr lang="en-US" altLang="zh-TW">
                <a:ea typeface="PMingLiU" panose="02020500000000000000" pitchFamily="18" charset="-120"/>
              </a:rPr>
              <a:t>Role of Strategic Planning</a:t>
            </a:r>
          </a:p>
        </p:txBody>
      </p:sp>
      <p:sp>
        <p:nvSpPr>
          <p:cNvPr id="99331" name="Rectangle 3">
            <a:extLst>
              <a:ext uri="{FF2B5EF4-FFF2-40B4-BE49-F238E27FC236}">
                <a16:creationId xmlns:a16="http://schemas.microsoft.com/office/drawing/2014/main" id="{A7E8E883-8D62-4274-9A3C-C4CF48DD98C4}"/>
              </a:ext>
            </a:extLst>
          </p:cNvPr>
          <p:cNvSpPr>
            <a:spLocks noGrp="1" noChangeArrowheads="1"/>
          </p:cNvSpPr>
          <p:nvPr>
            <p:ph idx="1"/>
          </p:nvPr>
        </p:nvSpPr>
        <p:spPr/>
        <p:txBody>
          <a:bodyPr>
            <a:normAutofit/>
          </a:bodyPr>
          <a:lstStyle/>
          <a:p>
            <a:pPr algn="just">
              <a:lnSpc>
                <a:spcPct val="90000"/>
              </a:lnSpc>
              <a:buFont typeface="Wingdings" panose="05000000000000000000" pitchFamily="2" charset="2"/>
              <a:buNone/>
            </a:pPr>
            <a:r>
              <a:rPr lang="zh-TW" altLang="en-US" sz="2400" dirty="0">
                <a:ea typeface="PMingLiU" panose="02020500000000000000" pitchFamily="18" charset="-120"/>
              </a:rPr>
              <a:t>	</a:t>
            </a:r>
            <a:r>
              <a:rPr lang="en-US" altLang="zh-TW" sz="2400" dirty="0">
                <a:ea typeface="PMingLiU" panose="02020500000000000000" pitchFamily="18" charset="-120"/>
              </a:rPr>
              <a:t>Risky to plunge with a new KM system without strategizing.  Consider the following:</a:t>
            </a:r>
          </a:p>
          <a:p>
            <a:pPr algn="just">
              <a:lnSpc>
                <a:spcPct val="90000"/>
              </a:lnSpc>
            </a:pPr>
            <a:r>
              <a:rPr lang="en-US" altLang="zh-TW" sz="2400" i="1" dirty="0">
                <a:ea typeface="PMingLiU" panose="02020500000000000000" pitchFamily="18" charset="-120"/>
              </a:rPr>
              <a:t>Vision </a:t>
            </a:r>
            <a:r>
              <a:rPr lang="en-US" altLang="zh-TW" sz="2400" dirty="0">
                <a:ea typeface="PMingLiU" panose="02020500000000000000" pitchFamily="18" charset="-120"/>
              </a:rPr>
              <a:t>— Foresee what the business is trying to achieve, how it will be done, and how the new system will achieve goals</a:t>
            </a:r>
          </a:p>
          <a:p>
            <a:pPr algn="just">
              <a:lnSpc>
                <a:spcPct val="90000"/>
              </a:lnSpc>
            </a:pPr>
            <a:r>
              <a:rPr lang="en-US" altLang="zh-TW" sz="2400" i="1" dirty="0">
                <a:ea typeface="PMingLiU" panose="02020500000000000000" pitchFamily="18" charset="-120"/>
              </a:rPr>
              <a:t>Resources </a:t>
            </a:r>
            <a:r>
              <a:rPr lang="en-US" altLang="zh-TW" sz="2400" dirty="0">
                <a:ea typeface="PMingLiU" panose="02020500000000000000" pitchFamily="18" charset="-120"/>
              </a:rPr>
              <a:t>— Check on the affordability of the business to invest in a new KM system</a:t>
            </a:r>
          </a:p>
          <a:p>
            <a:pPr algn="just">
              <a:lnSpc>
                <a:spcPct val="90000"/>
              </a:lnSpc>
            </a:pPr>
            <a:r>
              <a:rPr lang="en-US" altLang="zh-TW" sz="2400" i="1" dirty="0">
                <a:ea typeface="PMingLiU" panose="02020500000000000000" pitchFamily="18" charset="-120"/>
              </a:rPr>
              <a:t>Culture </a:t>
            </a:r>
            <a:r>
              <a:rPr lang="en-US" altLang="zh-TW" sz="2400" dirty="0">
                <a:ea typeface="PMingLiU" panose="02020500000000000000" pitchFamily="18" charset="-120"/>
              </a:rPr>
              <a:t>— Is the company’s political and social environment amenable to adopting a new KM system?</a:t>
            </a:r>
          </a:p>
        </p:txBody>
      </p:sp>
      <p:sp>
        <p:nvSpPr>
          <p:cNvPr id="4" name="Slide Number Placeholder 5">
            <a:extLst>
              <a:ext uri="{FF2B5EF4-FFF2-40B4-BE49-F238E27FC236}">
                <a16:creationId xmlns:a16="http://schemas.microsoft.com/office/drawing/2014/main" id="{832C982D-C462-458A-98B7-CF5A419A05F6}"/>
              </a:ext>
            </a:extLst>
          </p:cNvPr>
          <p:cNvSpPr>
            <a:spLocks noGrp="1"/>
          </p:cNvSpPr>
          <p:nvPr>
            <p:ph type="sldNum" sz="quarter" idx="4294967295"/>
          </p:nvPr>
        </p:nvSpPr>
        <p:spPr>
          <a:xfrm>
            <a:off x="7239000" y="6324600"/>
            <a:ext cx="1905000" cy="457200"/>
          </a:xfrm>
        </p:spPr>
        <p:txBody>
          <a:bodyPr/>
          <a:lstStyle/>
          <a:p>
            <a:r>
              <a:rPr lang="en-US" altLang="zh-TW"/>
              <a:t>3-</a:t>
            </a:r>
            <a:fld id="{F810004C-444A-4072-8E96-0CAA36EFC3BB}" type="slidenum">
              <a:rPr lang="en-US" altLang="zh-TW"/>
              <a:pPr/>
              <a:t>15</a:t>
            </a:fld>
            <a:endParaRPr lang="en-US" altLang="zh-TW"/>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11138B96-692D-44FF-88D8-6E76DD38C24F}"/>
              </a:ext>
            </a:extLst>
          </p:cNvPr>
          <p:cNvSpPr>
            <a:spLocks noGrp="1" noChangeArrowheads="1"/>
          </p:cNvSpPr>
          <p:nvPr>
            <p:ph type="title"/>
          </p:nvPr>
        </p:nvSpPr>
        <p:spPr>
          <a:xfrm>
            <a:off x="187324" y="169863"/>
            <a:ext cx="8633148" cy="1125537"/>
          </a:xfrm>
        </p:spPr>
        <p:txBody>
          <a:bodyPr>
            <a:normAutofit fontScale="90000"/>
          </a:bodyPr>
          <a:lstStyle/>
          <a:p>
            <a:r>
              <a:rPr lang="en-US" altLang="zh-TW" dirty="0">
                <a:ea typeface="PMingLiU" panose="02020500000000000000" pitchFamily="18" charset="-120"/>
              </a:rPr>
              <a:t>Matching Business Strategy With KM Strategy</a:t>
            </a:r>
          </a:p>
        </p:txBody>
      </p:sp>
      <p:sp>
        <p:nvSpPr>
          <p:cNvPr id="23" name="Slide Number Placeholder 5">
            <a:extLst>
              <a:ext uri="{FF2B5EF4-FFF2-40B4-BE49-F238E27FC236}">
                <a16:creationId xmlns:a16="http://schemas.microsoft.com/office/drawing/2014/main" id="{EC355065-1F6C-4677-AB4C-6114FF1E76C4}"/>
              </a:ext>
            </a:extLst>
          </p:cNvPr>
          <p:cNvSpPr>
            <a:spLocks noGrp="1"/>
          </p:cNvSpPr>
          <p:nvPr>
            <p:ph type="sldNum" sz="quarter" idx="4294967295"/>
          </p:nvPr>
        </p:nvSpPr>
        <p:spPr>
          <a:xfrm>
            <a:off x="7239000" y="6324600"/>
            <a:ext cx="1905000" cy="457200"/>
          </a:xfrm>
        </p:spPr>
        <p:txBody>
          <a:bodyPr/>
          <a:lstStyle/>
          <a:p>
            <a:r>
              <a:rPr lang="en-US" altLang="zh-TW"/>
              <a:t>3-</a:t>
            </a:r>
            <a:fld id="{CA132C40-B6B8-42DA-823D-87B85934F114}" type="slidenum">
              <a:rPr lang="en-US" altLang="zh-TW"/>
              <a:pPr/>
              <a:t>16</a:t>
            </a:fld>
            <a:endParaRPr lang="en-US" altLang="zh-TW"/>
          </a:p>
        </p:txBody>
      </p:sp>
      <p:sp>
        <p:nvSpPr>
          <p:cNvPr id="101380" name="Rectangle 4">
            <a:extLst>
              <a:ext uri="{FF2B5EF4-FFF2-40B4-BE49-F238E27FC236}">
                <a16:creationId xmlns:a16="http://schemas.microsoft.com/office/drawing/2014/main" id="{472C4DAA-75E8-4E33-959B-D0DEEE41416B}"/>
              </a:ext>
            </a:extLst>
          </p:cNvPr>
          <p:cNvSpPr>
            <a:spLocks noChangeArrowheads="1"/>
          </p:cNvSpPr>
          <p:nvPr/>
        </p:nvSpPr>
        <p:spPr bwMode="auto">
          <a:xfrm>
            <a:off x="1835150" y="2565400"/>
            <a:ext cx="2424113" cy="838200"/>
          </a:xfrm>
          <a:prstGeom prst="rect">
            <a:avLst/>
          </a:prstGeom>
          <a:solidFill>
            <a:srgbClr val="FFFFFF"/>
          </a:solidFill>
          <a:ln w="9525">
            <a:solidFill>
              <a:srgbClr val="FF0000"/>
            </a:solidFill>
            <a:miter lim="800000"/>
            <a:headEnd/>
            <a:tailEnd/>
          </a:ln>
        </p:spPr>
        <p:txBody>
          <a:bodyPr/>
          <a:lstStyle/>
          <a:p>
            <a:pPr eaLnBrk="0" hangingPunct="0"/>
            <a:r>
              <a:rPr lang="en-US" altLang="zh-TW" sz="1800" dirty="0">
                <a:latin typeface="Times New Roman" panose="02020603050405020304" pitchFamily="18" charset="0"/>
                <a:ea typeface="PMingLiU" panose="02020500000000000000" pitchFamily="18" charset="-120"/>
              </a:rPr>
              <a:t>Competitive threats; government regulations; customer threats</a:t>
            </a:r>
          </a:p>
        </p:txBody>
      </p:sp>
      <p:sp>
        <p:nvSpPr>
          <p:cNvPr id="101381" name="Rectangle 5">
            <a:extLst>
              <a:ext uri="{FF2B5EF4-FFF2-40B4-BE49-F238E27FC236}">
                <a16:creationId xmlns:a16="http://schemas.microsoft.com/office/drawing/2014/main" id="{0F9489A9-5023-49CA-904D-FFB673F032C7}"/>
              </a:ext>
            </a:extLst>
          </p:cNvPr>
          <p:cNvSpPr>
            <a:spLocks noChangeArrowheads="1"/>
          </p:cNvSpPr>
          <p:nvPr/>
        </p:nvSpPr>
        <p:spPr bwMode="auto">
          <a:xfrm>
            <a:off x="4875213" y="4691063"/>
            <a:ext cx="3225800" cy="947737"/>
          </a:xfrm>
          <a:prstGeom prst="rect">
            <a:avLst/>
          </a:prstGeom>
          <a:solidFill>
            <a:srgbClr val="FFFFFF"/>
          </a:solidFill>
          <a:ln w="9525">
            <a:solidFill>
              <a:srgbClr val="FF0000"/>
            </a:solidFill>
            <a:miter lim="800000"/>
            <a:headEnd/>
            <a:tailEnd/>
          </a:ln>
        </p:spPr>
        <p:txBody>
          <a:bodyPr/>
          <a:lstStyle/>
          <a:p>
            <a:pPr eaLnBrk="0" hangingPunct="0"/>
            <a:r>
              <a:rPr lang="en-US" altLang="zh-TW" sz="1800" dirty="0">
                <a:latin typeface="Times New Roman" panose="02020603050405020304" pitchFamily="18" charset="0"/>
                <a:ea typeface="PMingLiU" panose="02020500000000000000" pitchFamily="18" charset="-120"/>
              </a:rPr>
              <a:t>Focus on competitive advantage, role of IT, and level of creativity and knowledge innovation</a:t>
            </a:r>
          </a:p>
        </p:txBody>
      </p:sp>
      <p:sp>
        <p:nvSpPr>
          <p:cNvPr id="101382" name="Rectangle 6">
            <a:extLst>
              <a:ext uri="{FF2B5EF4-FFF2-40B4-BE49-F238E27FC236}">
                <a16:creationId xmlns:a16="http://schemas.microsoft.com/office/drawing/2014/main" id="{0E18171D-7033-4156-BED0-DE7A57F84C93}"/>
              </a:ext>
            </a:extLst>
          </p:cNvPr>
          <p:cNvSpPr>
            <a:spLocks noChangeArrowheads="1"/>
          </p:cNvSpPr>
          <p:nvPr/>
        </p:nvSpPr>
        <p:spPr bwMode="auto">
          <a:xfrm>
            <a:off x="1547813" y="4691063"/>
            <a:ext cx="2525712" cy="871537"/>
          </a:xfrm>
          <a:prstGeom prst="rect">
            <a:avLst/>
          </a:prstGeom>
          <a:solidFill>
            <a:srgbClr val="FFFFFF"/>
          </a:solidFill>
          <a:ln w="9525">
            <a:solidFill>
              <a:srgbClr val="FF0000"/>
            </a:solidFill>
            <a:miter lim="800000"/>
            <a:headEnd/>
            <a:tailEnd/>
          </a:ln>
        </p:spPr>
        <p:txBody>
          <a:bodyPr/>
          <a:lstStyle/>
          <a:p>
            <a:pPr eaLnBrk="0" hangingPunct="0"/>
            <a:r>
              <a:rPr lang="en-US" altLang="zh-TW" sz="1800" dirty="0">
                <a:latin typeface="Times New Roman" panose="02020603050405020304" pitchFamily="18" charset="0"/>
                <a:ea typeface="PMingLiU" panose="02020500000000000000" pitchFamily="18" charset="-120"/>
              </a:rPr>
              <a:t>Quality and reliability of the infrastructure and IT staff and resources</a:t>
            </a:r>
          </a:p>
        </p:txBody>
      </p:sp>
      <p:sp>
        <p:nvSpPr>
          <p:cNvPr id="101383" name="Rectangle 7">
            <a:extLst>
              <a:ext uri="{FF2B5EF4-FFF2-40B4-BE49-F238E27FC236}">
                <a16:creationId xmlns:a16="http://schemas.microsoft.com/office/drawing/2014/main" id="{9E95CF40-5E6F-4187-894B-F58200C92DD6}"/>
              </a:ext>
            </a:extLst>
          </p:cNvPr>
          <p:cNvSpPr>
            <a:spLocks noChangeArrowheads="1"/>
          </p:cNvSpPr>
          <p:nvPr/>
        </p:nvSpPr>
        <p:spPr bwMode="auto">
          <a:xfrm>
            <a:off x="4987925" y="2590800"/>
            <a:ext cx="3255963" cy="728663"/>
          </a:xfrm>
          <a:prstGeom prst="rect">
            <a:avLst/>
          </a:prstGeom>
          <a:solidFill>
            <a:srgbClr val="FFFFFF"/>
          </a:solidFill>
          <a:ln w="9525">
            <a:solidFill>
              <a:srgbClr val="FF0000"/>
            </a:solidFill>
            <a:miter lim="800000"/>
            <a:headEnd/>
            <a:tailEnd/>
          </a:ln>
        </p:spPr>
        <p:txBody>
          <a:bodyPr/>
          <a:lstStyle/>
          <a:p>
            <a:pPr eaLnBrk="0" hangingPunct="0"/>
            <a:r>
              <a:rPr lang="en-US" altLang="zh-TW" sz="1800" dirty="0">
                <a:latin typeface="Times New Roman" panose="02020603050405020304" pitchFamily="18" charset="0"/>
                <a:ea typeface="PMingLiU" panose="02020500000000000000" pitchFamily="18" charset="-120"/>
              </a:rPr>
              <a:t>Regarding products or services, market, customers, suppliers, etc</a:t>
            </a:r>
            <a:r>
              <a:rPr lang="en-US" altLang="zh-TW" sz="1800" dirty="0">
                <a:solidFill>
                  <a:schemeClr val="bg1"/>
                </a:solidFill>
                <a:latin typeface="Times New Roman" panose="02020603050405020304" pitchFamily="18" charset="0"/>
                <a:ea typeface="PMingLiU" panose="02020500000000000000" pitchFamily="18" charset="-120"/>
              </a:rPr>
              <a:t>.</a:t>
            </a:r>
          </a:p>
        </p:txBody>
      </p:sp>
      <p:sp>
        <p:nvSpPr>
          <p:cNvPr id="101389" name="Line 13">
            <a:extLst>
              <a:ext uri="{FF2B5EF4-FFF2-40B4-BE49-F238E27FC236}">
                <a16:creationId xmlns:a16="http://schemas.microsoft.com/office/drawing/2014/main" id="{48F8B386-4AA9-4215-B4A2-3EAB745A4E84}"/>
              </a:ext>
            </a:extLst>
          </p:cNvPr>
          <p:cNvSpPr>
            <a:spLocks noChangeShapeType="1"/>
          </p:cNvSpPr>
          <p:nvPr/>
        </p:nvSpPr>
        <p:spPr bwMode="auto">
          <a:xfrm>
            <a:off x="3616325" y="3429000"/>
            <a:ext cx="125730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1391" name="Line 15">
            <a:extLst>
              <a:ext uri="{FF2B5EF4-FFF2-40B4-BE49-F238E27FC236}">
                <a16:creationId xmlns:a16="http://schemas.microsoft.com/office/drawing/2014/main" id="{29AD3C80-34B3-4239-ABC4-534DBFBF210F}"/>
              </a:ext>
            </a:extLst>
          </p:cNvPr>
          <p:cNvSpPr>
            <a:spLocks noChangeShapeType="1"/>
          </p:cNvSpPr>
          <p:nvPr/>
        </p:nvSpPr>
        <p:spPr bwMode="auto">
          <a:xfrm flipH="1">
            <a:off x="2701925" y="3429000"/>
            <a:ext cx="571500" cy="1257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1393" name="Line 17">
            <a:extLst>
              <a:ext uri="{FF2B5EF4-FFF2-40B4-BE49-F238E27FC236}">
                <a16:creationId xmlns:a16="http://schemas.microsoft.com/office/drawing/2014/main" id="{D92A772F-85FA-4AAE-856A-0884423A1424}"/>
              </a:ext>
            </a:extLst>
          </p:cNvPr>
          <p:cNvSpPr>
            <a:spLocks noChangeShapeType="1"/>
          </p:cNvSpPr>
          <p:nvPr/>
        </p:nvSpPr>
        <p:spPr bwMode="auto">
          <a:xfrm flipV="1">
            <a:off x="3844925" y="3314700"/>
            <a:ext cx="114300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1399" name="Line 23">
            <a:extLst>
              <a:ext uri="{FF2B5EF4-FFF2-40B4-BE49-F238E27FC236}">
                <a16:creationId xmlns:a16="http://schemas.microsoft.com/office/drawing/2014/main" id="{441B5ABB-6EA6-4722-BEF2-538B333A9C48}"/>
              </a:ext>
            </a:extLst>
          </p:cNvPr>
          <p:cNvSpPr>
            <a:spLocks noChangeShapeType="1"/>
          </p:cNvSpPr>
          <p:nvPr/>
        </p:nvSpPr>
        <p:spPr bwMode="auto">
          <a:xfrm>
            <a:off x="5638800" y="3352800"/>
            <a:ext cx="0" cy="1295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1400" name="Text Box 24">
            <a:extLst>
              <a:ext uri="{FF2B5EF4-FFF2-40B4-BE49-F238E27FC236}">
                <a16:creationId xmlns:a16="http://schemas.microsoft.com/office/drawing/2014/main" id="{E9070D70-18B8-43DC-BF58-D696A875A6F4}"/>
              </a:ext>
            </a:extLst>
          </p:cNvPr>
          <p:cNvSpPr txBox="1">
            <a:spLocks noChangeArrowheads="1"/>
          </p:cNvSpPr>
          <p:nvPr/>
        </p:nvSpPr>
        <p:spPr bwMode="auto">
          <a:xfrm>
            <a:off x="2339975" y="1916113"/>
            <a:ext cx="13303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800" b="1">
                <a:ea typeface="PMingLiU" panose="02020500000000000000" pitchFamily="18" charset="-120"/>
              </a:rPr>
              <a:t>Business</a:t>
            </a:r>
          </a:p>
          <a:p>
            <a:r>
              <a:rPr lang="en-US" altLang="zh-TW" sz="1800" b="1">
                <a:ea typeface="PMingLiU" panose="02020500000000000000" pitchFamily="18" charset="-120"/>
              </a:rPr>
              <a:t>Environment</a:t>
            </a:r>
          </a:p>
        </p:txBody>
      </p:sp>
      <p:sp>
        <p:nvSpPr>
          <p:cNvPr id="101401" name="Text Box 25">
            <a:extLst>
              <a:ext uri="{FF2B5EF4-FFF2-40B4-BE49-F238E27FC236}">
                <a16:creationId xmlns:a16="http://schemas.microsoft.com/office/drawing/2014/main" id="{4F4442E3-60B9-4360-BF5B-04ABC0FB99FB}"/>
              </a:ext>
            </a:extLst>
          </p:cNvPr>
          <p:cNvSpPr txBox="1">
            <a:spLocks noChangeArrowheads="1"/>
          </p:cNvSpPr>
          <p:nvPr/>
        </p:nvSpPr>
        <p:spPr bwMode="auto">
          <a:xfrm>
            <a:off x="5470525" y="1906588"/>
            <a:ext cx="9874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800" b="1">
                <a:ea typeface="PMingLiU" panose="02020500000000000000" pitchFamily="18" charset="-120"/>
              </a:rPr>
              <a:t>Strategic</a:t>
            </a:r>
          </a:p>
          <a:p>
            <a:r>
              <a:rPr lang="en-US" altLang="zh-TW" sz="1800" b="1">
                <a:ea typeface="PMingLiU" panose="02020500000000000000" pitchFamily="18" charset="-120"/>
              </a:rPr>
              <a:t>    Plan</a:t>
            </a:r>
          </a:p>
        </p:txBody>
      </p:sp>
      <p:sp>
        <p:nvSpPr>
          <p:cNvPr id="101402" name="Line 26">
            <a:extLst>
              <a:ext uri="{FF2B5EF4-FFF2-40B4-BE49-F238E27FC236}">
                <a16:creationId xmlns:a16="http://schemas.microsoft.com/office/drawing/2014/main" id="{2FB881DB-E8CB-4BE7-9291-DB09BBA7E93E}"/>
              </a:ext>
            </a:extLst>
          </p:cNvPr>
          <p:cNvSpPr>
            <a:spLocks noChangeShapeType="1"/>
          </p:cNvSpPr>
          <p:nvPr/>
        </p:nvSpPr>
        <p:spPr bwMode="auto">
          <a:xfrm>
            <a:off x="4191000" y="3048000"/>
            <a:ext cx="8128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1403" name="Line 27">
            <a:extLst>
              <a:ext uri="{FF2B5EF4-FFF2-40B4-BE49-F238E27FC236}">
                <a16:creationId xmlns:a16="http://schemas.microsoft.com/office/drawing/2014/main" id="{A32B517A-A6DA-4561-B609-1CC8955DFAE2}"/>
              </a:ext>
            </a:extLst>
          </p:cNvPr>
          <p:cNvSpPr>
            <a:spLocks noChangeShapeType="1"/>
          </p:cNvSpPr>
          <p:nvPr/>
        </p:nvSpPr>
        <p:spPr bwMode="auto">
          <a:xfrm>
            <a:off x="4114800" y="5105400"/>
            <a:ext cx="7620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1404" name="Text Box 28">
            <a:extLst>
              <a:ext uri="{FF2B5EF4-FFF2-40B4-BE49-F238E27FC236}">
                <a16:creationId xmlns:a16="http://schemas.microsoft.com/office/drawing/2014/main" id="{78B95CF6-9156-455C-9DB1-0EFC1AD8B479}"/>
              </a:ext>
            </a:extLst>
          </p:cNvPr>
          <p:cNvSpPr txBox="1">
            <a:spLocks noChangeArrowheads="1"/>
          </p:cNvSpPr>
          <p:nvPr/>
        </p:nvSpPr>
        <p:spPr bwMode="auto">
          <a:xfrm>
            <a:off x="6516688" y="3789363"/>
            <a:ext cx="935037"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TW" altLang="en-US" sz="1800" b="1">
              <a:ea typeface="PMingLiU" panose="02020500000000000000" pitchFamily="18" charset="-120"/>
            </a:endParaRPr>
          </a:p>
          <a:p>
            <a:r>
              <a:rPr lang="en-US" altLang="zh-TW" sz="1800" b="1">
                <a:ea typeface="PMingLiU" panose="02020500000000000000" pitchFamily="18" charset="-120"/>
              </a:rPr>
              <a:t>KM</a:t>
            </a:r>
          </a:p>
          <a:p>
            <a:r>
              <a:rPr lang="en-US" altLang="zh-TW" sz="1800" b="1">
                <a:ea typeface="PMingLiU" panose="02020500000000000000" pitchFamily="18" charset="-120"/>
              </a:rPr>
              <a:t>Strategy</a:t>
            </a:r>
          </a:p>
        </p:txBody>
      </p:sp>
      <p:sp>
        <p:nvSpPr>
          <p:cNvPr id="101405" name="Text Box 29">
            <a:extLst>
              <a:ext uri="{FF2B5EF4-FFF2-40B4-BE49-F238E27FC236}">
                <a16:creationId xmlns:a16="http://schemas.microsoft.com/office/drawing/2014/main" id="{B9271546-75D1-4317-9F69-CBC373051B5D}"/>
              </a:ext>
            </a:extLst>
          </p:cNvPr>
          <p:cNvSpPr txBox="1">
            <a:spLocks noChangeArrowheads="1"/>
          </p:cNvSpPr>
          <p:nvPr/>
        </p:nvSpPr>
        <p:spPr bwMode="auto">
          <a:xfrm>
            <a:off x="1476375" y="4005263"/>
            <a:ext cx="12366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1800">
                <a:ea typeface="PMingLiU" panose="02020500000000000000" pitchFamily="18" charset="-120"/>
              </a:rPr>
              <a:t>   </a:t>
            </a:r>
            <a:r>
              <a:rPr lang="en-US" altLang="zh-TW" sz="1800" b="1">
                <a:ea typeface="PMingLiU" panose="02020500000000000000" pitchFamily="18" charset="-120"/>
              </a:rPr>
              <a:t>KM</a:t>
            </a:r>
          </a:p>
          <a:p>
            <a:r>
              <a:rPr lang="en-US" altLang="zh-TW" sz="1800" b="1">
                <a:ea typeface="PMingLiU" panose="02020500000000000000" pitchFamily="18" charset="-120"/>
              </a:rPr>
              <a:t>Technology</a:t>
            </a:r>
            <a:endParaRPr lang="en-US" altLang="zh-TW" sz="1800">
              <a:ea typeface="PMingLiU" panose="02020500000000000000" pitchFamily="18" charset="-120"/>
            </a:endParaRPr>
          </a:p>
        </p:txBody>
      </p:sp>
      <p:sp>
        <p:nvSpPr>
          <p:cNvPr id="101408" name="Text Box 32">
            <a:extLst>
              <a:ext uri="{FF2B5EF4-FFF2-40B4-BE49-F238E27FC236}">
                <a16:creationId xmlns:a16="http://schemas.microsoft.com/office/drawing/2014/main" id="{01290501-67F4-41B5-86E5-36D88FB6486B}"/>
              </a:ext>
            </a:extLst>
          </p:cNvPr>
          <p:cNvSpPr txBox="1">
            <a:spLocks noChangeArrowheads="1"/>
          </p:cNvSpPr>
          <p:nvPr/>
        </p:nvSpPr>
        <p:spPr bwMode="auto">
          <a:xfrm>
            <a:off x="2627313" y="3500438"/>
            <a:ext cx="8413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800" i="1">
                <a:ea typeface="PMingLiU" panose="02020500000000000000" pitchFamily="18" charset="-120"/>
              </a:rPr>
              <a:t>Impacts</a:t>
            </a:r>
          </a:p>
        </p:txBody>
      </p:sp>
      <p:sp>
        <p:nvSpPr>
          <p:cNvPr id="101409" name="Text Box 33">
            <a:extLst>
              <a:ext uri="{FF2B5EF4-FFF2-40B4-BE49-F238E27FC236}">
                <a16:creationId xmlns:a16="http://schemas.microsoft.com/office/drawing/2014/main" id="{F68D3B15-E1C7-479B-AE91-0C627014D628}"/>
              </a:ext>
            </a:extLst>
          </p:cNvPr>
          <p:cNvSpPr txBox="1">
            <a:spLocks noChangeArrowheads="1"/>
          </p:cNvSpPr>
          <p:nvPr/>
        </p:nvSpPr>
        <p:spPr bwMode="auto">
          <a:xfrm>
            <a:off x="4211638" y="2708275"/>
            <a:ext cx="8413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800" i="1">
                <a:ea typeface="PMingLiU" panose="02020500000000000000" pitchFamily="18" charset="-120"/>
              </a:rPr>
              <a:t>Impacts</a:t>
            </a:r>
          </a:p>
        </p:txBody>
      </p:sp>
      <p:sp>
        <p:nvSpPr>
          <p:cNvPr id="101410" name="Text Box 34">
            <a:extLst>
              <a:ext uri="{FF2B5EF4-FFF2-40B4-BE49-F238E27FC236}">
                <a16:creationId xmlns:a16="http://schemas.microsoft.com/office/drawing/2014/main" id="{E36DEDD2-C51E-4CD3-9746-70287190D0C2}"/>
              </a:ext>
            </a:extLst>
          </p:cNvPr>
          <p:cNvSpPr txBox="1">
            <a:spLocks noChangeArrowheads="1"/>
          </p:cNvSpPr>
          <p:nvPr/>
        </p:nvSpPr>
        <p:spPr bwMode="auto">
          <a:xfrm>
            <a:off x="3995738" y="5084763"/>
            <a:ext cx="86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800" i="1">
                <a:ea typeface="PMingLiU" panose="02020500000000000000" pitchFamily="18" charset="-120"/>
              </a:rPr>
              <a:t>Enables</a:t>
            </a:r>
          </a:p>
        </p:txBody>
      </p:sp>
      <p:sp>
        <p:nvSpPr>
          <p:cNvPr id="101411" name="Text Box 35">
            <a:extLst>
              <a:ext uri="{FF2B5EF4-FFF2-40B4-BE49-F238E27FC236}">
                <a16:creationId xmlns:a16="http://schemas.microsoft.com/office/drawing/2014/main" id="{7B4540B6-77A3-4DE0-8E99-8D7F3246B1D7}"/>
              </a:ext>
            </a:extLst>
          </p:cNvPr>
          <p:cNvSpPr txBox="1">
            <a:spLocks noChangeArrowheads="1"/>
          </p:cNvSpPr>
          <p:nvPr/>
        </p:nvSpPr>
        <p:spPr bwMode="auto">
          <a:xfrm>
            <a:off x="5013325" y="3692525"/>
            <a:ext cx="7143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800" i="1">
                <a:ea typeface="PMingLiU" panose="02020500000000000000" pitchFamily="18" charset="-120"/>
              </a:rPr>
              <a:t>Drives</a:t>
            </a:r>
          </a:p>
        </p:txBody>
      </p:sp>
      <p:sp>
        <p:nvSpPr>
          <p:cNvPr id="101413" name="Text Box 37">
            <a:extLst>
              <a:ext uri="{FF2B5EF4-FFF2-40B4-BE49-F238E27FC236}">
                <a16:creationId xmlns:a16="http://schemas.microsoft.com/office/drawing/2014/main" id="{03C51ADF-5EBA-47FD-90AE-BEA575A5FF49}"/>
              </a:ext>
            </a:extLst>
          </p:cNvPr>
          <p:cNvSpPr txBox="1">
            <a:spLocks noChangeArrowheads="1"/>
          </p:cNvSpPr>
          <p:nvPr/>
        </p:nvSpPr>
        <p:spPr bwMode="auto">
          <a:xfrm>
            <a:off x="3348038" y="4292600"/>
            <a:ext cx="863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800" i="1">
                <a:ea typeface="PMingLiU" panose="02020500000000000000" pitchFamily="18" charset="-120"/>
              </a:rPr>
              <a:t>Enables</a:t>
            </a:r>
          </a:p>
        </p:txBody>
      </p:sp>
      <p:sp>
        <p:nvSpPr>
          <p:cNvPr id="101414" name="Text Box 38">
            <a:extLst>
              <a:ext uri="{FF2B5EF4-FFF2-40B4-BE49-F238E27FC236}">
                <a16:creationId xmlns:a16="http://schemas.microsoft.com/office/drawing/2014/main" id="{2B58DDA5-9C72-4AB6-80A3-102F5EE98C92}"/>
              </a:ext>
            </a:extLst>
          </p:cNvPr>
          <p:cNvSpPr txBox="1">
            <a:spLocks noChangeArrowheads="1"/>
          </p:cNvSpPr>
          <p:nvPr/>
        </p:nvSpPr>
        <p:spPr bwMode="auto">
          <a:xfrm>
            <a:off x="3563938" y="3500438"/>
            <a:ext cx="8413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800" i="1">
                <a:ea typeface="PMingLiU" panose="02020500000000000000" pitchFamily="18" charset="-120"/>
              </a:rPr>
              <a:t>Impacts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BBAFD639-9802-4262-81C9-E7983FEF2EB6}"/>
              </a:ext>
            </a:extLst>
          </p:cNvPr>
          <p:cNvSpPr>
            <a:spLocks noGrp="1" noChangeArrowheads="1"/>
          </p:cNvSpPr>
          <p:nvPr>
            <p:ph type="title"/>
          </p:nvPr>
        </p:nvSpPr>
        <p:spPr/>
        <p:txBody>
          <a:bodyPr>
            <a:normAutofit/>
          </a:bodyPr>
          <a:lstStyle/>
          <a:p>
            <a:r>
              <a:rPr lang="en-US" altLang="zh-TW" sz="3600" dirty="0">
                <a:ea typeface="PMingLiU" panose="02020500000000000000" pitchFamily="18" charset="-120"/>
              </a:rPr>
              <a:t>KM Team Formation</a:t>
            </a:r>
          </a:p>
        </p:txBody>
      </p:sp>
      <p:sp>
        <p:nvSpPr>
          <p:cNvPr id="102403" name="Rectangle 3">
            <a:extLst>
              <a:ext uri="{FF2B5EF4-FFF2-40B4-BE49-F238E27FC236}">
                <a16:creationId xmlns:a16="http://schemas.microsoft.com/office/drawing/2014/main" id="{FAF97544-B56B-4EF9-8623-DCFE4DF9AD15}"/>
              </a:ext>
            </a:extLst>
          </p:cNvPr>
          <p:cNvSpPr>
            <a:spLocks noGrp="1" noChangeArrowheads="1"/>
          </p:cNvSpPr>
          <p:nvPr>
            <p:ph idx="1"/>
          </p:nvPr>
        </p:nvSpPr>
        <p:spPr>
          <a:xfrm>
            <a:off x="416758" y="1268760"/>
            <a:ext cx="8259698" cy="4392488"/>
          </a:xfrm>
        </p:spPr>
        <p:txBody>
          <a:bodyPr>
            <a:normAutofit/>
          </a:bodyPr>
          <a:lstStyle/>
          <a:p>
            <a:pPr algn="just">
              <a:lnSpc>
                <a:spcPct val="90000"/>
              </a:lnSpc>
            </a:pPr>
            <a:r>
              <a:rPr lang="en-US" altLang="zh-TW" sz="2800" dirty="0">
                <a:ea typeface="PMingLiU" panose="02020500000000000000" pitchFamily="18" charset="-120"/>
              </a:rPr>
              <a:t>Identify the key stakeholders in the prospective KM system.  </a:t>
            </a:r>
          </a:p>
          <a:p>
            <a:pPr algn="just">
              <a:lnSpc>
                <a:spcPct val="90000"/>
              </a:lnSpc>
            </a:pPr>
            <a:r>
              <a:rPr lang="en-US" altLang="zh-TW" sz="2800" dirty="0">
                <a:ea typeface="PMingLiU" panose="02020500000000000000" pitchFamily="18" charset="-120"/>
              </a:rPr>
              <a:t>Team success depends on:</a:t>
            </a:r>
          </a:p>
          <a:p>
            <a:pPr lvl="1" algn="just">
              <a:lnSpc>
                <a:spcPct val="90000"/>
              </a:lnSpc>
            </a:pPr>
            <a:r>
              <a:rPr lang="en-US" altLang="zh-TW" sz="2800" dirty="0">
                <a:ea typeface="PMingLiU" panose="02020500000000000000" pitchFamily="18" charset="-120"/>
              </a:rPr>
              <a:t>Caliber of team members </a:t>
            </a:r>
          </a:p>
          <a:p>
            <a:pPr lvl="1" algn="just">
              <a:lnSpc>
                <a:spcPct val="90000"/>
              </a:lnSpc>
            </a:pPr>
            <a:r>
              <a:rPr lang="en-US" altLang="zh-TW" sz="2800" dirty="0">
                <a:ea typeface="PMingLiU" panose="02020500000000000000" pitchFamily="18" charset="-120"/>
              </a:rPr>
              <a:t>Team size</a:t>
            </a:r>
          </a:p>
          <a:p>
            <a:pPr lvl="1" algn="just">
              <a:lnSpc>
                <a:spcPct val="90000"/>
              </a:lnSpc>
            </a:pPr>
            <a:r>
              <a:rPr lang="en-US" altLang="zh-TW" sz="2800" dirty="0">
                <a:ea typeface="PMingLiU" panose="02020500000000000000" pitchFamily="18" charset="-120"/>
              </a:rPr>
              <a:t>Complexity of the project</a:t>
            </a:r>
          </a:p>
          <a:p>
            <a:pPr lvl="1" algn="just">
              <a:lnSpc>
                <a:spcPct val="90000"/>
              </a:lnSpc>
            </a:pPr>
            <a:r>
              <a:rPr lang="en-US" altLang="zh-TW" sz="2800" dirty="0">
                <a:ea typeface="PMingLiU" panose="02020500000000000000" pitchFamily="18" charset="-120"/>
              </a:rPr>
              <a:t>Leadership and team motivation</a:t>
            </a:r>
          </a:p>
          <a:p>
            <a:pPr lvl="1" algn="just">
              <a:lnSpc>
                <a:spcPct val="90000"/>
              </a:lnSpc>
            </a:pPr>
            <a:r>
              <a:rPr lang="en-US" altLang="zh-TW" sz="2800" dirty="0">
                <a:ea typeface="PMingLiU" panose="02020500000000000000" pitchFamily="18" charset="-120"/>
              </a:rPr>
              <a:t>Promising more than can be realistically delivered</a:t>
            </a:r>
          </a:p>
        </p:txBody>
      </p:sp>
      <p:sp>
        <p:nvSpPr>
          <p:cNvPr id="4" name="Slide Number Placeholder 5">
            <a:extLst>
              <a:ext uri="{FF2B5EF4-FFF2-40B4-BE49-F238E27FC236}">
                <a16:creationId xmlns:a16="http://schemas.microsoft.com/office/drawing/2014/main" id="{07615BDC-FBD9-4D4F-BAAF-2C042E4F8CE2}"/>
              </a:ext>
            </a:extLst>
          </p:cNvPr>
          <p:cNvSpPr>
            <a:spLocks noGrp="1"/>
          </p:cNvSpPr>
          <p:nvPr>
            <p:ph type="sldNum" sz="quarter" idx="4294967295"/>
          </p:nvPr>
        </p:nvSpPr>
        <p:spPr>
          <a:xfrm>
            <a:off x="7239000" y="6324600"/>
            <a:ext cx="1905000" cy="457200"/>
          </a:xfrm>
        </p:spPr>
        <p:txBody>
          <a:bodyPr/>
          <a:lstStyle/>
          <a:p>
            <a:r>
              <a:rPr lang="en-US" altLang="zh-TW"/>
              <a:t>3-</a:t>
            </a:r>
            <a:fld id="{8E10E82A-F5CC-4B8B-BB9B-9D522F15F095}" type="slidenum">
              <a:rPr lang="en-US" altLang="zh-TW"/>
              <a:pPr/>
              <a:t>17</a:t>
            </a:fld>
            <a:endParaRPr lang="en-US" altLang="zh-TW"/>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302253AA-A2E1-408B-9CCD-EF6025DA159D}"/>
              </a:ext>
            </a:extLst>
          </p:cNvPr>
          <p:cNvSpPr>
            <a:spLocks noGrp="1" noChangeArrowheads="1"/>
          </p:cNvSpPr>
          <p:nvPr>
            <p:ph type="title"/>
          </p:nvPr>
        </p:nvSpPr>
        <p:spPr/>
        <p:txBody>
          <a:bodyPr/>
          <a:lstStyle/>
          <a:p>
            <a:r>
              <a:rPr lang="en-US" altLang="zh-TW" dirty="0">
                <a:ea typeface="PMingLiU" panose="02020500000000000000" pitchFamily="18" charset="-120"/>
              </a:rPr>
              <a:t>KNOWLEDGE CAPTURE</a:t>
            </a:r>
          </a:p>
        </p:txBody>
      </p:sp>
      <p:sp>
        <p:nvSpPr>
          <p:cNvPr id="104451" name="Rectangle 3">
            <a:extLst>
              <a:ext uri="{FF2B5EF4-FFF2-40B4-BE49-F238E27FC236}">
                <a16:creationId xmlns:a16="http://schemas.microsoft.com/office/drawing/2014/main" id="{1EDD73B5-D868-4B83-A03C-AD3B31F0D2D3}"/>
              </a:ext>
            </a:extLst>
          </p:cNvPr>
          <p:cNvSpPr>
            <a:spLocks noGrp="1" noChangeArrowheads="1"/>
          </p:cNvSpPr>
          <p:nvPr>
            <p:ph idx="1"/>
          </p:nvPr>
        </p:nvSpPr>
        <p:spPr/>
        <p:txBody>
          <a:bodyPr/>
          <a:lstStyle/>
          <a:p>
            <a:pPr algn="just">
              <a:lnSpc>
                <a:spcPct val="90000"/>
              </a:lnSpc>
            </a:pPr>
            <a:r>
              <a:rPr lang="en-US" altLang="zh-TW" sz="2800" dirty="0">
                <a:ea typeface="PMingLiU" panose="02020500000000000000" pitchFamily="18" charset="-120"/>
              </a:rPr>
              <a:t>Explicit knowledge captured in repositories from various media</a:t>
            </a:r>
          </a:p>
          <a:p>
            <a:pPr algn="just">
              <a:lnSpc>
                <a:spcPct val="90000"/>
              </a:lnSpc>
            </a:pPr>
            <a:r>
              <a:rPr lang="en-US" altLang="zh-TW" sz="2800" dirty="0">
                <a:ea typeface="PMingLiU" panose="02020500000000000000" pitchFamily="18" charset="-120"/>
              </a:rPr>
              <a:t>Tacit knowledge captured from company experts using various tools and methodologies</a:t>
            </a:r>
          </a:p>
          <a:p>
            <a:pPr algn="just">
              <a:lnSpc>
                <a:spcPct val="90000"/>
              </a:lnSpc>
            </a:pPr>
            <a:r>
              <a:rPr lang="en-US" altLang="zh-TW" sz="2800" dirty="0">
                <a:ea typeface="PMingLiU" panose="02020500000000000000" pitchFamily="18" charset="-120"/>
              </a:rPr>
              <a:t>Knowledge developers capture knowledge from experts in order to build the knowledge base</a:t>
            </a:r>
          </a:p>
          <a:p>
            <a:pPr algn="just">
              <a:lnSpc>
                <a:spcPct val="90000"/>
              </a:lnSpc>
            </a:pPr>
            <a:r>
              <a:rPr lang="en-US" altLang="zh-TW" sz="2800" dirty="0">
                <a:ea typeface="PMingLiU" panose="02020500000000000000" pitchFamily="18" charset="-120"/>
              </a:rPr>
              <a:t>Knowledge capture and transfer often carried out through teams, not just individuals</a:t>
            </a:r>
          </a:p>
        </p:txBody>
      </p:sp>
      <p:sp>
        <p:nvSpPr>
          <p:cNvPr id="4" name="Slide Number Placeholder 5">
            <a:extLst>
              <a:ext uri="{FF2B5EF4-FFF2-40B4-BE49-F238E27FC236}">
                <a16:creationId xmlns:a16="http://schemas.microsoft.com/office/drawing/2014/main" id="{FF01617C-B7A7-42E6-AD8A-D9B0CA9B660A}"/>
              </a:ext>
            </a:extLst>
          </p:cNvPr>
          <p:cNvSpPr>
            <a:spLocks noGrp="1"/>
          </p:cNvSpPr>
          <p:nvPr>
            <p:ph type="sldNum" sz="quarter" idx="4294967295"/>
          </p:nvPr>
        </p:nvSpPr>
        <p:spPr>
          <a:xfrm>
            <a:off x="7239000" y="6324600"/>
            <a:ext cx="1905000" cy="457200"/>
          </a:xfrm>
        </p:spPr>
        <p:txBody>
          <a:bodyPr/>
          <a:lstStyle/>
          <a:p>
            <a:r>
              <a:rPr lang="en-US" altLang="zh-TW"/>
              <a:t>3-</a:t>
            </a:r>
            <a:fld id="{BAA9CC7F-6014-4AF8-89BC-DD666BB12A46}" type="slidenum">
              <a:rPr lang="en-US" altLang="zh-TW"/>
              <a:pPr/>
              <a:t>18</a:t>
            </a:fld>
            <a:endParaRPr lang="en-US" altLang="zh-TW"/>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0B8BD242-7159-4F64-BB44-1AAEAC292FE0}"/>
              </a:ext>
            </a:extLst>
          </p:cNvPr>
          <p:cNvSpPr>
            <a:spLocks noGrp="1" noChangeArrowheads="1"/>
          </p:cNvSpPr>
          <p:nvPr>
            <p:ph type="title"/>
          </p:nvPr>
        </p:nvSpPr>
        <p:spPr>
          <a:xfrm>
            <a:off x="179512" y="74952"/>
            <a:ext cx="8856984" cy="1299795"/>
          </a:xfrm>
        </p:spPr>
        <p:txBody>
          <a:bodyPr>
            <a:normAutofit/>
          </a:bodyPr>
          <a:lstStyle/>
          <a:p>
            <a:r>
              <a:rPr lang="en-US" altLang="zh-TW" sz="3200" dirty="0">
                <a:ea typeface="PMingLiU" panose="02020500000000000000" pitchFamily="18" charset="-120"/>
              </a:rPr>
              <a:t>Knowledge Capture and Transfer Through Teams</a:t>
            </a:r>
          </a:p>
        </p:txBody>
      </p:sp>
      <p:sp>
        <p:nvSpPr>
          <p:cNvPr id="15" name="Slide Number Placeholder 5">
            <a:extLst>
              <a:ext uri="{FF2B5EF4-FFF2-40B4-BE49-F238E27FC236}">
                <a16:creationId xmlns:a16="http://schemas.microsoft.com/office/drawing/2014/main" id="{1A6CB19C-DE2E-459A-A0E4-2CBD14C83314}"/>
              </a:ext>
            </a:extLst>
          </p:cNvPr>
          <p:cNvSpPr>
            <a:spLocks noGrp="1"/>
          </p:cNvSpPr>
          <p:nvPr>
            <p:ph type="sldNum" sz="quarter" idx="4294967295"/>
          </p:nvPr>
        </p:nvSpPr>
        <p:spPr>
          <a:xfrm>
            <a:off x="7239000" y="6324600"/>
            <a:ext cx="1905000" cy="457200"/>
          </a:xfrm>
        </p:spPr>
        <p:txBody>
          <a:bodyPr/>
          <a:lstStyle/>
          <a:p>
            <a:r>
              <a:rPr lang="en-US" altLang="zh-TW"/>
              <a:t>3-</a:t>
            </a:r>
            <a:fld id="{2DD50DFA-03A4-4D3F-8A9F-AFD00E0CD5F5}" type="slidenum">
              <a:rPr lang="en-US" altLang="zh-TW"/>
              <a:pPr/>
              <a:t>19</a:t>
            </a:fld>
            <a:endParaRPr lang="en-US" altLang="zh-TW"/>
          </a:p>
        </p:txBody>
      </p:sp>
      <p:sp>
        <p:nvSpPr>
          <p:cNvPr id="106500" name="Rectangle 4">
            <a:extLst>
              <a:ext uri="{FF2B5EF4-FFF2-40B4-BE49-F238E27FC236}">
                <a16:creationId xmlns:a16="http://schemas.microsoft.com/office/drawing/2014/main" id="{96D262FF-A761-4DAB-839B-5CBBAC8895A2}"/>
              </a:ext>
            </a:extLst>
          </p:cNvPr>
          <p:cNvSpPr>
            <a:spLocks noChangeArrowheads="1"/>
          </p:cNvSpPr>
          <p:nvPr/>
        </p:nvSpPr>
        <p:spPr bwMode="auto">
          <a:xfrm>
            <a:off x="1600200" y="2438400"/>
            <a:ext cx="1487488" cy="650875"/>
          </a:xfrm>
          <a:prstGeom prst="rect">
            <a:avLst/>
          </a:prstGeom>
          <a:solidFill>
            <a:schemeClr val="tx1"/>
          </a:solidFill>
          <a:ln w="9525">
            <a:solidFill>
              <a:srgbClr val="FF0000"/>
            </a:solidFill>
            <a:miter lim="800000"/>
            <a:headEnd/>
            <a:tailEnd/>
          </a:ln>
        </p:spPr>
        <p:txBody>
          <a:bodyPr/>
          <a:lstStyle/>
          <a:p>
            <a:pPr eaLnBrk="0" hangingPunct="0"/>
            <a:r>
              <a:rPr lang="en-US" altLang="zh-TW" sz="1200" b="1" i="1">
                <a:solidFill>
                  <a:schemeClr val="bg1"/>
                </a:solidFill>
                <a:latin typeface="Times New Roman" panose="02020603050405020304" pitchFamily="18" charset="0"/>
                <a:ea typeface="PMingLiU" panose="02020500000000000000" pitchFamily="18" charset="-120"/>
              </a:rPr>
              <a:t>Team performs</a:t>
            </a:r>
          </a:p>
          <a:p>
            <a:pPr eaLnBrk="0" hangingPunct="0"/>
            <a:r>
              <a:rPr lang="en-US" altLang="zh-TW" sz="1200" b="1" i="1">
                <a:solidFill>
                  <a:schemeClr val="bg1"/>
                </a:solidFill>
                <a:latin typeface="Times New Roman" panose="02020603050405020304" pitchFamily="18" charset="0"/>
                <a:ea typeface="PMingLiU" panose="02020500000000000000" pitchFamily="18" charset="-120"/>
              </a:rPr>
              <a:t>a specialized task</a:t>
            </a:r>
          </a:p>
        </p:txBody>
      </p:sp>
      <p:sp>
        <p:nvSpPr>
          <p:cNvPr id="106501" name="Rectangle 5">
            <a:extLst>
              <a:ext uri="{FF2B5EF4-FFF2-40B4-BE49-F238E27FC236}">
                <a16:creationId xmlns:a16="http://schemas.microsoft.com/office/drawing/2014/main" id="{050B6B73-757B-4602-80FF-BC54C3CE0E01}"/>
              </a:ext>
            </a:extLst>
          </p:cNvPr>
          <p:cNvSpPr>
            <a:spLocks noChangeArrowheads="1"/>
          </p:cNvSpPr>
          <p:nvPr/>
        </p:nvSpPr>
        <p:spPr bwMode="auto">
          <a:xfrm>
            <a:off x="4802188" y="3889375"/>
            <a:ext cx="1293812" cy="682625"/>
          </a:xfrm>
          <a:prstGeom prst="rect">
            <a:avLst/>
          </a:prstGeom>
          <a:solidFill>
            <a:schemeClr val="tx1"/>
          </a:solidFill>
          <a:ln w="9525">
            <a:solidFill>
              <a:srgbClr val="FF0000"/>
            </a:solidFill>
            <a:miter lim="800000"/>
            <a:headEnd/>
            <a:tailEnd/>
          </a:ln>
        </p:spPr>
        <p:txBody>
          <a:bodyPr/>
          <a:lstStyle/>
          <a:p>
            <a:pPr eaLnBrk="0" hangingPunct="0"/>
            <a:r>
              <a:rPr lang="en-US" altLang="zh-TW" sz="1200" b="1" i="1">
                <a:solidFill>
                  <a:schemeClr val="bg1"/>
                </a:solidFill>
                <a:latin typeface="Times New Roman" panose="02020603050405020304" pitchFamily="18" charset="0"/>
                <a:ea typeface="PMingLiU" panose="02020500000000000000" pitchFamily="18" charset="-120"/>
              </a:rPr>
              <a:t>Knowledge transfer method selected</a:t>
            </a:r>
          </a:p>
        </p:txBody>
      </p:sp>
      <p:sp>
        <p:nvSpPr>
          <p:cNvPr id="106502" name="Rectangle 6">
            <a:extLst>
              <a:ext uri="{FF2B5EF4-FFF2-40B4-BE49-F238E27FC236}">
                <a16:creationId xmlns:a16="http://schemas.microsoft.com/office/drawing/2014/main" id="{FA0F6794-DA91-4813-A4E2-0029A9E3C04A}"/>
              </a:ext>
            </a:extLst>
          </p:cNvPr>
          <p:cNvSpPr>
            <a:spLocks noChangeArrowheads="1"/>
          </p:cNvSpPr>
          <p:nvPr/>
        </p:nvSpPr>
        <p:spPr bwMode="auto">
          <a:xfrm>
            <a:off x="5370513" y="2438400"/>
            <a:ext cx="1716087" cy="652463"/>
          </a:xfrm>
          <a:prstGeom prst="rect">
            <a:avLst/>
          </a:prstGeom>
          <a:solidFill>
            <a:schemeClr val="tx1"/>
          </a:solidFill>
          <a:ln w="9525">
            <a:solidFill>
              <a:srgbClr val="FF0000"/>
            </a:solidFill>
            <a:miter lim="800000"/>
            <a:headEnd/>
            <a:tailEnd/>
          </a:ln>
        </p:spPr>
        <p:txBody>
          <a:bodyPr/>
          <a:lstStyle/>
          <a:p>
            <a:pPr eaLnBrk="0" hangingPunct="0"/>
            <a:r>
              <a:rPr lang="en-US" altLang="zh-TW" sz="1200" b="1" i="1">
                <a:solidFill>
                  <a:schemeClr val="bg1"/>
                </a:solidFill>
                <a:latin typeface="Times New Roman" panose="02020603050405020304" pitchFamily="18" charset="0"/>
                <a:ea typeface="PMingLiU" panose="02020500000000000000" pitchFamily="18" charset="-120"/>
              </a:rPr>
              <a:t>Evaluate relationship between action and outcome</a:t>
            </a:r>
          </a:p>
        </p:txBody>
      </p:sp>
      <p:sp>
        <p:nvSpPr>
          <p:cNvPr id="106503" name="Rectangle 7">
            <a:extLst>
              <a:ext uri="{FF2B5EF4-FFF2-40B4-BE49-F238E27FC236}">
                <a16:creationId xmlns:a16="http://schemas.microsoft.com/office/drawing/2014/main" id="{A33F3E9B-CBEC-4D41-B221-F4BDA58C3B77}"/>
              </a:ext>
            </a:extLst>
          </p:cNvPr>
          <p:cNvSpPr>
            <a:spLocks noChangeArrowheads="1"/>
          </p:cNvSpPr>
          <p:nvPr/>
        </p:nvSpPr>
        <p:spPr bwMode="auto">
          <a:xfrm>
            <a:off x="3659188" y="2514600"/>
            <a:ext cx="914400" cy="574675"/>
          </a:xfrm>
          <a:prstGeom prst="rect">
            <a:avLst/>
          </a:prstGeom>
          <a:solidFill>
            <a:schemeClr val="tx1"/>
          </a:solidFill>
          <a:ln w="9525">
            <a:solidFill>
              <a:srgbClr val="FF0000"/>
            </a:solidFill>
            <a:miter lim="800000"/>
            <a:headEnd/>
            <a:tailEnd/>
          </a:ln>
        </p:spPr>
        <p:txBody>
          <a:bodyPr/>
          <a:lstStyle/>
          <a:p>
            <a:pPr eaLnBrk="0" hangingPunct="0"/>
            <a:r>
              <a:rPr lang="en-US" altLang="zh-TW" sz="1200" b="1" i="1">
                <a:solidFill>
                  <a:schemeClr val="bg1"/>
                </a:solidFill>
                <a:latin typeface="Times New Roman" panose="02020603050405020304" pitchFamily="18" charset="0"/>
                <a:ea typeface="PMingLiU" panose="02020500000000000000" pitchFamily="18" charset="-120"/>
              </a:rPr>
              <a:t>Outcome Achieved</a:t>
            </a:r>
          </a:p>
        </p:txBody>
      </p:sp>
      <p:sp>
        <p:nvSpPr>
          <p:cNvPr id="106504" name="Oval 8">
            <a:extLst>
              <a:ext uri="{FF2B5EF4-FFF2-40B4-BE49-F238E27FC236}">
                <a16:creationId xmlns:a16="http://schemas.microsoft.com/office/drawing/2014/main" id="{F18BDC47-47AB-4384-B4E7-F175F69E1866}"/>
              </a:ext>
            </a:extLst>
          </p:cNvPr>
          <p:cNvSpPr>
            <a:spLocks noChangeArrowheads="1"/>
          </p:cNvSpPr>
          <p:nvPr/>
        </p:nvSpPr>
        <p:spPr bwMode="auto">
          <a:xfrm>
            <a:off x="6286500" y="3543300"/>
            <a:ext cx="1257300" cy="647700"/>
          </a:xfrm>
          <a:prstGeom prst="ellipse">
            <a:avLst/>
          </a:prstGeom>
          <a:solidFill>
            <a:schemeClr val="tx1"/>
          </a:solidFill>
          <a:ln w="9525">
            <a:solidFill>
              <a:srgbClr val="FF0000"/>
            </a:solidFill>
            <a:round/>
            <a:headEnd/>
            <a:tailEnd/>
          </a:ln>
        </p:spPr>
        <p:txBody>
          <a:bodyPr/>
          <a:lstStyle/>
          <a:p>
            <a:pPr eaLnBrk="0" hangingPunct="0"/>
            <a:r>
              <a:rPr lang="en-US" altLang="zh-TW" sz="1200" b="1" i="1">
                <a:solidFill>
                  <a:schemeClr val="bg1"/>
                </a:solidFill>
                <a:latin typeface="Times New Roman" panose="02020603050405020304" pitchFamily="18" charset="0"/>
                <a:ea typeface="PMingLiU" panose="02020500000000000000" pitchFamily="18" charset="-120"/>
              </a:rPr>
              <a:t>Knowledge Developer</a:t>
            </a:r>
          </a:p>
        </p:txBody>
      </p:sp>
      <p:sp>
        <p:nvSpPr>
          <p:cNvPr id="106505" name="Line 9">
            <a:extLst>
              <a:ext uri="{FF2B5EF4-FFF2-40B4-BE49-F238E27FC236}">
                <a16:creationId xmlns:a16="http://schemas.microsoft.com/office/drawing/2014/main" id="{81F1B007-2370-4CD5-BB41-F285679F7A94}"/>
              </a:ext>
            </a:extLst>
          </p:cNvPr>
          <p:cNvSpPr>
            <a:spLocks noChangeShapeType="1"/>
          </p:cNvSpPr>
          <p:nvPr/>
        </p:nvSpPr>
        <p:spPr bwMode="auto">
          <a:xfrm>
            <a:off x="6172200" y="3086100"/>
            <a:ext cx="457200" cy="457200"/>
          </a:xfrm>
          <a:prstGeom prst="line">
            <a:avLst/>
          </a:prstGeom>
          <a:noFill/>
          <a:ln w="952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6506" name="Line 10">
            <a:extLst>
              <a:ext uri="{FF2B5EF4-FFF2-40B4-BE49-F238E27FC236}">
                <a16:creationId xmlns:a16="http://schemas.microsoft.com/office/drawing/2014/main" id="{8872FA3A-DAC2-414C-8E5F-96993996C770}"/>
              </a:ext>
            </a:extLst>
          </p:cNvPr>
          <p:cNvSpPr>
            <a:spLocks noChangeShapeType="1"/>
          </p:cNvSpPr>
          <p:nvPr/>
        </p:nvSpPr>
        <p:spPr bwMode="auto">
          <a:xfrm>
            <a:off x="3086100" y="2857500"/>
            <a:ext cx="5715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6507" name="Line 11">
            <a:extLst>
              <a:ext uri="{FF2B5EF4-FFF2-40B4-BE49-F238E27FC236}">
                <a16:creationId xmlns:a16="http://schemas.microsoft.com/office/drawing/2014/main" id="{BA0D2277-ABFA-4F03-9B62-E37E4D975815}"/>
              </a:ext>
            </a:extLst>
          </p:cNvPr>
          <p:cNvSpPr>
            <a:spLocks noChangeShapeType="1"/>
          </p:cNvSpPr>
          <p:nvPr/>
        </p:nvSpPr>
        <p:spPr bwMode="auto">
          <a:xfrm>
            <a:off x="4570413" y="2860675"/>
            <a:ext cx="8001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6508" name="Line 12">
            <a:extLst>
              <a:ext uri="{FF2B5EF4-FFF2-40B4-BE49-F238E27FC236}">
                <a16:creationId xmlns:a16="http://schemas.microsoft.com/office/drawing/2014/main" id="{57312525-75C0-47A5-9C08-BEE8585CD921}"/>
              </a:ext>
            </a:extLst>
          </p:cNvPr>
          <p:cNvSpPr>
            <a:spLocks noChangeShapeType="1"/>
          </p:cNvSpPr>
          <p:nvPr/>
        </p:nvSpPr>
        <p:spPr bwMode="auto">
          <a:xfrm flipH="1">
            <a:off x="5141913" y="3089275"/>
            <a:ext cx="571500" cy="8001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6509" name="AutoShape 13">
            <a:extLst>
              <a:ext uri="{FF2B5EF4-FFF2-40B4-BE49-F238E27FC236}">
                <a16:creationId xmlns:a16="http://schemas.microsoft.com/office/drawing/2014/main" id="{22ED45C6-160E-4A96-AA06-03D081532407}"/>
              </a:ext>
            </a:extLst>
          </p:cNvPr>
          <p:cNvSpPr>
            <a:spLocks noChangeArrowheads="1"/>
          </p:cNvSpPr>
          <p:nvPr/>
        </p:nvSpPr>
        <p:spPr bwMode="auto">
          <a:xfrm>
            <a:off x="2971800" y="3546475"/>
            <a:ext cx="1219200" cy="1635125"/>
          </a:xfrm>
          <a:prstGeom prst="flowChartMagneticDisk">
            <a:avLst/>
          </a:prstGeom>
          <a:solidFill>
            <a:schemeClr val="tx1"/>
          </a:solidFill>
          <a:ln w="9525">
            <a:solidFill>
              <a:srgbClr val="FF0000"/>
            </a:solidFill>
            <a:round/>
            <a:headEnd/>
            <a:tailEnd/>
          </a:ln>
        </p:spPr>
        <p:txBody>
          <a:bodyPr/>
          <a:lstStyle/>
          <a:p>
            <a:pPr eaLnBrk="0" hangingPunct="0"/>
            <a:r>
              <a:rPr lang="en-US" altLang="zh-TW" sz="1200" b="1" i="1">
                <a:solidFill>
                  <a:schemeClr val="bg1"/>
                </a:solidFill>
                <a:latin typeface="Times New Roman" panose="02020603050405020304" pitchFamily="18" charset="0"/>
                <a:ea typeface="PMingLiU" panose="02020500000000000000" pitchFamily="18" charset="-120"/>
              </a:rPr>
              <a:t>Knowledge stored in a form usable by others in the organization</a:t>
            </a:r>
          </a:p>
        </p:txBody>
      </p:sp>
      <p:sp>
        <p:nvSpPr>
          <p:cNvPr id="106510" name="Line 14">
            <a:extLst>
              <a:ext uri="{FF2B5EF4-FFF2-40B4-BE49-F238E27FC236}">
                <a16:creationId xmlns:a16="http://schemas.microsoft.com/office/drawing/2014/main" id="{9952017B-11BD-4A6F-BA70-0AD19C8AD1B2}"/>
              </a:ext>
            </a:extLst>
          </p:cNvPr>
          <p:cNvSpPr>
            <a:spLocks noChangeShapeType="1"/>
          </p:cNvSpPr>
          <p:nvPr/>
        </p:nvSpPr>
        <p:spPr bwMode="auto">
          <a:xfrm flipH="1" flipV="1">
            <a:off x="2590800" y="3124200"/>
            <a:ext cx="379413" cy="99377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6511" name="Text Box 15">
            <a:extLst>
              <a:ext uri="{FF2B5EF4-FFF2-40B4-BE49-F238E27FC236}">
                <a16:creationId xmlns:a16="http://schemas.microsoft.com/office/drawing/2014/main" id="{8714611D-1CCD-4FA5-831B-CF9D1BDA65FB}"/>
              </a:ext>
            </a:extLst>
          </p:cNvPr>
          <p:cNvSpPr txBox="1">
            <a:spLocks noChangeArrowheads="1"/>
          </p:cNvSpPr>
          <p:nvPr/>
        </p:nvSpPr>
        <p:spPr bwMode="auto">
          <a:xfrm>
            <a:off x="2170113" y="3775075"/>
            <a:ext cx="685800" cy="342900"/>
          </a:xfrm>
          <a:prstGeom prst="rect">
            <a:avLst/>
          </a:prstGeom>
          <a:solidFill>
            <a:schemeClr val="bg1"/>
          </a:solidFill>
          <a:ln>
            <a:noFill/>
          </a:ln>
          <a:extLst>
            <a:ext uri="{91240B29-F687-4F45-9708-019B960494DF}">
              <a14:hiddenLine xmlns:a14="http://schemas.microsoft.com/office/drawing/2010/main" w="9525">
                <a:solidFill>
                  <a:srgbClr val="FF0000"/>
                </a:solidFill>
                <a:miter lim="800000"/>
                <a:headEnd/>
                <a:tailEnd/>
              </a14:hiddenLine>
            </a:ext>
          </a:extLst>
        </p:spPr>
        <p:txBody>
          <a:bodyPr/>
          <a:lstStyle/>
          <a:p>
            <a:pPr eaLnBrk="0" hangingPunct="0"/>
            <a:r>
              <a:rPr lang="zh-TW" altLang="en-US" sz="900" b="1" i="1">
                <a:latin typeface="Times New Roman" panose="02020603050405020304" pitchFamily="18" charset="0"/>
                <a:ea typeface="PMingLiU" panose="02020500000000000000" pitchFamily="18" charset="-120"/>
              </a:rPr>
              <a:t> </a:t>
            </a:r>
            <a:r>
              <a:rPr lang="en-US" altLang="zh-TW" sz="900" b="1" i="1">
                <a:latin typeface="Times New Roman" panose="02020603050405020304" pitchFamily="18" charset="0"/>
                <a:ea typeface="PMingLiU" panose="02020500000000000000" pitchFamily="18" charset="-120"/>
              </a:rPr>
              <a:t>Feedback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6E19AA0D-3E0E-4521-BDFA-113FBEE31752}"/>
              </a:ext>
            </a:extLst>
          </p:cNvPr>
          <p:cNvSpPr>
            <a:spLocks noGrp="1" noChangeArrowheads="1"/>
          </p:cNvSpPr>
          <p:nvPr>
            <p:ph type="title"/>
          </p:nvPr>
        </p:nvSpPr>
        <p:spPr>
          <a:xfrm>
            <a:off x="323528" y="99011"/>
            <a:ext cx="7772400" cy="1600200"/>
          </a:xfrm>
        </p:spPr>
        <p:txBody>
          <a:bodyPr>
            <a:normAutofit/>
          </a:bodyPr>
          <a:lstStyle/>
          <a:p>
            <a:r>
              <a:rPr lang="en-US" altLang="zh-TW" sz="3200" dirty="0">
                <a:ea typeface="PMingLiU" panose="02020500000000000000" pitchFamily="18" charset="-120"/>
              </a:rPr>
              <a:t>CHALLENGES IN BUILDING KM SYSTEMS</a:t>
            </a:r>
          </a:p>
        </p:txBody>
      </p:sp>
      <p:sp>
        <p:nvSpPr>
          <p:cNvPr id="64515" name="Rectangle 3">
            <a:extLst>
              <a:ext uri="{FF2B5EF4-FFF2-40B4-BE49-F238E27FC236}">
                <a16:creationId xmlns:a16="http://schemas.microsoft.com/office/drawing/2014/main" id="{47CD3E86-6F86-42BB-B529-D08DDDCF238F}"/>
              </a:ext>
            </a:extLst>
          </p:cNvPr>
          <p:cNvSpPr>
            <a:spLocks noGrp="1" noChangeArrowheads="1"/>
          </p:cNvSpPr>
          <p:nvPr>
            <p:ph idx="1"/>
          </p:nvPr>
        </p:nvSpPr>
        <p:spPr>
          <a:xfrm>
            <a:off x="311506" y="1371600"/>
            <a:ext cx="8652982" cy="4361656"/>
          </a:xfrm>
        </p:spPr>
        <p:txBody>
          <a:bodyPr>
            <a:normAutofit/>
          </a:bodyPr>
          <a:lstStyle/>
          <a:p>
            <a:pPr algn="just">
              <a:lnSpc>
                <a:spcPct val="90000"/>
              </a:lnSpc>
            </a:pPr>
            <a:endParaRPr lang="zh-TW" altLang="en-US" sz="2800" dirty="0">
              <a:ea typeface="PMingLiU" panose="02020500000000000000" pitchFamily="18" charset="-120"/>
            </a:endParaRPr>
          </a:p>
          <a:p>
            <a:pPr algn="just">
              <a:lnSpc>
                <a:spcPct val="90000"/>
              </a:lnSpc>
            </a:pPr>
            <a:r>
              <a:rPr lang="en-US" altLang="zh-TW" sz="2800" u="sng" dirty="0">
                <a:ea typeface="PMingLiU" panose="02020500000000000000" pitchFamily="18" charset="-120"/>
              </a:rPr>
              <a:t>Culture</a:t>
            </a:r>
            <a:r>
              <a:rPr lang="en-US" altLang="zh-TW" sz="2800" dirty="0">
                <a:ea typeface="PMingLiU" panose="02020500000000000000" pitchFamily="18" charset="-120"/>
              </a:rPr>
              <a:t> — getting people to share knowledge</a:t>
            </a:r>
          </a:p>
          <a:p>
            <a:pPr algn="just">
              <a:lnSpc>
                <a:spcPct val="90000"/>
              </a:lnSpc>
            </a:pPr>
            <a:r>
              <a:rPr lang="en-US" altLang="zh-TW" sz="2800" u="sng" dirty="0">
                <a:ea typeface="PMingLiU" panose="02020500000000000000" pitchFamily="18" charset="-120"/>
              </a:rPr>
              <a:t>Knowledge evaluation</a:t>
            </a:r>
            <a:r>
              <a:rPr lang="en-US" altLang="zh-TW" sz="2800" dirty="0">
                <a:ea typeface="PMingLiU" panose="02020500000000000000" pitchFamily="18" charset="-120"/>
              </a:rPr>
              <a:t> — assessing the worth of knowledge across the firm</a:t>
            </a:r>
          </a:p>
          <a:p>
            <a:pPr algn="just">
              <a:lnSpc>
                <a:spcPct val="90000"/>
              </a:lnSpc>
            </a:pPr>
            <a:r>
              <a:rPr lang="en-US" altLang="zh-TW" sz="2800" u="sng" dirty="0">
                <a:ea typeface="PMingLiU" panose="02020500000000000000" pitchFamily="18" charset="-120"/>
              </a:rPr>
              <a:t>Knowledge processing</a:t>
            </a:r>
            <a:r>
              <a:rPr lang="en-US" altLang="zh-TW" sz="2800" dirty="0">
                <a:ea typeface="PMingLiU" panose="02020500000000000000" pitchFamily="18" charset="-120"/>
              </a:rPr>
              <a:t> — documenting how decisions are reached</a:t>
            </a:r>
          </a:p>
          <a:p>
            <a:pPr algn="just">
              <a:lnSpc>
                <a:spcPct val="90000"/>
              </a:lnSpc>
            </a:pPr>
            <a:r>
              <a:rPr lang="en-US" altLang="zh-TW" sz="2800" u="sng" dirty="0">
                <a:ea typeface="PMingLiU" panose="02020500000000000000" pitchFamily="18" charset="-120"/>
              </a:rPr>
              <a:t>Knowledge implementation</a:t>
            </a:r>
            <a:r>
              <a:rPr lang="en-US" altLang="zh-TW" sz="2800" dirty="0">
                <a:ea typeface="PMingLiU" panose="02020500000000000000" pitchFamily="18" charset="-120"/>
              </a:rPr>
              <a:t> — organizing knowledge and integrating it with the processing strategy for final deployment</a:t>
            </a:r>
          </a:p>
        </p:txBody>
      </p:sp>
      <p:sp>
        <p:nvSpPr>
          <p:cNvPr id="4" name="Slide Number Placeholder 5">
            <a:extLst>
              <a:ext uri="{FF2B5EF4-FFF2-40B4-BE49-F238E27FC236}">
                <a16:creationId xmlns:a16="http://schemas.microsoft.com/office/drawing/2014/main" id="{9EB71706-AE4E-4773-95FB-7BFA4421B3D9}"/>
              </a:ext>
            </a:extLst>
          </p:cNvPr>
          <p:cNvSpPr>
            <a:spLocks noGrp="1"/>
          </p:cNvSpPr>
          <p:nvPr>
            <p:ph type="sldNum" sz="quarter" idx="4294967295"/>
          </p:nvPr>
        </p:nvSpPr>
        <p:spPr>
          <a:xfrm>
            <a:off x="7239000" y="6324600"/>
            <a:ext cx="1905000" cy="457200"/>
          </a:xfrm>
        </p:spPr>
        <p:txBody>
          <a:bodyPr/>
          <a:lstStyle/>
          <a:p>
            <a:r>
              <a:rPr lang="en-US" altLang="zh-TW"/>
              <a:t>3-</a:t>
            </a:r>
            <a:fld id="{F1F9CB57-8883-44DC-8446-A4924772425F}" type="slidenum">
              <a:rPr lang="en-US" altLang="zh-TW"/>
              <a:pPr/>
              <a:t>2</a:t>
            </a:fld>
            <a:endParaRPr lang="en-US" altLang="zh-TW"/>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398B45C6-A684-4E01-95A2-ABBE42047EFA}"/>
              </a:ext>
            </a:extLst>
          </p:cNvPr>
          <p:cNvSpPr>
            <a:spLocks noGrp="1" noChangeArrowheads="1"/>
          </p:cNvSpPr>
          <p:nvPr>
            <p:ph type="title"/>
          </p:nvPr>
        </p:nvSpPr>
        <p:spPr/>
        <p:txBody>
          <a:bodyPr>
            <a:normAutofit/>
          </a:bodyPr>
          <a:lstStyle/>
          <a:p>
            <a:r>
              <a:rPr lang="en-US" altLang="zh-TW" sz="3600" dirty="0">
                <a:ea typeface="PMingLiU" panose="02020500000000000000" pitchFamily="18" charset="-120"/>
              </a:rPr>
              <a:t>Selecting an Expert</a:t>
            </a:r>
          </a:p>
        </p:txBody>
      </p:sp>
      <p:sp>
        <p:nvSpPr>
          <p:cNvPr id="107523" name="Rectangle 3">
            <a:extLst>
              <a:ext uri="{FF2B5EF4-FFF2-40B4-BE49-F238E27FC236}">
                <a16:creationId xmlns:a16="http://schemas.microsoft.com/office/drawing/2014/main" id="{FDAA5FE5-B9E3-485E-9204-0ED9330C6B3F}"/>
              </a:ext>
            </a:extLst>
          </p:cNvPr>
          <p:cNvSpPr>
            <a:spLocks noGrp="1" noChangeArrowheads="1"/>
          </p:cNvSpPr>
          <p:nvPr>
            <p:ph idx="1"/>
          </p:nvPr>
        </p:nvSpPr>
        <p:spPr>
          <a:xfrm>
            <a:off x="251520" y="1484784"/>
            <a:ext cx="8640960" cy="4680520"/>
          </a:xfrm>
        </p:spPr>
        <p:txBody>
          <a:bodyPr>
            <a:normAutofit lnSpcReduction="10000"/>
          </a:bodyPr>
          <a:lstStyle/>
          <a:p>
            <a:pPr algn="just">
              <a:lnSpc>
                <a:spcPct val="90000"/>
              </a:lnSpc>
            </a:pPr>
            <a:r>
              <a:rPr lang="en-US" altLang="zh-TW" sz="2800" dirty="0">
                <a:ea typeface="PMingLiU" panose="02020500000000000000" pitchFamily="18" charset="-120"/>
              </a:rPr>
              <a:t>Knowledge base should represent expertise rather than the expert</a:t>
            </a:r>
          </a:p>
          <a:p>
            <a:pPr algn="just">
              <a:lnSpc>
                <a:spcPct val="90000"/>
              </a:lnSpc>
            </a:pPr>
            <a:r>
              <a:rPr lang="en-US" altLang="zh-TW" sz="2800" dirty="0">
                <a:ea typeface="PMingLiU" panose="02020500000000000000" pitchFamily="18" charset="-120"/>
              </a:rPr>
              <a:t>Questions facing knowledge developer:</a:t>
            </a:r>
          </a:p>
          <a:p>
            <a:pPr lvl="1" algn="just">
              <a:lnSpc>
                <a:spcPct val="90000"/>
              </a:lnSpc>
            </a:pPr>
            <a:r>
              <a:rPr lang="en-US" altLang="zh-TW" dirty="0">
                <a:ea typeface="PMingLiU" panose="02020500000000000000" pitchFamily="18" charset="-120"/>
              </a:rPr>
              <a:t>How does one know the expert is in fact an expert?</a:t>
            </a:r>
          </a:p>
          <a:p>
            <a:pPr lvl="1" algn="just">
              <a:lnSpc>
                <a:spcPct val="90000"/>
              </a:lnSpc>
            </a:pPr>
            <a:r>
              <a:rPr lang="en-US" altLang="zh-TW" dirty="0">
                <a:ea typeface="PMingLiU" panose="02020500000000000000" pitchFamily="18" charset="-120"/>
              </a:rPr>
              <a:t>How would one know that the expert will stay with the project?</a:t>
            </a:r>
          </a:p>
          <a:p>
            <a:pPr lvl="1" algn="just">
              <a:lnSpc>
                <a:spcPct val="90000"/>
              </a:lnSpc>
            </a:pPr>
            <a:r>
              <a:rPr lang="en-US" altLang="zh-TW" dirty="0">
                <a:ea typeface="PMingLiU" panose="02020500000000000000" pitchFamily="18" charset="-120"/>
              </a:rPr>
              <a:t>What backup should be available in case the project loses the expert?</a:t>
            </a:r>
          </a:p>
          <a:p>
            <a:pPr lvl="1" algn="just">
              <a:lnSpc>
                <a:spcPct val="90000"/>
              </a:lnSpc>
            </a:pPr>
            <a:r>
              <a:rPr lang="en-US" altLang="zh-TW" dirty="0">
                <a:ea typeface="PMingLiU" panose="02020500000000000000" pitchFamily="18" charset="-120"/>
              </a:rPr>
              <a:t>How would the knowledge developer know what is and what is not within the expert’s area of expertise?</a:t>
            </a:r>
          </a:p>
        </p:txBody>
      </p:sp>
      <p:sp>
        <p:nvSpPr>
          <p:cNvPr id="4" name="Slide Number Placeholder 5">
            <a:extLst>
              <a:ext uri="{FF2B5EF4-FFF2-40B4-BE49-F238E27FC236}">
                <a16:creationId xmlns:a16="http://schemas.microsoft.com/office/drawing/2014/main" id="{4E2C93EC-3934-4CDF-BA21-C67E77261FFE}"/>
              </a:ext>
            </a:extLst>
          </p:cNvPr>
          <p:cNvSpPr>
            <a:spLocks noGrp="1"/>
          </p:cNvSpPr>
          <p:nvPr>
            <p:ph type="sldNum" sz="quarter" idx="4294967295"/>
          </p:nvPr>
        </p:nvSpPr>
        <p:spPr>
          <a:xfrm>
            <a:off x="7239000" y="6324600"/>
            <a:ext cx="1905000" cy="457200"/>
          </a:xfrm>
        </p:spPr>
        <p:txBody>
          <a:bodyPr/>
          <a:lstStyle/>
          <a:p>
            <a:r>
              <a:rPr lang="en-US" altLang="zh-TW"/>
              <a:t>3-</a:t>
            </a:r>
            <a:fld id="{26415F89-C496-46F8-8F27-9F345738C350}" type="slidenum">
              <a:rPr lang="en-US" altLang="zh-TW"/>
              <a:pPr/>
              <a:t>20</a:t>
            </a:fld>
            <a:endParaRPr lang="en-US" altLang="zh-TW"/>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8D8CF99C-6DE2-4D29-9236-2E0EB389186B}"/>
              </a:ext>
            </a:extLst>
          </p:cNvPr>
          <p:cNvSpPr>
            <a:spLocks noGrp="1" noChangeArrowheads="1"/>
          </p:cNvSpPr>
          <p:nvPr>
            <p:ph type="title"/>
          </p:nvPr>
        </p:nvSpPr>
        <p:spPr>
          <a:xfrm>
            <a:off x="114300" y="76200"/>
            <a:ext cx="8077200" cy="1295400"/>
          </a:xfrm>
        </p:spPr>
        <p:txBody>
          <a:bodyPr>
            <a:normAutofit/>
          </a:bodyPr>
          <a:lstStyle/>
          <a:p>
            <a:r>
              <a:rPr lang="en-US" altLang="zh-TW" sz="3600" dirty="0">
                <a:ea typeface="PMingLiU" panose="02020500000000000000" pitchFamily="18" charset="-120"/>
              </a:rPr>
              <a:t>Role of the Knowledge Developer</a:t>
            </a:r>
          </a:p>
        </p:txBody>
      </p:sp>
      <p:sp>
        <p:nvSpPr>
          <p:cNvPr id="109571" name="Rectangle 3">
            <a:extLst>
              <a:ext uri="{FF2B5EF4-FFF2-40B4-BE49-F238E27FC236}">
                <a16:creationId xmlns:a16="http://schemas.microsoft.com/office/drawing/2014/main" id="{0C189082-A79A-47C0-ACD4-E3FB516467F6}"/>
              </a:ext>
            </a:extLst>
          </p:cNvPr>
          <p:cNvSpPr>
            <a:spLocks noGrp="1" noChangeArrowheads="1"/>
          </p:cNvSpPr>
          <p:nvPr>
            <p:ph idx="1"/>
          </p:nvPr>
        </p:nvSpPr>
        <p:spPr>
          <a:xfrm>
            <a:off x="125424" y="1484784"/>
            <a:ext cx="8839064" cy="4536504"/>
          </a:xfrm>
        </p:spPr>
        <p:txBody>
          <a:bodyPr>
            <a:normAutofit/>
          </a:bodyPr>
          <a:lstStyle/>
          <a:p>
            <a:pPr algn="just">
              <a:lnSpc>
                <a:spcPct val="90000"/>
              </a:lnSpc>
            </a:pPr>
            <a:r>
              <a:rPr lang="en-US" altLang="zh-TW" sz="2800" dirty="0">
                <a:ea typeface="PMingLiU" panose="02020500000000000000" pitchFamily="18" charset="-120"/>
              </a:rPr>
              <a:t>The architect of the system</a:t>
            </a:r>
          </a:p>
          <a:p>
            <a:pPr algn="just">
              <a:lnSpc>
                <a:spcPct val="90000"/>
              </a:lnSpc>
            </a:pPr>
            <a:r>
              <a:rPr lang="en-US" altLang="zh-TW" sz="2800" dirty="0">
                <a:ea typeface="PMingLiU" panose="02020500000000000000" pitchFamily="18" charset="-120"/>
              </a:rPr>
              <a:t>Job requires excellent communication skills, knowledge capture tools, conceptual thinking, and a personality that motivates people</a:t>
            </a:r>
          </a:p>
          <a:p>
            <a:pPr algn="just">
              <a:lnSpc>
                <a:spcPct val="90000"/>
              </a:lnSpc>
            </a:pPr>
            <a:r>
              <a:rPr lang="en-US" altLang="zh-TW" sz="2800" dirty="0">
                <a:ea typeface="PMingLiU" panose="02020500000000000000" pitchFamily="18" charset="-120"/>
              </a:rPr>
              <a:t>Close contacts with the champion</a:t>
            </a:r>
          </a:p>
          <a:p>
            <a:pPr algn="just">
              <a:lnSpc>
                <a:spcPct val="90000"/>
              </a:lnSpc>
            </a:pPr>
            <a:r>
              <a:rPr lang="en-US" altLang="zh-TW" sz="2800" dirty="0">
                <a:ea typeface="PMingLiU" panose="02020500000000000000" pitchFamily="18" charset="-120"/>
              </a:rPr>
              <a:t>Rapport with top management for ongoing support</a:t>
            </a:r>
          </a:p>
        </p:txBody>
      </p:sp>
      <p:sp>
        <p:nvSpPr>
          <p:cNvPr id="4" name="Slide Number Placeholder 5">
            <a:extLst>
              <a:ext uri="{FF2B5EF4-FFF2-40B4-BE49-F238E27FC236}">
                <a16:creationId xmlns:a16="http://schemas.microsoft.com/office/drawing/2014/main" id="{CACB6460-5430-40D7-9083-AF0B2378AD82}"/>
              </a:ext>
            </a:extLst>
          </p:cNvPr>
          <p:cNvSpPr>
            <a:spLocks noGrp="1"/>
          </p:cNvSpPr>
          <p:nvPr>
            <p:ph type="sldNum" sz="quarter" idx="4294967295"/>
          </p:nvPr>
        </p:nvSpPr>
        <p:spPr>
          <a:xfrm>
            <a:off x="7239000" y="6324600"/>
            <a:ext cx="1905000" cy="457200"/>
          </a:xfrm>
        </p:spPr>
        <p:txBody>
          <a:bodyPr/>
          <a:lstStyle/>
          <a:p>
            <a:r>
              <a:rPr lang="en-US" altLang="zh-TW"/>
              <a:t>3-</a:t>
            </a:r>
            <a:fld id="{3FBFA29F-9C9B-4854-9A64-F20B070FDEDC}" type="slidenum">
              <a:rPr lang="en-US" altLang="zh-TW"/>
              <a:pPr/>
              <a:t>21</a:t>
            </a:fld>
            <a:endParaRPr lang="en-US" altLang="zh-TW"/>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3796DED1-9B60-4602-918B-A2181F0F79DC}"/>
              </a:ext>
            </a:extLst>
          </p:cNvPr>
          <p:cNvSpPr>
            <a:spLocks noGrp="1" noChangeArrowheads="1"/>
          </p:cNvSpPr>
          <p:nvPr>
            <p:ph type="title"/>
          </p:nvPr>
        </p:nvSpPr>
        <p:spPr>
          <a:xfrm>
            <a:off x="1066800" y="304800"/>
            <a:ext cx="7772400" cy="1323975"/>
          </a:xfrm>
        </p:spPr>
        <p:txBody>
          <a:bodyPr>
            <a:normAutofit fontScale="90000"/>
          </a:bodyPr>
          <a:lstStyle/>
          <a:p>
            <a:r>
              <a:rPr lang="en-US" altLang="zh-TW">
                <a:ea typeface="PMingLiU" panose="02020500000000000000" pitchFamily="18" charset="-120"/>
              </a:rPr>
              <a:t>Central Role of the Knowledge Developer</a:t>
            </a:r>
          </a:p>
        </p:txBody>
      </p:sp>
      <p:sp>
        <p:nvSpPr>
          <p:cNvPr id="33" name="Slide Number Placeholder 5">
            <a:extLst>
              <a:ext uri="{FF2B5EF4-FFF2-40B4-BE49-F238E27FC236}">
                <a16:creationId xmlns:a16="http://schemas.microsoft.com/office/drawing/2014/main" id="{28771BDB-396B-4604-B6A6-76FA39BE2CEE}"/>
              </a:ext>
            </a:extLst>
          </p:cNvPr>
          <p:cNvSpPr>
            <a:spLocks noGrp="1"/>
          </p:cNvSpPr>
          <p:nvPr>
            <p:ph type="sldNum" sz="quarter" idx="4294967295"/>
          </p:nvPr>
        </p:nvSpPr>
        <p:spPr>
          <a:xfrm>
            <a:off x="7239000" y="6324600"/>
            <a:ext cx="1905000" cy="457200"/>
          </a:xfrm>
        </p:spPr>
        <p:txBody>
          <a:bodyPr/>
          <a:lstStyle/>
          <a:p>
            <a:r>
              <a:rPr lang="en-US" altLang="zh-TW"/>
              <a:t>3-</a:t>
            </a:r>
            <a:fld id="{66458B16-7D97-49AA-83CF-1A6E81532367}" type="slidenum">
              <a:rPr lang="en-US" altLang="zh-TW"/>
              <a:pPr/>
              <a:t>22</a:t>
            </a:fld>
            <a:endParaRPr lang="en-US" altLang="zh-TW"/>
          </a:p>
        </p:txBody>
      </p:sp>
      <p:sp>
        <p:nvSpPr>
          <p:cNvPr id="111634" name="Rectangle 18">
            <a:extLst>
              <a:ext uri="{FF2B5EF4-FFF2-40B4-BE49-F238E27FC236}">
                <a16:creationId xmlns:a16="http://schemas.microsoft.com/office/drawing/2014/main" id="{F73CE46F-BCEF-4BE6-92D6-9973780CAFD6}"/>
              </a:ext>
            </a:extLst>
          </p:cNvPr>
          <p:cNvSpPr>
            <a:spLocks noChangeArrowheads="1"/>
          </p:cNvSpPr>
          <p:nvPr/>
        </p:nvSpPr>
        <p:spPr bwMode="auto">
          <a:xfrm>
            <a:off x="3040063" y="1981200"/>
            <a:ext cx="1300162" cy="585788"/>
          </a:xfrm>
          <a:prstGeom prst="rect">
            <a:avLst/>
          </a:prstGeom>
          <a:solidFill>
            <a:srgbClr val="FFFFFF"/>
          </a:solidFill>
          <a:ln w="9525">
            <a:solidFill>
              <a:srgbClr val="000000"/>
            </a:solidFill>
            <a:miter lim="800000"/>
            <a:headEnd/>
            <a:tailEnd/>
          </a:ln>
        </p:spPr>
        <p:txBody>
          <a:bodyPr/>
          <a:lstStyle/>
          <a:p>
            <a:pPr eaLnBrk="0" hangingPunct="0"/>
            <a:r>
              <a:rPr lang="en-US" altLang="zh-TW" sz="1200" b="1" dirty="0">
                <a:latin typeface="Times New Roman" panose="02020603050405020304" pitchFamily="18" charset="0"/>
                <a:ea typeface="PMingLiU" panose="02020500000000000000" pitchFamily="18" charset="-120"/>
              </a:rPr>
              <a:t>KNOWLEDGE WORKER</a:t>
            </a:r>
          </a:p>
        </p:txBody>
      </p:sp>
      <p:sp>
        <p:nvSpPr>
          <p:cNvPr id="111635" name="Rectangle 19">
            <a:extLst>
              <a:ext uri="{FF2B5EF4-FFF2-40B4-BE49-F238E27FC236}">
                <a16:creationId xmlns:a16="http://schemas.microsoft.com/office/drawing/2014/main" id="{BBB5B422-9B4E-46E0-8DF4-894F31C38A31}"/>
              </a:ext>
            </a:extLst>
          </p:cNvPr>
          <p:cNvSpPr>
            <a:spLocks noChangeArrowheads="1"/>
          </p:cNvSpPr>
          <p:nvPr/>
        </p:nvSpPr>
        <p:spPr bwMode="auto">
          <a:xfrm>
            <a:off x="6353175" y="5084763"/>
            <a:ext cx="914400" cy="458787"/>
          </a:xfrm>
          <a:prstGeom prst="rect">
            <a:avLst/>
          </a:prstGeom>
          <a:solidFill>
            <a:srgbClr val="FFFFFF"/>
          </a:solidFill>
          <a:ln w="9525">
            <a:solidFill>
              <a:srgbClr val="000000"/>
            </a:solidFill>
            <a:miter lim="800000"/>
            <a:headEnd/>
            <a:tailEnd/>
          </a:ln>
        </p:spPr>
        <p:txBody>
          <a:bodyPr/>
          <a:lstStyle/>
          <a:p>
            <a:pPr eaLnBrk="0" hangingPunct="0"/>
            <a:r>
              <a:rPr lang="en-US" altLang="zh-TW" sz="1200" b="1" dirty="0">
                <a:latin typeface="Times New Roman" panose="02020603050405020304" pitchFamily="18" charset="0"/>
                <a:ea typeface="PMingLiU" panose="02020500000000000000" pitchFamily="18" charset="-120"/>
              </a:rPr>
              <a:t>KNOWER</a:t>
            </a:r>
          </a:p>
        </p:txBody>
      </p:sp>
      <p:sp>
        <p:nvSpPr>
          <p:cNvPr id="111636" name="Rectangle 20">
            <a:extLst>
              <a:ext uri="{FF2B5EF4-FFF2-40B4-BE49-F238E27FC236}">
                <a16:creationId xmlns:a16="http://schemas.microsoft.com/office/drawing/2014/main" id="{7F4A8A87-8215-4260-A223-EE67C2598135}"/>
              </a:ext>
            </a:extLst>
          </p:cNvPr>
          <p:cNvSpPr>
            <a:spLocks noChangeArrowheads="1"/>
          </p:cNvSpPr>
          <p:nvPr/>
        </p:nvSpPr>
        <p:spPr bwMode="auto">
          <a:xfrm>
            <a:off x="6122988" y="2114550"/>
            <a:ext cx="1144587" cy="454025"/>
          </a:xfrm>
          <a:prstGeom prst="rect">
            <a:avLst/>
          </a:prstGeom>
          <a:solidFill>
            <a:srgbClr val="FFFFFF"/>
          </a:solidFill>
          <a:ln w="9525">
            <a:solidFill>
              <a:srgbClr val="000000"/>
            </a:solidFill>
            <a:miter lim="800000"/>
            <a:headEnd/>
            <a:tailEnd/>
          </a:ln>
        </p:spPr>
        <p:txBody>
          <a:bodyPr/>
          <a:lstStyle/>
          <a:p>
            <a:pPr eaLnBrk="0" hangingPunct="0"/>
            <a:r>
              <a:rPr lang="en-US" altLang="zh-TW" sz="1200" b="1" dirty="0">
                <a:latin typeface="Times New Roman" panose="02020603050405020304" pitchFamily="18" charset="0"/>
                <a:ea typeface="PMingLiU" panose="02020500000000000000" pitchFamily="18" charset="-120"/>
              </a:rPr>
              <a:t>CHAMPION</a:t>
            </a:r>
          </a:p>
        </p:txBody>
      </p:sp>
      <p:sp>
        <p:nvSpPr>
          <p:cNvPr id="111637" name="Rectangle 21">
            <a:extLst>
              <a:ext uri="{FF2B5EF4-FFF2-40B4-BE49-F238E27FC236}">
                <a16:creationId xmlns:a16="http://schemas.microsoft.com/office/drawing/2014/main" id="{8B0483FA-55D3-4DEC-968B-DC1ADE32AE8B}"/>
              </a:ext>
            </a:extLst>
          </p:cNvPr>
          <p:cNvSpPr>
            <a:spLocks noChangeArrowheads="1"/>
          </p:cNvSpPr>
          <p:nvPr/>
        </p:nvSpPr>
        <p:spPr bwMode="auto">
          <a:xfrm>
            <a:off x="4522788" y="3370263"/>
            <a:ext cx="1257300" cy="684212"/>
          </a:xfrm>
          <a:prstGeom prst="rect">
            <a:avLst/>
          </a:prstGeom>
          <a:solidFill>
            <a:srgbClr val="FFFFFF"/>
          </a:solidFill>
          <a:ln w="9525">
            <a:solidFill>
              <a:srgbClr val="000000"/>
            </a:solidFill>
            <a:miter lim="800000"/>
            <a:headEnd/>
            <a:tailEnd/>
          </a:ln>
        </p:spPr>
        <p:txBody>
          <a:bodyPr/>
          <a:lstStyle/>
          <a:p>
            <a:pPr eaLnBrk="0" hangingPunct="0"/>
            <a:endParaRPr lang="zh-TW" altLang="en-US" sz="1200" b="1" dirty="0">
              <a:latin typeface="Times New Roman" panose="02020603050405020304" pitchFamily="18" charset="0"/>
              <a:ea typeface="PMingLiU" panose="02020500000000000000" pitchFamily="18" charset="-120"/>
            </a:endParaRPr>
          </a:p>
          <a:p>
            <a:pPr eaLnBrk="0" hangingPunct="0"/>
            <a:r>
              <a:rPr lang="en-US" altLang="zh-TW" sz="1200" b="1" dirty="0">
                <a:latin typeface="Times New Roman" panose="02020603050405020304" pitchFamily="18" charset="0"/>
                <a:ea typeface="PMingLiU" panose="02020500000000000000" pitchFamily="18" charset="-120"/>
              </a:rPr>
              <a:t>KNOWLEDGE DEVELOPER</a:t>
            </a:r>
          </a:p>
        </p:txBody>
      </p:sp>
      <p:sp>
        <p:nvSpPr>
          <p:cNvPr id="111638" name="AutoShape 22">
            <a:extLst>
              <a:ext uri="{FF2B5EF4-FFF2-40B4-BE49-F238E27FC236}">
                <a16:creationId xmlns:a16="http://schemas.microsoft.com/office/drawing/2014/main" id="{8310D61E-49DF-4A2B-A45A-ED9CD1D9EFB1}"/>
              </a:ext>
            </a:extLst>
          </p:cNvPr>
          <p:cNvSpPr>
            <a:spLocks noChangeArrowheads="1"/>
          </p:cNvSpPr>
          <p:nvPr/>
        </p:nvSpPr>
        <p:spPr bwMode="auto">
          <a:xfrm>
            <a:off x="2925763" y="4856163"/>
            <a:ext cx="1185862" cy="1012825"/>
          </a:xfrm>
          <a:prstGeom prst="flowChartMagneticDisk">
            <a:avLst/>
          </a:prstGeom>
          <a:solidFill>
            <a:srgbClr val="FFFFFF"/>
          </a:solidFill>
          <a:ln w="9525">
            <a:solidFill>
              <a:srgbClr val="000000"/>
            </a:solidFill>
            <a:round/>
            <a:headEnd/>
            <a:tailEnd/>
          </a:ln>
        </p:spPr>
        <p:txBody>
          <a:bodyPr/>
          <a:lstStyle/>
          <a:p>
            <a:pPr algn="ctr" eaLnBrk="0" hangingPunct="0"/>
            <a:r>
              <a:rPr lang="en-US" altLang="zh-TW" sz="1000" b="1">
                <a:latin typeface="Times New Roman" panose="02020603050405020304" pitchFamily="18" charset="0"/>
                <a:ea typeface="PMingLiU" panose="02020500000000000000" pitchFamily="18" charset="-120"/>
              </a:rPr>
              <a:t>KNOWLEDGE BASE</a:t>
            </a:r>
          </a:p>
        </p:txBody>
      </p:sp>
      <p:sp>
        <p:nvSpPr>
          <p:cNvPr id="111639" name="Line 23">
            <a:extLst>
              <a:ext uri="{FF2B5EF4-FFF2-40B4-BE49-F238E27FC236}">
                <a16:creationId xmlns:a16="http://schemas.microsoft.com/office/drawing/2014/main" id="{E03B7FF4-8673-4530-9655-76AA50B7F7BD}"/>
              </a:ext>
            </a:extLst>
          </p:cNvPr>
          <p:cNvSpPr>
            <a:spLocks noChangeShapeType="1"/>
          </p:cNvSpPr>
          <p:nvPr/>
        </p:nvSpPr>
        <p:spPr bwMode="auto">
          <a:xfrm>
            <a:off x="3608388" y="2568575"/>
            <a:ext cx="914400" cy="1028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1640" name="Line 24">
            <a:extLst>
              <a:ext uri="{FF2B5EF4-FFF2-40B4-BE49-F238E27FC236}">
                <a16:creationId xmlns:a16="http://schemas.microsoft.com/office/drawing/2014/main" id="{C5325365-115F-4B39-B64D-1F24B1610093}"/>
              </a:ext>
            </a:extLst>
          </p:cNvPr>
          <p:cNvSpPr>
            <a:spLocks noChangeShapeType="1"/>
          </p:cNvSpPr>
          <p:nvPr/>
        </p:nvSpPr>
        <p:spPr bwMode="auto">
          <a:xfrm flipV="1">
            <a:off x="5322888" y="2225675"/>
            <a:ext cx="8001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1641" name="Line 25">
            <a:extLst>
              <a:ext uri="{FF2B5EF4-FFF2-40B4-BE49-F238E27FC236}">
                <a16:creationId xmlns:a16="http://schemas.microsoft.com/office/drawing/2014/main" id="{0A0BE490-D345-458B-A751-D7166924D606}"/>
              </a:ext>
            </a:extLst>
          </p:cNvPr>
          <p:cNvSpPr>
            <a:spLocks noChangeShapeType="1"/>
          </p:cNvSpPr>
          <p:nvPr/>
        </p:nvSpPr>
        <p:spPr bwMode="auto">
          <a:xfrm flipV="1">
            <a:off x="5551488" y="2568575"/>
            <a:ext cx="571500" cy="8001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1642" name="Line 26">
            <a:extLst>
              <a:ext uri="{FF2B5EF4-FFF2-40B4-BE49-F238E27FC236}">
                <a16:creationId xmlns:a16="http://schemas.microsoft.com/office/drawing/2014/main" id="{A11CF4D2-DF81-4F24-A416-56E2D670B7F3}"/>
              </a:ext>
            </a:extLst>
          </p:cNvPr>
          <p:cNvSpPr>
            <a:spLocks noChangeShapeType="1"/>
          </p:cNvSpPr>
          <p:nvPr/>
        </p:nvSpPr>
        <p:spPr bwMode="auto">
          <a:xfrm flipH="1">
            <a:off x="5780088" y="2568575"/>
            <a:ext cx="12573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1643" name="Line 27">
            <a:extLst>
              <a:ext uri="{FF2B5EF4-FFF2-40B4-BE49-F238E27FC236}">
                <a16:creationId xmlns:a16="http://schemas.microsoft.com/office/drawing/2014/main" id="{A526757D-3F61-4496-8B74-D10ED3A370D3}"/>
              </a:ext>
            </a:extLst>
          </p:cNvPr>
          <p:cNvSpPr>
            <a:spLocks noChangeShapeType="1"/>
          </p:cNvSpPr>
          <p:nvPr/>
        </p:nvSpPr>
        <p:spPr bwMode="auto">
          <a:xfrm flipH="1" flipV="1">
            <a:off x="5780088" y="3940175"/>
            <a:ext cx="8001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1644" name="Line 28">
            <a:extLst>
              <a:ext uri="{FF2B5EF4-FFF2-40B4-BE49-F238E27FC236}">
                <a16:creationId xmlns:a16="http://schemas.microsoft.com/office/drawing/2014/main" id="{9AED1DD1-8C27-41AE-9832-10DB5CD03E8E}"/>
              </a:ext>
            </a:extLst>
          </p:cNvPr>
          <p:cNvSpPr>
            <a:spLocks noChangeShapeType="1"/>
          </p:cNvSpPr>
          <p:nvPr/>
        </p:nvSpPr>
        <p:spPr bwMode="auto">
          <a:xfrm flipH="1">
            <a:off x="3886200" y="4051300"/>
            <a:ext cx="754063" cy="7858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1645" name="Line 29">
            <a:extLst>
              <a:ext uri="{FF2B5EF4-FFF2-40B4-BE49-F238E27FC236}">
                <a16:creationId xmlns:a16="http://schemas.microsoft.com/office/drawing/2014/main" id="{40D4CD76-694A-4887-8F51-9B6A535F8915}"/>
              </a:ext>
            </a:extLst>
          </p:cNvPr>
          <p:cNvSpPr>
            <a:spLocks noChangeShapeType="1"/>
          </p:cNvSpPr>
          <p:nvPr/>
        </p:nvSpPr>
        <p:spPr bwMode="auto">
          <a:xfrm flipV="1">
            <a:off x="3379788" y="2568575"/>
            <a:ext cx="0" cy="2286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1646" name="Line 30">
            <a:extLst>
              <a:ext uri="{FF2B5EF4-FFF2-40B4-BE49-F238E27FC236}">
                <a16:creationId xmlns:a16="http://schemas.microsoft.com/office/drawing/2014/main" id="{C1E07F58-DB6E-4BAC-B17F-D6572137DA74}"/>
              </a:ext>
            </a:extLst>
          </p:cNvPr>
          <p:cNvSpPr>
            <a:spLocks noChangeShapeType="1"/>
          </p:cNvSpPr>
          <p:nvPr/>
        </p:nvSpPr>
        <p:spPr bwMode="auto">
          <a:xfrm>
            <a:off x="3494088" y="2568575"/>
            <a:ext cx="0" cy="2286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1647" name="Line 31">
            <a:extLst>
              <a:ext uri="{FF2B5EF4-FFF2-40B4-BE49-F238E27FC236}">
                <a16:creationId xmlns:a16="http://schemas.microsoft.com/office/drawing/2014/main" id="{1950D7B1-698D-4E19-9F8A-03A84BF9355E}"/>
              </a:ext>
            </a:extLst>
          </p:cNvPr>
          <p:cNvSpPr>
            <a:spLocks noChangeShapeType="1"/>
          </p:cNvSpPr>
          <p:nvPr/>
        </p:nvSpPr>
        <p:spPr bwMode="auto">
          <a:xfrm>
            <a:off x="2668588" y="2374900"/>
            <a:ext cx="0" cy="297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59" name="Line 43">
            <a:extLst>
              <a:ext uri="{FF2B5EF4-FFF2-40B4-BE49-F238E27FC236}">
                <a16:creationId xmlns:a16="http://schemas.microsoft.com/office/drawing/2014/main" id="{5EB73B40-7F23-4FE7-A961-B5FF2756526A}"/>
              </a:ext>
            </a:extLst>
          </p:cNvPr>
          <p:cNvSpPr>
            <a:spLocks noChangeShapeType="1"/>
          </p:cNvSpPr>
          <p:nvPr/>
        </p:nvSpPr>
        <p:spPr bwMode="auto">
          <a:xfrm flipH="1">
            <a:off x="4038600" y="4038600"/>
            <a:ext cx="762000" cy="838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1660" name="Line 44">
            <a:extLst>
              <a:ext uri="{FF2B5EF4-FFF2-40B4-BE49-F238E27FC236}">
                <a16:creationId xmlns:a16="http://schemas.microsoft.com/office/drawing/2014/main" id="{FCA08F6A-C10F-446B-98AE-3DF6D50441E1}"/>
              </a:ext>
            </a:extLst>
          </p:cNvPr>
          <p:cNvSpPr>
            <a:spLocks noChangeShapeType="1"/>
          </p:cNvSpPr>
          <p:nvPr/>
        </p:nvSpPr>
        <p:spPr bwMode="auto">
          <a:xfrm>
            <a:off x="2667000" y="5334000"/>
            <a:ext cx="3048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1661" name="Line 45">
            <a:extLst>
              <a:ext uri="{FF2B5EF4-FFF2-40B4-BE49-F238E27FC236}">
                <a16:creationId xmlns:a16="http://schemas.microsoft.com/office/drawing/2014/main" id="{E0ED9C84-D7BB-4BCB-8B67-BD5601E08684}"/>
              </a:ext>
            </a:extLst>
          </p:cNvPr>
          <p:cNvSpPr>
            <a:spLocks noChangeShapeType="1"/>
          </p:cNvSpPr>
          <p:nvPr/>
        </p:nvSpPr>
        <p:spPr bwMode="auto">
          <a:xfrm>
            <a:off x="2667000" y="2362200"/>
            <a:ext cx="3810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1662" name="Line 46">
            <a:extLst>
              <a:ext uri="{FF2B5EF4-FFF2-40B4-BE49-F238E27FC236}">
                <a16:creationId xmlns:a16="http://schemas.microsoft.com/office/drawing/2014/main" id="{448CEB6B-4FBF-4262-AF65-A2D6FC091F18}"/>
              </a:ext>
            </a:extLst>
          </p:cNvPr>
          <p:cNvSpPr>
            <a:spLocks noChangeShapeType="1"/>
          </p:cNvSpPr>
          <p:nvPr/>
        </p:nvSpPr>
        <p:spPr bwMode="auto">
          <a:xfrm flipH="1" flipV="1">
            <a:off x="4038600" y="2590800"/>
            <a:ext cx="685800" cy="762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1663" name="Text Box 47">
            <a:extLst>
              <a:ext uri="{FF2B5EF4-FFF2-40B4-BE49-F238E27FC236}">
                <a16:creationId xmlns:a16="http://schemas.microsoft.com/office/drawing/2014/main" id="{1219422D-B2CD-458F-911A-6F6F51850D2C}"/>
              </a:ext>
            </a:extLst>
          </p:cNvPr>
          <p:cNvSpPr txBox="1">
            <a:spLocks noChangeArrowheads="1"/>
          </p:cNvSpPr>
          <p:nvPr/>
        </p:nvSpPr>
        <p:spPr bwMode="auto">
          <a:xfrm>
            <a:off x="1584325" y="3386138"/>
            <a:ext cx="76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200" i="1">
                <a:ea typeface="PMingLiU" panose="02020500000000000000" pitchFamily="18" charset="-120"/>
              </a:rPr>
              <a:t>Interactive</a:t>
            </a:r>
          </a:p>
          <a:p>
            <a:r>
              <a:rPr lang="en-US" altLang="zh-TW" sz="1200" i="1">
                <a:ea typeface="PMingLiU" panose="02020500000000000000" pitchFamily="18" charset="-120"/>
              </a:rPr>
              <a:t>Interface</a:t>
            </a:r>
          </a:p>
        </p:txBody>
      </p:sp>
      <p:sp>
        <p:nvSpPr>
          <p:cNvPr id="111664" name="Text Box 48">
            <a:extLst>
              <a:ext uri="{FF2B5EF4-FFF2-40B4-BE49-F238E27FC236}">
                <a16:creationId xmlns:a16="http://schemas.microsoft.com/office/drawing/2014/main" id="{1353928C-E048-4137-961D-A2264E5934C3}"/>
              </a:ext>
            </a:extLst>
          </p:cNvPr>
          <p:cNvSpPr txBox="1">
            <a:spLocks noChangeArrowheads="1"/>
          </p:cNvSpPr>
          <p:nvPr/>
        </p:nvSpPr>
        <p:spPr bwMode="auto">
          <a:xfrm>
            <a:off x="2803525" y="3233738"/>
            <a:ext cx="698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200" i="1">
                <a:ea typeface="PMingLiU" panose="02020500000000000000" pitchFamily="18" charset="-120"/>
              </a:rPr>
              <a:t>Solutions</a:t>
            </a:r>
          </a:p>
        </p:txBody>
      </p:sp>
      <p:sp>
        <p:nvSpPr>
          <p:cNvPr id="111665" name="Text Box 49">
            <a:extLst>
              <a:ext uri="{FF2B5EF4-FFF2-40B4-BE49-F238E27FC236}">
                <a16:creationId xmlns:a16="http://schemas.microsoft.com/office/drawing/2014/main" id="{D025C956-A020-48EB-AA31-34217E28CA2F}"/>
              </a:ext>
            </a:extLst>
          </p:cNvPr>
          <p:cNvSpPr txBox="1">
            <a:spLocks noChangeArrowheads="1"/>
          </p:cNvSpPr>
          <p:nvPr/>
        </p:nvSpPr>
        <p:spPr bwMode="auto">
          <a:xfrm>
            <a:off x="3429000" y="3767138"/>
            <a:ext cx="974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1200" i="1">
                <a:ea typeface="PMingLiU" panose="02020500000000000000" pitchFamily="18" charset="-120"/>
              </a:rPr>
              <a:t>User</a:t>
            </a:r>
          </a:p>
          <a:p>
            <a:r>
              <a:rPr lang="en-US" altLang="zh-TW" sz="1200" i="1">
                <a:ea typeface="PMingLiU" panose="02020500000000000000" pitchFamily="18" charset="-120"/>
              </a:rPr>
              <a:t>Acceptance</a:t>
            </a:r>
          </a:p>
        </p:txBody>
      </p:sp>
      <p:sp>
        <p:nvSpPr>
          <p:cNvPr id="111666" name="Text Box 50">
            <a:extLst>
              <a:ext uri="{FF2B5EF4-FFF2-40B4-BE49-F238E27FC236}">
                <a16:creationId xmlns:a16="http://schemas.microsoft.com/office/drawing/2014/main" id="{60314A98-8771-414B-B961-52DEA782BABF}"/>
              </a:ext>
            </a:extLst>
          </p:cNvPr>
          <p:cNvSpPr txBox="1">
            <a:spLocks noChangeArrowheads="1"/>
          </p:cNvSpPr>
          <p:nvPr/>
        </p:nvSpPr>
        <p:spPr bwMode="auto">
          <a:xfrm>
            <a:off x="3641725" y="4300538"/>
            <a:ext cx="5730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1200">
                <a:ea typeface="PMingLiU" panose="02020500000000000000" pitchFamily="18" charset="-120"/>
              </a:rPr>
              <a:t>  </a:t>
            </a:r>
            <a:r>
              <a:rPr lang="en-US" altLang="zh-TW" sz="1200" i="1">
                <a:ea typeface="PMingLiU" panose="02020500000000000000" pitchFamily="18" charset="-120"/>
              </a:rPr>
              <a:t>Rules</a:t>
            </a:r>
          </a:p>
        </p:txBody>
      </p:sp>
      <p:sp>
        <p:nvSpPr>
          <p:cNvPr id="111667" name="Text Box 51">
            <a:extLst>
              <a:ext uri="{FF2B5EF4-FFF2-40B4-BE49-F238E27FC236}">
                <a16:creationId xmlns:a16="http://schemas.microsoft.com/office/drawing/2014/main" id="{88D944D7-D73B-4799-B0B5-88C4B1A64257}"/>
              </a:ext>
            </a:extLst>
          </p:cNvPr>
          <p:cNvSpPr txBox="1">
            <a:spLocks noChangeArrowheads="1"/>
          </p:cNvSpPr>
          <p:nvPr/>
        </p:nvSpPr>
        <p:spPr bwMode="auto">
          <a:xfrm>
            <a:off x="4343400" y="43434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TW" altLang="en-US">
              <a:ea typeface="PMingLiU" panose="02020500000000000000" pitchFamily="18" charset="-120"/>
            </a:endParaRPr>
          </a:p>
        </p:txBody>
      </p:sp>
      <p:sp>
        <p:nvSpPr>
          <p:cNvPr id="111668" name="Text Box 52">
            <a:extLst>
              <a:ext uri="{FF2B5EF4-FFF2-40B4-BE49-F238E27FC236}">
                <a16:creationId xmlns:a16="http://schemas.microsoft.com/office/drawing/2014/main" id="{2B559ADA-D037-47DB-A146-C13EFE40CF3D}"/>
              </a:ext>
            </a:extLst>
          </p:cNvPr>
          <p:cNvSpPr txBox="1">
            <a:spLocks noChangeArrowheads="1"/>
          </p:cNvSpPr>
          <p:nvPr/>
        </p:nvSpPr>
        <p:spPr bwMode="auto">
          <a:xfrm>
            <a:off x="4327525" y="4529138"/>
            <a:ext cx="5937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200" i="1">
                <a:ea typeface="PMingLiU" panose="02020500000000000000" pitchFamily="18" charset="-120"/>
              </a:rPr>
              <a:t>Testing</a:t>
            </a:r>
          </a:p>
        </p:txBody>
      </p:sp>
      <p:sp>
        <p:nvSpPr>
          <p:cNvPr id="111669" name="Text Box 53">
            <a:extLst>
              <a:ext uri="{FF2B5EF4-FFF2-40B4-BE49-F238E27FC236}">
                <a16:creationId xmlns:a16="http://schemas.microsoft.com/office/drawing/2014/main" id="{3E555099-3C45-4F29-8141-189D00247DDF}"/>
              </a:ext>
            </a:extLst>
          </p:cNvPr>
          <p:cNvSpPr txBox="1">
            <a:spLocks noChangeArrowheads="1"/>
          </p:cNvSpPr>
          <p:nvPr/>
        </p:nvSpPr>
        <p:spPr bwMode="auto">
          <a:xfrm>
            <a:off x="6232525" y="4376738"/>
            <a:ext cx="80486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200" i="1">
                <a:ea typeface="PMingLiU" panose="02020500000000000000" pitchFamily="18" charset="-120"/>
              </a:rPr>
              <a:t>Knowledge</a:t>
            </a:r>
          </a:p>
        </p:txBody>
      </p:sp>
      <p:sp>
        <p:nvSpPr>
          <p:cNvPr id="111670" name="Text Box 54">
            <a:extLst>
              <a:ext uri="{FF2B5EF4-FFF2-40B4-BE49-F238E27FC236}">
                <a16:creationId xmlns:a16="http://schemas.microsoft.com/office/drawing/2014/main" id="{39E1FE9D-5ABC-44D2-8B25-EBCECD955C7F}"/>
              </a:ext>
            </a:extLst>
          </p:cNvPr>
          <p:cNvSpPr txBox="1">
            <a:spLocks noChangeArrowheads="1"/>
          </p:cNvSpPr>
          <p:nvPr/>
        </p:nvSpPr>
        <p:spPr bwMode="auto">
          <a:xfrm>
            <a:off x="6537325" y="2928938"/>
            <a:ext cx="6238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200" i="1">
                <a:ea typeface="PMingLiU" panose="02020500000000000000" pitchFamily="18" charset="-120"/>
              </a:rPr>
              <a:t>Support</a:t>
            </a:r>
          </a:p>
        </p:txBody>
      </p:sp>
      <p:sp>
        <p:nvSpPr>
          <p:cNvPr id="111671" name="Text Box 55">
            <a:extLst>
              <a:ext uri="{FF2B5EF4-FFF2-40B4-BE49-F238E27FC236}">
                <a16:creationId xmlns:a16="http://schemas.microsoft.com/office/drawing/2014/main" id="{BFD5A33B-9871-440C-B610-5D674110D2B1}"/>
              </a:ext>
            </a:extLst>
          </p:cNvPr>
          <p:cNvSpPr txBox="1">
            <a:spLocks noChangeArrowheads="1"/>
          </p:cNvSpPr>
          <p:nvPr/>
        </p:nvSpPr>
        <p:spPr bwMode="auto">
          <a:xfrm>
            <a:off x="3641725" y="3081338"/>
            <a:ext cx="7334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200" i="1">
                <a:ea typeface="PMingLiU" panose="02020500000000000000" pitchFamily="18" charset="-120"/>
              </a:rPr>
              <a:t>Feedback</a:t>
            </a:r>
          </a:p>
        </p:txBody>
      </p:sp>
      <p:sp>
        <p:nvSpPr>
          <p:cNvPr id="111672" name="Text Box 56">
            <a:extLst>
              <a:ext uri="{FF2B5EF4-FFF2-40B4-BE49-F238E27FC236}">
                <a16:creationId xmlns:a16="http://schemas.microsoft.com/office/drawing/2014/main" id="{A0F8FC96-C164-4A67-BDD1-B2D714BD63FE}"/>
              </a:ext>
            </a:extLst>
          </p:cNvPr>
          <p:cNvSpPr txBox="1">
            <a:spLocks noChangeArrowheads="1"/>
          </p:cNvSpPr>
          <p:nvPr/>
        </p:nvSpPr>
        <p:spPr bwMode="auto">
          <a:xfrm>
            <a:off x="4267200" y="2700338"/>
            <a:ext cx="91916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1200" i="1">
                <a:ea typeface="PMingLiU" panose="02020500000000000000" pitchFamily="18" charset="-120"/>
              </a:rPr>
              <a:t>Prototypes</a:t>
            </a:r>
          </a:p>
        </p:txBody>
      </p:sp>
      <p:sp>
        <p:nvSpPr>
          <p:cNvPr id="111673" name="Text Box 57">
            <a:extLst>
              <a:ext uri="{FF2B5EF4-FFF2-40B4-BE49-F238E27FC236}">
                <a16:creationId xmlns:a16="http://schemas.microsoft.com/office/drawing/2014/main" id="{8EF47379-7597-4093-A339-89C436F45C62}"/>
              </a:ext>
            </a:extLst>
          </p:cNvPr>
          <p:cNvSpPr txBox="1">
            <a:spLocks noChangeArrowheads="1"/>
          </p:cNvSpPr>
          <p:nvPr/>
        </p:nvSpPr>
        <p:spPr bwMode="auto">
          <a:xfrm>
            <a:off x="5318125" y="2243138"/>
            <a:ext cx="684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200" i="1" dirty="0">
                <a:ea typeface="PMingLiU" panose="02020500000000000000" pitchFamily="18" charset="-120"/>
              </a:rPr>
              <a:t>Progress</a:t>
            </a:r>
          </a:p>
          <a:p>
            <a:r>
              <a:rPr lang="en-US" altLang="zh-TW" sz="1200" i="1" dirty="0">
                <a:ea typeface="PMingLiU" panose="02020500000000000000" pitchFamily="18" charset="-120"/>
              </a:rPr>
              <a:t>Reports</a:t>
            </a:r>
          </a:p>
        </p:txBody>
      </p:sp>
      <p:sp>
        <p:nvSpPr>
          <p:cNvPr id="111674" name="Text Box 58">
            <a:extLst>
              <a:ext uri="{FF2B5EF4-FFF2-40B4-BE49-F238E27FC236}">
                <a16:creationId xmlns:a16="http://schemas.microsoft.com/office/drawing/2014/main" id="{7D90F839-6667-4DA0-9238-68FCF111E68E}"/>
              </a:ext>
            </a:extLst>
          </p:cNvPr>
          <p:cNvSpPr txBox="1">
            <a:spLocks noChangeArrowheads="1"/>
          </p:cNvSpPr>
          <p:nvPr/>
        </p:nvSpPr>
        <p:spPr bwMode="auto">
          <a:xfrm>
            <a:off x="5851525" y="2700338"/>
            <a:ext cx="5810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200" i="1">
                <a:ea typeface="PMingLiU" panose="02020500000000000000" pitchFamily="18" charset="-120"/>
              </a:rPr>
              <a:t>Demos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7DCB50D6-9C60-4E3A-BDA4-8C9DE6911D13}"/>
              </a:ext>
            </a:extLst>
          </p:cNvPr>
          <p:cNvSpPr>
            <a:spLocks noGrp="1" noChangeArrowheads="1"/>
          </p:cNvSpPr>
          <p:nvPr>
            <p:ph type="title"/>
          </p:nvPr>
        </p:nvSpPr>
        <p:spPr/>
        <p:txBody>
          <a:bodyPr/>
          <a:lstStyle/>
          <a:p>
            <a:r>
              <a:rPr lang="en-US" altLang="zh-TW">
                <a:ea typeface="PMingLiU" panose="02020500000000000000" pitchFamily="18" charset="-120"/>
              </a:rPr>
              <a:t>Design of the KM Blueprint</a:t>
            </a:r>
          </a:p>
        </p:txBody>
      </p:sp>
      <p:sp>
        <p:nvSpPr>
          <p:cNvPr id="113667" name="Rectangle 3">
            <a:extLst>
              <a:ext uri="{FF2B5EF4-FFF2-40B4-BE49-F238E27FC236}">
                <a16:creationId xmlns:a16="http://schemas.microsoft.com/office/drawing/2014/main" id="{9D8ECF56-0C6A-404A-B325-DB26038284F8}"/>
              </a:ext>
            </a:extLst>
          </p:cNvPr>
          <p:cNvSpPr>
            <a:spLocks noGrp="1" noChangeArrowheads="1"/>
          </p:cNvSpPr>
          <p:nvPr>
            <p:ph idx="1"/>
          </p:nvPr>
        </p:nvSpPr>
        <p:spPr/>
        <p:txBody>
          <a:bodyPr>
            <a:normAutofit lnSpcReduction="10000"/>
          </a:bodyPr>
          <a:lstStyle/>
          <a:p>
            <a:pPr>
              <a:lnSpc>
                <a:spcPct val="90000"/>
              </a:lnSpc>
              <a:buFont typeface="Wingdings" panose="05000000000000000000" pitchFamily="2" charset="2"/>
              <a:buNone/>
            </a:pPr>
            <a:r>
              <a:rPr lang="en-US" altLang="zh-TW" sz="2200" dirty="0">
                <a:ea typeface="PMingLiU" panose="02020500000000000000" pitchFamily="18" charset="-120"/>
              </a:rPr>
              <a:t>The KM system design (blueprint) addresses several issues:</a:t>
            </a:r>
          </a:p>
          <a:p>
            <a:pPr>
              <a:lnSpc>
                <a:spcPct val="90000"/>
              </a:lnSpc>
            </a:pPr>
            <a:r>
              <a:rPr lang="en-US" altLang="zh-TW" sz="2200" dirty="0">
                <a:ea typeface="PMingLiU" panose="02020500000000000000" pitchFamily="18" charset="-120"/>
              </a:rPr>
              <a:t>System interoperability and scalability with existing company IT infrastructure</a:t>
            </a:r>
          </a:p>
          <a:p>
            <a:pPr>
              <a:lnSpc>
                <a:spcPct val="90000"/>
              </a:lnSpc>
            </a:pPr>
            <a:r>
              <a:rPr lang="en-US" altLang="zh-TW" sz="2200" dirty="0">
                <a:ea typeface="PMingLiU" panose="02020500000000000000" pitchFamily="18" charset="-120"/>
              </a:rPr>
              <a:t>Finalize scope of proposed KM system with realized net benefits </a:t>
            </a:r>
          </a:p>
          <a:p>
            <a:pPr>
              <a:lnSpc>
                <a:spcPct val="90000"/>
              </a:lnSpc>
            </a:pPr>
            <a:r>
              <a:rPr lang="en-US" altLang="zh-TW" sz="2200" dirty="0">
                <a:ea typeface="PMingLiU" panose="02020500000000000000" pitchFamily="18" charset="-120"/>
              </a:rPr>
              <a:t>Decide on required system components</a:t>
            </a:r>
          </a:p>
          <a:p>
            <a:pPr>
              <a:lnSpc>
                <a:spcPct val="90000"/>
              </a:lnSpc>
            </a:pPr>
            <a:r>
              <a:rPr lang="en-US" altLang="zh-TW" sz="2200" dirty="0">
                <a:ea typeface="PMingLiU" panose="02020500000000000000" pitchFamily="18" charset="-120"/>
              </a:rPr>
              <a:t>Develop the key layers of the KM architecture to meet company requirements. Key layers are:</a:t>
            </a:r>
          </a:p>
          <a:p>
            <a:pPr lvl="1">
              <a:lnSpc>
                <a:spcPct val="90000"/>
              </a:lnSpc>
            </a:pPr>
            <a:r>
              <a:rPr lang="en-US" altLang="zh-TW" sz="2200" dirty="0">
                <a:ea typeface="PMingLiU" panose="02020500000000000000" pitchFamily="18" charset="-120"/>
              </a:rPr>
              <a:t>User interface</a:t>
            </a:r>
          </a:p>
          <a:p>
            <a:pPr lvl="1">
              <a:lnSpc>
                <a:spcPct val="90000"/>
              </a:lnSpc>
            </a:pPr>
            <a:r>
              <a:rPr lang="en-US" altLang="zh-TW" sz="2200" dirty="0">
                <a:ea typeface="PMingLiU" panose="02020500000000000000" pitchFamily="18" charset="-120"/>
              </a:rPr>
              <a:t>Authentication/security layer </a:t>
            </a:r>
          </a:p>
          <a:p>
            <a:pPr lvl="1">
              <a:lnSpc>
                <a:spcPct val="90000"/>
              </a:lnSpc>
            </a:pPr>
            <a:r>
              <a:rPr lang="en-US" altLang="zh-TW" sz="2200" dirty="0">
                <a:ea typeface="PMingLiU" panose="02020500000000000000" pitchFamily="18" charset="-120"/>
              </a:rPr>
              <a:t>Collaborative agents and filtering</a:t>
            </a:r>
          </a:p>
          <a:p>
            <a:pPr lvl="1">
              <a:lnSpc>
                <a:spcPct val="90000"/>
              </a:lnSpc>
            </a:pPr>
            <a:r>
              <a:rPr lang="en-US" altLang="zh-TW" sz="2200" dirty="0">
                <a:ea typeface="PMingLiU" panose="02020500000000000000" pitchFamily="18" charset="-120"/>
              </a:rPr>
              <a:t>Application layer</a:t>
            </a:r>
          </a:p>
          <a:p>
            <a:pPr lvl="1">
              <a:lnSpc>
                <a:spcPct val="90000"/>
              </a:lnSpc>
            </a:pPr>
            <a:r>
              <a:rPr lang="en-US" altLang="zh-TW" sz="2200" dirty="0">
                <a:ea typeface="PMingLiU" panose="02020500000000000000" pitchFamily="18" charset="-120"/>
              </a:rPr>
              <a:t>Transport Internet layer</a:t>
            </a:r>
          </a:p>
          <a:p>
            <a:pPr lvl="1">
              <a:lnSpc>
                <a:spcPct val="90000"/>
              </a:lnSpc>
            </a:pPr>
            <a:r>
              <a:rPr lang="en-US" altLang="zh-TW" sz="2200" dirty="0">
                <a:ea typeface="PMingLiU" panose="02020500000000000000" pitchFamily="18" charset="-120"/>
              </a:rPr>
              <a:t>Physical layer</a:t>
            </a:r>
          </a:p>
        </p:txBody>
      </p:sp>
      <p:sp>
        <p:nvSpPr>
          <p:cNvPr id="4" name="Slide Number Placeholder 5">
            <a:extLst>
              <a:ext uri="{FF2B5EF4-FFF2-40B4-BE49-F238E27FC236}">
                <a16:creationId xmlns:a16="http://schemas.microsoft.com/office/drawing/2014/main" id="{BA2C2C74-BA46-497E-9BF9-080D237A57D0}"/>
              </a:ext>
            </a:extLst>
          </p:cNvPr>
          <p:cNvSpPr>
            <a:spLocks noGrp="1"/>
          </p:cNvSpPr>
          <p:nvPr>
            <p:ph type="sldNum" sz="quarter" idx="4294967295"/>
          </p:nvPr>
        </p:nvSpPr>
        <p:spPr>
          <a:xfrm>
            <a:off x="7239000" y="6324600"/>
            <a:ext cx="1905000" cy="457200"/>
          </a:xfrm>
        </p:spPr>
        <p:txBody>
          <a:bodyPr/>
          <a:lstStyle/>
          <a:p>
            <a:r>
              <a:rPr lang="en-US" altLang="zh-TW"/>
              <a:t>3-</a:t>
            </a:r>
            <a:fld id="{65DC5214-92CE-4DA3-8859-2DF9FA84BC7B}" type="slidenum">
              <a:rPr lang="en-US" altLang="zh-TW"/>
              <a:pPr/>
              <a:t>23</a:t>
            </a:fld>
            <a:endParaRPr lang="en-US" altLang="zh-TW"/>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7FDEDB3A-C0F6-42C4-88E2-7EA37C7898B8}"/>
              </a:ext>
            </a:extLst>
          </p:cNvPr>
          <p:cNvSpPr>
            <a:spLocks noGrp="1" noChangeArrowheads="1"/>
          </p:cNvSpPr>
          <p:nvPr>
            <p:ph type="title"/>
          </p:nvPr>
        </p:nvSpPr>
        <p:spPr/>
        <p:txBody>
          <a:bodyPr/>
          <a:lstStyle/>
          <a:p>
            <a:r>
              <a:rPr lang="en-US" altLang="zh-TW">
                <a:ea typeface="PMingLiU" panose="02020500000000000000" pitchFamily="18" charset="-120"/>
              </a:rPr>
              <a:t>Testing the KM System</a:t>
            </a:r>
          </a:p>
        </p:txBody>
      </p:sp>
      <p:sp>
        <p:nvSpPr>
          <p:cNvPr id="115715" name="Rectangle 3">
            <a:extLst>
              <a:ext uri="{FF2B5EF4-FFF2-40B4-BE49-F238E27FC236}">
                <a16:creationId xmlns:a16="http://schemas.microsoft.com/office/drawing/2014/main" id="{DAD64284-2B83-41A1-B722-613F7980261F}"/>
              </a:ext>
            </a:extLst>
          </p:cNvPr>
          <p:cNvSpPr>
            <a:spLocks noGrp="1" noChangeArrowheads="1"/>
          </p:cNvSpPr>
          <p:nvPr>
            <p:ph idx="1"/>
          </p:nvPr>
        </p:nvSpPr>
        <p:spPr/>
        <p:txBody>
          <a:bodyPr/>
          <a:lstStyle/>
          <a:p>
            <a:r>
              <a:rPr lang="en-US" altLang="zh-TW" i="1" dirty="0">
                <a:ea typeface="PMingLiU" panose="02020500000000000000" pitchFamily="18" charset="-120"/>
              </a:rPr>
              <a:t>Verification</a:t>
            </a:r>
            <a:r>
              <a:rPr lang="en-US" altLang="zh-TW" dirty="0">
                <a:ea typeface="PMingLiU" panose="02020500000000000000" pitchFamily="18" charset="-120"/>
              </a:rPr>
              <a:t> procedure: ensures that the </a:t>
            </a:r>
            <a:r>
              <a:rPr lang="en-US" altLang="zh-TW" i="1" dirty="0">
                <a:ea typeface="PMingLiU" panose="02020500000000000000" pitchFamily="18" charset="-120"/>
              </a:rPr>
              <a:t>system is right</a:t>
            </a:r>
            <a:endParaRPr lang="en-US" altLang="zh-TW" dirty="0">
              <a:ea typeface="PMingLiU" panose="02020500000000000000" pitchFamily="18" charset="-120"/>
            </a:endParaRPr>
          </a:p>
          <a:p>
            <a:r>
              <a:rPr lang="en-US" altLang="zh-TW" i="1" dirty="0">
                <a:ea typeface="PMingLiU" panose="02020500000000000000" pitchFamily="18" charset="-120"/>
              </a:rPr>
              <a:t>Validation</a:t>
            </a:r>
            <a:r>
              <a:rPr lang="en-US" altLang="zh-TW" dirty="0">
                <a:ea typeface="PMingLiU" panose="02020500000000000000" pitchFamily="18" charset="-120"/>
              </a:rPr>
              <a:t> procedure:  ensures that the system is the </a:t>
            </a:r>
            <a:r>
              <a:rPr lang="en-US" altLang="zh-TW" i="1" dirty="0">
                <a:ea typeface="PMingLiU" panose="02020500000000000000" pitchFamily="18" charset="-120"/>
              </a:rPr>
              <a:t>right system</a:t>
            </a:r>
            <a:endParaRPr lang="en-US" altLang="zh-TW" dirty="0">
              <a:ea typeface="PMingLiU" panose="02020500000000000000" pitchFamily="18" charset="-120"/>
            </a:endParaRPr>
          </a:p>
          <a:p>
            <a:r>
              <a:rPr lang="en-US" altLang="zh-TW" dirty="0">
                <a:ea typeface="PMingLiU" panose="02020500000000000000" pitchFamily="18" charset="-120"/>
              </a:rPr>
              <a:t>Validation of KM systems is not foolproof</a:t>
            </a:r>
          </a:p>
        </p:txBody>
      </p:sp>
      <p:sp>
        <p:nvSpPr>
          <p:cNvPr id="4" name="Slide Number Placeholder 5">
            <a:extLst>
              <a:ext uri="{FF2B5EF4-FFF2-40B4-BE49-F238E27FC236}">
                <a16:creationId xmlns:a16="http://schemas.microsoft.com/office/drawing/2014/main" id="{008ED73C-94DF-4BC4-8785-AD8CFFB00743}"/>
              </a:ext>
            </a:extLst>
          </p:cNvPr>
          <p:cNvSpPr>
            <a:spLocks noGrp="1"/>
          </p:cNvSpPr>
          <p:nvPr>
            <p:ph type="sldNum" sz="quarter" idx="4294967295"/>
          </p:nvPr>
        </p:nvSpPr>
        <p:spPr>
          <a:xfrm>
            <a:off x="7239000" y="6324600"/>
            <a:ext cx="1905000" cy="457200"/>
          </a:xfrm>
        </p:spPr>
        <p:txBody>
          <a:bodyPr/>
          <a:lstStyle/>
          <a:p>
            <a:r>
              <a:rPr lang="en-US" altLang="zh-TW"/>
              <a:t>3-</a:t>
            </a:r>
            <a:fld id="{0C0EFC07-9103-4A07-8361-43FB75A2A802}" type="slidenum">
              <a:rPr lang="en-US" altLang="zh-TW"/>
              <a:pPr/>
              <a:t>24</a:t>
            </a:fld>
            <a:endParaRPr lang="en-US" altLang="zh-TW"/>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840F6E5B-51FF-4BDD-B214-8E06949E12D5}"/>
              </a:ext>
            </a:extLst>
          </p:cNvPr>
          <p:cNvSpPr>
            <a:spLocks noGrp="1" noChangeArrowheads="1"/>
          </p:cNvSpPr>
          <p:nvPr>
            <p:ph type="title"/>
          </p:nvPr>
        </p:nvSpPr>
        <p:spPr/>
        <p:txBody>
          <a:bodyPr/>
          <a:lstStyle/>
          <a:p>
            <a:r>
              <a:rPr lang="en-US" altLang="zh-TW">
                <a:ea typeface="PMingLiU" panose="02020500000000000000" pitchFamily="18" charset="-120"/>
              </a:rPr>
              <a:t>Implementing the KM System</a:t>
            </a:r>
          </a:p>
        </p:txBody>
      </p:sp>
      <p:sp>
        <p:nvSpPr>
          <p:cNvPr id="117763" name="Rectangle 3">
            <a:extLst>
              <a:ext uri="{FF2B5EF4-FFF2-40B4-BE49-F238E27FC236}">
                <a16:creationId xmlns:a16="http://schemas.microsoft.com/office/drawing/2014/main" id="{FF58F31B-1085-4512-B27B-78D7FDE5C1CC}"/>
              </a:ext>
            </a:extLst>
          </p:cNvPr>
          <p:cNvSpPr>
            <a:spLocks noGrp="1" noChangeArrowheads="1"/>
          </p:cNvSpPr>
          <p:nvPr>
            <p:ph idx="1"/>
          </p:nvPr>
        </p:nvSpPr>
        <p:spPr/>
        <p:txBody>
          <a:bodyPr/>
          <a:lstStyle/>
          <a:p>
            <a:pPr>
              <a:lnSpc>
                <a:spcPct val="90000"/>
              </a:lnSpc>
            </a:pPr>
            <a:r>
              <a:rPr lang="en-US" altLang="zh-TW" sz="2400" i="1">
                <a:ea typeface="PMingLiU" panose="02020500000000000000" pitchFamily="18" charset="-120"/>
              </a:rPr>
              <a:t>Converting </a:t>
            </a:r>
            <a:r>
              <a:rPr lang="en-US" altLang="zh-TW" sz="2400">
                <a:ea typeface="PMingLiU" panose="02020500000000000000" pitchFamily="18" charset="-120"/>
              </a:rPr>
              <a:t>a new KM system into actual operation</a:t>
            </a:r>
          </a:p>
          <a:p>
            <a:pPr>
              <a:lnSpc>
                <a:spcPct val="90000"/>
              </a:lnSpc>
            </a:pPr>
            <a:r>
              <a:rPr lang="en-US" altLang="zh-TW" sz="2400">
                <a:ea typeface="PMingLiU" panose="02020500000000000000" pitchFamily="18" charset="-120"/>
              </a:rPr>
              <a:t>This phase includes</a:t>
            </a:r>
            <a:r>
              <a:rPr lang="en-US" altLang="zh-TW" sz="2400" i="1">
                <a:ea typeface="PMingLiU" panose="02020500000000000000" pitchFamily="18" charset="-120"/>
              </a:rPr>
              <a:t> conversion</a:t>
            </a:r>
            <a:r>
              <a:rPr lang="en-US" altLang="zh-TW" sz="2400">
                <a:ea typeface="PMingLiU" panose="02020500000000000000" pitchFamily="18" charset="-120"/>
              </a:rPr>
              <a:t> of data or files</a:t>
            </a:r>
          </a:p>
          <a:p>
            <a:pPr>
              <a:lnSpc>
                <a:spcPct val="90000"/>
              </a:lnSpc>
            </a:pPr>
            <a:r>
              <a:rPr lang="en-US" altLang="zh-TW" sz="2400">
                <a:ea typeface="PMingLiU" panose="02020500000000000000" pitchFamily="18" charset="-120"/>
              </a:rPr>
              <a:t>This phase also includes user training</a:t>
            </a:r>
          </a:p>
          <a:p>
            <a:pPr>
              <a:lnSpc>
                <a:spcPct val="90000"/>
              </a:lnSpc>
            </a:pPr>
            <a:r>
              <a:rPr lang="en-US" altLang="zh-TW" sz="2400">
                <a:ea typeface="PMingLiU" panose="02020500000000000000" pitchFamily="18" charset="-120"/>
              </a:rPr>
              <a:t>Quality assurance is paramount, which includes checking for:</a:t>
            </a:r>
          </a:p>
          <a:p>
            <a:pPr lvl="1">
              <a:lnSpc>
                <a:spcPct val="90000"/>
              </a:lnSpc>
            </a:pPr>
            <a:r>
              <a:rPr lang="en-US" altLang="zh-TW" sz="2400" i="1">
                <a:ea typeface="PMingLiU" panose="02020500000000000000" pitchFamily="18" charset="-120"/>
              </a:rPr>
              <a:t>Reasoning errors</a:t>
            </a:r>
          </a:p>
          <a:p>
            <a:pPr lvl="1">
              <a:lnSpc>
                <a:spcPct val="90000"/>
              </a:lnSpc>
            </a:pPr>
            <a:r>
              <a:rPr lang="en-US" altLang="zh-TW" sz="2400" i="1">
                <a:ea typeface="PMingLiU" panose="02020500000000000000" pitchFamily="18" charset="-120"/>
              </a:rPr>
              <a:t>Ambiguity</a:t>
            </a:r>
          </a:p>
          <a:p>
            <a:pPr lvl="1">
              <a:lnSpc>
                <a:spcPct val="90000"/>
              </a:lnSpc>
            </a:pPr>
            <a:r>
              <a:rPr lang="en-US" altLang="zh-TW" sz="2400" i="1">
                <a:ea typeface="PMingLiU" panose="02020500000000000000" pitchFamily="18" charset="-120"/>
              </a:rPr>
              <a:t>Incompleteness</a:t>
            </a:r>
          </a:p>
          <a:p>
            <a:pPr lvl="1">
              <a:lnSpc>
                <a:spcPct val="90000"/>
              </a:lnSpc>
            </a:pPr>
            <a:r>
              <a:rPr lang="en-US" altLang="zh-TW" sz="2400" i="1">
                <a:ea typeface="PMingLiU" panose="02020500000000000000" pitchFamily="18" charset="-120"/>
              </a:rPr>
              <a:t>False representation (false positive and false negative)</a:t>
            </a:r>
          </a:p>
        </p:txBody>
      </p:sp>
      <p:sp>
        <p:nvSpPr>
          <p:cNvPr id="4" name="Slide Number Placeholder 5">
            <a:extLst>
              <a:ext uri="{FF2B5EF4-FFF2-40B4-BE49-F238E27FC236}">
                <a16:creationId xmlns:a16="http://schemas.microsoft.com/office/drawing/2014/main" id="{C910DD82-35F4-410C-B3F9-BF3F11FF4528}"/>
              </a:ext>
            </a:extLst>
          </p:cNvPr>
          <p:cNvSpPr>
            <a:spLocks noGrp="1"/>
          </p:cNvSpPr>
          <p:nvPr>
            <p:ph type="sldNum" sz="quarter" idx="4294967295"/>
          </p:nvPr>
        </p:nvSpPr>
        <p:spPr>
          <a:xfrm>
            <a:off x="7239000" y="6324600"/>
            <a:ext cx="1905000" cy="457200"/>
          </a:xfrm>
        </p:spPr>
        <p:txBody>
          <a:bodyPr/>
          <a:lstStyle/>
          <a:p>
            <a:r>
              <a:rPr lang="en-US" altLang="zh-TW"/>
              <a:t>3-</a:t>
            </a:r>
            <a:fld id="{06F51217-83FB-4AD6-B225-CD704F8AB4FB}" type="slidenum">
              <a:rPr lang="en-US" altLang="zh-TW"/>
              <a:pPr/>
              <a:t>25</a:t>
            </a:fld>
            <a:endParaRPr lang="en-US" altLang="zh-TW"/>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DDF316DA-BD52-47A0-8267-7D10BC74BCA1}"/>
              </a:ext>
            </a:extLst>
          </p:cNvPr>
          <p:cNvSpPr>
            <a:spLocks noGrp="1" noChangeArrowheads="1"/>
          </p:cNvSpPr>
          <p:nvPr>
            <p:ph type="title"/>
          </p:nvPr>
        </p:nvSpPr>
        <p:spPr/>
        <p:txBody>
          <a:bodyPr/>
          <a:lstStyle/>
          <a:p>
            <a:r>
              <a:rPr lang="en-US" altLang="zh-TW">
                <a:ea typeface="PMingLiU" panose="02020500000000000000" pitchFamily="18" charset="-120"/>
              </a:rPr>
              <a:t>Resisters of Change</a:t>
            </a:r>
          </a:p>
        </p:txBody>
      </p:sp>
      <p:sp>
        <p:nvSpPr>
          <p:cNvPr id="119811" name="Rectangle 3">
            <a:extLst>
              <a:ext uri="{FF2B5EF4-FFF2-40B4-BE49-F238E27FC236}">
                <a16:creationId xmlns:a16="http://schemas.microsoft.com/office/drawing/2014/main" id="{9E8F69A7-8129-432B-8FC0-ABDFAC984BED}"/>
              </a:ext>
            </a:extLst>
          </p:cNvPr>
          <p:cNvSpPr>
            <a:spLocks noGrp="1" noChangeArrowheads="1"/>
          </p:cNvSpPr>
          <p:nvPr>
            <p:ph idx="1"/>
          </p:nvPr>
        </p:nvSpPr>
        <p:spPr/>
        <p:txBody>
          <a:bodyPr/>
          <a:lstStyle/>
          <a:p>
            <a:r>
              <a:rPr lang="en-US" altLang="zh-TW" sz="2800">
                <a:ea typeface="PMingLiU" panose="02020500000000000000" pitchFamily="18" charset="-120"/>
              </a:rPr>
              <a:t>Experts</a:t>
            </a:r>
          </a:p>
          <a:p>
            <a:r>
              <a:rPr lang="en-US" altLang="zh-TW" sz="2800">
                <a:ea typeface="PMingLiU" panose="02020500000000000000" pitchFamily="18" charset="-120"/>
              </a:rPr>
              <a:t>Regular employees (users)</a:t>
            </a:r>
          </a:p>
          <a:p>
            <a:r>
              <a:rPr lang="en-US" altLang="zh-TW" sz="2800">
                <a:ea typeface="PMingLiU" panose="02020500000000000000" pitchFamily="18" charset="-120"/>
              </a:rPr>
              <a:t>Troublemakers</a:t>
            </a:r>
          </a:p>
          <a:p>
            <a:r>
              <a:rPr lang="en-US" altLang="zh-TW" sz="2800">
                <a:ea typeface="PMingLiU" panose="02020500000000000000" pitchFamily="18" charset="-120"/>
              </a:rPr>
              <a:t>Narrow-minded superstars</a:t>
            </a:r>
          </a:p>
          <a:p>
            <a:r>
              <a:rPr lang="en-US" altLang="zh-TW" sz="2800">
                <a:ea typeface="PMingLiU" panose="02020500000000000000" pitchFamily="18" charset="-120"/>
              </a:rPr>
              <a:t>Resistance via projection, avoidance, or aggression</a:t>
            </a:r>
          </a:p>
          <a:p>
            <a:pPr lvl="1"/>
            <a:endParaRPr lang="zh-TW" altLang="en-US">
              <a:ea typeface="PMingLiU" panose="02020500000000000000" pitchFamily="18" charset="-120"/>
            </a:endParaRPr>
          </a:p>
        </p:txBody>
      </p:sp>
      <p:sp>
        <p:nvSpPr>
          <p:cNvPr id="4" name="Slide Number Placeholder 5">
            <a:extLst>
              <a:ext uri="{FF2B5EF4-FFF2-40B4-BE49-F238E27FC236}">
                <a16:creationId xmlns:a16="http://schemas.microsoft.com/office/drawing/2014/main" id="{70475CD0-0AFD-4AE9-89EB-C2EBCD6AD0A6}"/>
              </a:ext>
            </a:extLst>
          </p:cNvPr>
          <p:cNvSpPr>
            <a:spLocks noGrp="1"/>
          </p:cNvSpPr>
          <p:nvPr>
            <p:ph type="sldNum" sz="quarter" idx="4294967295"/>
          </p:nvPr>
        </p:nvSpPr>
        <p:spPr>
          <a:xfrm>
            <a:off x="7239000" y="6324600"/>
            <a:ext cx="1905000" cy="457200"/>
          </a:xfrm>
        </p:spPr>
        <p:txBody>
          <a:bodyPr/>
          <a:lstStyle/>
          <a:p>
            <a:r>
              <a:rPr lang="en-US" altLang="zh-TW"/>
              <a:t>3-</a:t>
            </a:r>
            <a:fld id="{F6AACA9B-E007-4B04-B2D5-49EF38C5523B}" type="slidenum">
              <a:rPr lang="en-US" altLang="zh-TW"/>
              <a:pPr/>
              <a:t>26</a:t>
            </a:fld>
            <a:endParaRPr lang="en-US" altLang="zh-TW"/>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2BF1442C-A334-4048-83D7-109AFE7568F2}"/>
              </a:ext>
            </a:extLst>
          </p:cNvPr>
          <p:cNvSpPr>
            <a:spLocks noGrp="1" noChangeArrowheads="1"/>
          </p:cNvSpPr>
          <p:nvPr>
            <p:ph type="title"/>
          </p:nvPr>
        </p:nvSpPr>
        <p:spPr/>
        <p:txBody>
          <a:bodyPr/>
          <a:lstStyle/>
          <a:p>
            <a:r>
              <a:rPr lang="en-US" altLang="zh-TW">
                <a:ea typeface="PMingLiU" panose="02020500000000000000" pitchFamily="18" charset="-120"/>
              </a:rPr>
              <a:t>Question for Discussion</a:t>
            </a:r>
          </a:p>
        </p:txBody>
      </p:sp>
      <p:sp>
        <p:nvSpPr>
          <p:cNvPr id="124931" name="Rectangle 3">
            <a:extLst>
              <a:ext uri="{FF2B5EF4-FFF2-40B4-BE49-F238E27FC236}">
                <a16:creationId xmlns:a16="http://schemas.microsoft.com/office/drawing/2014/main" id="{3BE12153-2EFD-427F-A241-2F3EED576035}"/>
              </a:ext>
            </a:extLst>
          </p:cNvPr>
          <p:cNvSpPr>
            <a:spLocks noGrp="1" noChangeArrowheads="1"/>
          </p:cNvSpPr>
          <p:nvPr>
            <p:ph idx="1"/>
          </p:nvPr>
        </p:nvSpPr>
        <p:spPr/>
        <p:txBody>
          <a:bodyPr/>
          <a:lstStyle/>
          <a:p>
            <a:pPr algn="just"/>
            <a:r>
              <a:rPr lang="en-US" altLang="zh-TW" sz="2800" dirty="0">
                <a:ea typeface="PMingLiU" panose="02020500000000000000" pitchFamily="18" charset="-120"/>
              </a:rPr>
              <a:t>The goal of this project is to develop a consumer-lending knowledge base to guide the junior bank officer through the decision of whether an auto loan should be approved. In the loan department, there are experienced senior loan officers who are willing to share their knowledge with others.  You have been assigned the job of building a KM system for the bank.  Explain in detail the life cycle of this project. </a:t>
            </a:r>
            <a:endParaRPr lang="zh-TW" altLang="en-US" sz="2800" dirty="0">
              <a:ea typeface="PMingLiU" panose="02020500000000000000" pitchFamily="18" charset="-120"/>
            </a:endParaRPr>
          </a:p>
        </p:txBody>
      </p:sp>
      <p:sp>
        <p:nvSpPr>
          <p:cNvPr id="4" name="Slide Number Placeholder 5">
            <a:extLst>
              <a:ext uri="{FF2B5EF4-FFF2-40B4-BE49-F238E27FC236}">
                <a16:creationId xmlns:a16="http://schemas.microsoft.com/office/drawing/2014/main" id="{9B40F986-1C56-4874-A47C-06B9D59D20F5}"/>
              </a:ext>
            </a:extLst>
          </p:cNvPr>
          <p:cNvSpPr>
            <a:spLocks noGrp="1"/>
          </p:cNvSpPr>
          <p:nvPr>
            <p:ph type="sldNum" sz="quarter" idx="4294967295"/>
          </p:nvPr>
        </p:nvSpPr>
        <p:spPr>
          <a:xfrm>
            <a:off x="7239000" y="6324600"/>
            <a:ext cx="1905000" cy="457200"/>
          </a:xfrm>
        </p:spPr>
        <p:txBody>
          <a:bodyPr/>
          <a:lstStyle/>
          <a:p>
            <a:r>
              <a:rPr lang="en-US" altLang="zh-TW"/>
              <a:t>3-</a:t>
            </a:r>
            <a:fld id="{D4E45E5B-13B0-4023-9769-11940CEAB39A}" type="slidenum">
              <a:rPr lang="en-US" altLang="zh-TW"/>
              <a:pPr/>
              <a:t>27</a:t>
            </a:fld>
            <a:endParaRPr lang="en-US" altLang="zh-TW"/>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4F7A355F-087A-41B3-AACE-91C14FD12E16}"/>
              </a:ext>
            </a:extLst>
          </p:cNvPr>
          <p:cNvSpPr>
            <a:spLocks noGrp="1" noChangeArrowheads="1"/>
          </p:cNvSpPr>
          <p:nvPr>
            <p:ph type="title"/>
          </p:nvPr>
        </p:nvSpPr>
        <p:spPr>
          <a:xfrm>
            <a:off x="179512" y="81426"/>
            <a:ext cx="8640960" cy="1143000"/>
          </a:xfrm>
        </p:spPr>
        <p:txBody>
          <a:bodyPr>
            <a:normAutofit/>
          </a:bodyPr>
          <a:lstStyle/>
          <a:p>
            <a:r>
              <a:rPr lang="en-US" altLang="zh-TW" sz="3200" dirty="0">
                <a:ea typeface="PMingLiU" panose="02020500000000000000" pitchFamily="18" charset="-120"/>
              </a:rPr>
              <a:t>CONVENTIONAL VERSUS KM SYSTEM LIFE CYCLE</a:t>
            </a:r>
          </a:p>
        </p:txBody>
      </p:sp>
      <p:sp>
        <p:nvSpPr>
          <p:cNvPr id="70659" name="Rectangle 3">
            <a:extLst>
              <a:ext uri="{FF2B5EF4-FFF2-40B4-BE49-F238E27FC236}">
                <a16:creationId xmlns:a16="http://schemas.microsoft.com/office/drawing/2014/main" id="{E09FB5B2-3EF2-4791-97BA-D6CD28784B48}"/>
              </a:ext>
            </a:extLst>
          </p:cNvPr>
          <p:cNvSpPr>
            <a:spLocks noGrp="1" noChangeArrowheads="1"/>
          </p:cNvSpPr>
          <p:nvPr>
            <p:ph idx="1"/>
          </p:nvPr>
        </p:nvSpPr>
        <p:spPr/>
        <p:txBody>
          <a:bodyPr/>
          <a:lstStyle/>
          <a:p>
            <a:pPr>
              <a:lnSpc>
                <a:spcPct val="90000"/>
              </a:lnSpc>
              <a:buFont typeface="Wingdings" panose="05000000000000000000" pitchFamily="2" charset="2"/>
              <a:buNone/>
            </a:pPr>
            <a:r>
              <a:rPr lang="en-US" altLang="zh-TW" sz="2800" dirty="0">
                <a:ea typeface="PMingLiU" panose="02020500000000000000" pitchFamily="18" charset="-120"/>
              </a:rPr>
              <a:t>Key differences:</a:t>
            </a:r>
          </a:p>
          <a:p>
            <a:pPr>
              <a:lnSpc>
                <a:spcPct val="90000"/>
              </a:lnSpc>
            </a:pPr>
            <a:r>
              <a:rPr lang="en-US" altLang="zh-TW" sz="2800" dirty="0">
                <a:ea typeface="PMingLiU" panose="02020500000000000000" pitchFamily="18" charset="-120"/>
              </a:rPr>
              <a:t>Systems analysts deal with information from the user; knowledge developers deal with knowledge for company specialists</a:t>
            </a:r>
          </a:p>
          <a:p>
            <a:pPr>
              <a:lnSpc>
                <a:spcPct val="90000"/>
              </a:lnSpc>
            </a:pPr>
            <a:r>
              <a:rPr lang="en-US" altLang="zh-TW" sz="2800" dirty="0">
                <a:ea typeface="PMingLiU" panose="02020500000000000000" pitchFamily="18" charset="-120"/>
              </a:rPr>
              <a:t>Users know the problem but not the solution; company specialists know the problem and the solution</a:t>
            </a:r>
          </a:p>
          <a:p>
            <a:pPr>
              <a:lnSpc>
                <a:spcPct val="90000"/>
              </a:lnSpc>
            </a:pPr>
            <a:r>
              <a:rPr lang="en-US" altLang="zh-TW" sz="2800" dirty="0">
                <a:ea typeface="PMingLiU" panose="02020500000000000000" pitchFamily="18" charset="-120"/>
              </a:rPr>
              <a:t>System development is primarily sequential; KMSLC is incremental and interactive</a:t>
            </a:r>
          </a:p>
        </p:txBody>
      </p:sp>
      <p:sp>
        <p:nvSpPr>
          <p:cNvPr id="4" name="Slide Number Placeholder 5">
            <a:extLst>
              <a:ext uri="{FF2B5EF4-FFF2-40B4-BE49-F238E27FC236}">
                <a16:creationId xmlns:a16="http://schemas.microsoft.com/office/drawing/2014/main" id="{5EB52DC9-CAA1-4A15-A7D0-81DAB62897A9}"/>
              </a:ext>
            </a:extLst>
          </p:cNvPr>
          <p:cNvSpPr>
            <a:spLocks noGrp="1"/>
          </p:cNvSpPr>
          <p:nvPr>
            <p:ph type="sldNum" sz="quarter" idx="4294967295"/>
          </p:nvPr>
        </p:nvSpPr>
        <p:spPr>
          <a:xfrm>
            <a:off x="7239000" y="6324600"/>
            <a:ext cx="1905000" cy="457200"/>
          </a:xfrm>
        </p:spPr>
        <p:txBody>
          <a:bodyPr/>
          <a:lstStyle/>
          <a:p>
            <a:r>
              <a:rPr lang="en-US" altLang="zh-TW"/>
              <a:t>3-</a:t>
            </a:r>
            <a:fld id="{3EC5DC9A-4E54-4619-A239-D653BC774E02}" type="slidenum">
              <a:rPr lang="en-US" altLang="zh-TW"/>
              <a:pPr/>
              <a:t>3</a:t>
            </a:fld>
            <a:endParaRPr lang="en-US" altLang="zh-TW"/>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E2BEA40E-A1ED-4907-9E14-5B82D6A87E1F}"/>
              </a:ext>
            </a:extLst>
          </p:cNvPr>
          <p:cNvSpPr>
            <a:spLocks noGrp="1" noChangeArrowheads="1"/>
          </p:cNvSpPr>
          <p:nvPr>
            <p:ph type="title"/>
          </p:nvPr>
        </p:nvSpPr>
        <p:spPr>
          <a:xfrm>
            <a:off x="251520" y="76200"/>
            <a:ext cx="8424936" cy="1177280"/>
          </a:xfrm>
        </p:spPr>
        <p:txBody>
          <a:bodyPr>
            <a:normAutofit/>
          </a:bodyPr>
          <a:lstStyle/>
          <a:p>
            <a:r>
              <a:rPr lang="en-US" altLang="zh-TW" sz="3200" dirty="0">
                <a:ea typeface="PMingLiU" panose="02020500000000000000" pitchFamily="18" charset="-120"/>
              </a:rPr>
              <a:t>Conventional Versus KM System Life Cycle (cont.)</a:t>
            </a:r>
          </a:p>
        </p:txBody>
      </p:sp>
      <p:sp>
        <p:nvSpPr>
          <p:cNvPr id="72707" name="Rectangle 3">
            <a:extLst>
              <a:ext uri="{FF2B5EF4-FFF2-40B4-BE49-F238E27FC236}">
                <a16:creationId xmlns:a16="http://schemas.microsoft.com/office/drawing/2014/main" id="{76A09D45-8B83-4FBC-A8CA-8E68B0B2AD6D}"/>
              </a:ext>
            </a:extLst>
          </p:cNvPr>
          <p:cNvSpPr>
            <a:spLocks noGrp="1" noChangeArrowheads="1"/>
          </p:cNvSpPr>
          <p:nvPr>
            <p:ph idx="1"/>
          </p:nvPr>
        </p:nvSpPr>
        <p:spPr>
          <a:xfrm>
            <a:off x="251520" y="1484784"/>
            <a:ext cx="8712968" cy="4608512"/>
          </a:xfrm>
        </p:spPr>
        <p:txBody>
          <a:bodyPr/>
          <a:lstStyle/>
          <a:p>
            <a:pPr algn="just"/>
            <a:r>
              <a:rPr lang="en-US" altLang="zh-TW" sz="2800" dirty="0">
                <a:ea typeface="PMingLiU" panose="02020500000000000000" pitchFamily="18" charset="-120"/>
              </a:rPr>
              <a:t>System testing normally at end of cycle; KM system testing evolves from beginning of the cycle</a:t>
            </a:r>
          </a:p>
          <a:p>
            <a:pPr algn="just"/>
            <a:r>
              <a:rPr lang="en-US" altLang="zh-TW" sz="2800" dirty="0">
                <a:ea typeface="PMingLiU" panose="02020500000000000000" pitchFamily="18" charset="-120"/>
              </a:rPr>
              <a:t>System development more extensive than for KMSLC</a:t>
            </a:r>
          </a:p>
          <a:p>
            <a:pPr algn="just"/>
            <a:r>
              <a:rPr lang="en-US" altLang="zh-TW" sz="2800" dirty="0">
                <a:ea typeface="PMingLiU" panose="02020500000000000000" pitchFamily="18" charset="-120"/>
              </a:rPr>
              <a:t>Conventional system life cycle is process-driven “specify then build”; KMSLC is result-oriented “start slow and grow”</a:t>
            </a:r>
          </a:p>
        </p:txBody>
      </p:sp>
      <p:sp>
        <p:nvSpPr>
          <p:cNvPr id="4" name="Slide Number Placeholder 5">
            <a:extLst>
              <a:ext uri="{FF2B5EF4-FFF2-40B4-BE49-F238E27FC236}">
                <a16:creationId xmlns:a16="http://schemas.microsoft.com/office/drawing/2014/main" id="{8E0FA0A1-D3EC-4FE2-B25E-E71D92528FDD}"/>
              </a:ext>
            </a:extLst>
          </p:cNvPr>
          <p:cNvSpPr>
            <a:spLocks noGrp="1"/>
          </p:cNvSpPr>
          <p:nvPr>
            <p:ph type="sldNum" sz="quarter" idx="4294967295"/>
          </p:nvPr>
        </p:nvSpPr>
        <p:spPr>
          <a:xfrm>
            <a:off x="7239000" y="6324600"/>
            <a:ext cx="1905000" cy="457200"/>
          </a:xfrm>
        </p:spPr>
        <p:txBody>
          <a:bodyPr/>
          <a:lstStyle/>
          <a:p>
            <a:r>
              <a:rPr lang="en-US" altLang="zh-TW"/>
              <a:t>3-</a:t>
            </a:r>
            <a:fld id="{8FA7B8C7-FC2D-4E14-9C60-EE13C8D19A92}" type="slidenum">
              <a:rPr lang="en-US" altLang="zh-TW"/>
              <a:pPr/>
              <a:t>4</a:t>
            </a:fld>
            <a:endParaRPr lang="en-US" altLang="zh-TW"/>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8D0EE8FB-B9E7-4E12-8A44-F99B9F659283}"/>
              </a:ext>
            </a:extLst>
          </p:cNvPr>
          <p:cNvSpPr>
            <a:spLocks noGrp="1" noChangeArrowheads="1"/>
          </p:cNvSpPr>
          <p:nvPr>
            <p:ph type="title"/>
          </p:nvPr>
        </p:nvSpPr>
        <p:spPr>
          <a:xfrm>
            <a:off x="24372" y="106134"/>
            <a:ext cx="8652084" cy="1162626"/>
          </a:xfrm>
        </p:spPr>
        <p:txBody>
          <a:bodyPr>
            <a:normAutofit/>
          </a:bodyPr>
          <a:lstStyle/>
          <a:p>
            <a:r>
              <a:rPr lang="en-US" altLang="zh-TW" sz="3200" dirty="0">
                <a:ea typeface="PMingLiU" panose="02020500000000000000" pitchFamily="18" charset="-120"/>
              </a:rPr>
              <a:t>Conventional Versus KM System Life Cycle (cont.)</a:t>
            </a:r>
          </a:p>
        </p:txBody>
      </p:sp>
      <p:sp>
        <p:nvSpPr>
          <p:cNvPr id="75779" name="Rectangle 3">
            <a:extLst>
              <a:ext uri="{FF2B5EF4-FFF2-40B4-BE49-F238E27FC236}">
                <a16:creationId xmlns:a16="http://schemas.microsoft.com/office/drawing/2014/main" id="{D5467C27-D13B-404F-AF07-8A97B4742B29}"/>
              </a:ext>
            </a:extLst>
          </p:cNvPr>
          <p:cNvSpPr>
            <a:spLocks noGrp="1" noChangeArrowheads="1"/>
          </p:cNvSpPr>
          <p:nvPr>
            <p:ph idx="1"/>
          </p:nvPr>
        </p:nvSpPr>
        <p:spPr>
          <a:xfrm>
            <a:off x="251520" y="1268760"/>
            <a:ext cx="8652084" cy="4176464"/>
          </a:xfrm>
        </p:spPr>
        <p:txBody>
          <a:bodyPr>
            <a:normAutofit/>
          </a:bodyPr>
          <a:lstStyle/>
          <a:p>
            <a:pPr algn="just">
              <a:lnSpc>
                <a:spcPct val="90000"/>
              </a:lnSpc>
              <a:buFont typeface="Wingdings" panose="05000000000000000000" pitchFamily="2" charset="2"/>
              <a:buNone/>
            </a:pPr>
            <a:r>
              <a:rPr lang="en-US" altLang="zh-TW" sz="2800" dirty="0">
                <a:ea typeface="PMingLiU" panose="02020500000000000000" pitchFamily="18" charset="-120"/>
              </a:rPr>
              <a:t>Key similarities:</a:t>
            </a:r>
          </a:p>
          <a:p>
            <a:pPr algn="just">
              <a:lnSpc>
                <a:spcPct val="90000"/>
              </a:lnSpc>
            </a:pPr>
            <a:r>
              <a:rPr lang="en-US" altLang="zh-TW" sz="2800" dirty="0">
                <a:ea typeface="PMingLiU" panose="02020500000000000000" pitchFamily="18" charset="-120"/>
              </a:rPr>
              <a:t>Both begin with a problem and end with a solution</a:t>
            </a:r>
          </a:p>
          <a:p>
            <a:pPr algn="just">
              <a:lnSpc>
                <a:spcPct val="90000"/>
              </a:lnSpc>
            </a:pPr>
            <a:r>
              <a:rPr lang="en-US" altLang="zh-TW" sz="2800" dirty="0">
                <a:ea typeface="PMingLiU" panose="02020500000000000000" pitchFamily="18" charset="-120"/>
              </a:rPr>
              <a:t>Both begin with information gathering or capture</a:t>
            </a:r>
          </a:p>
          <a:p>
            <a:pPr algn="just">
              <a:lnSpc>
                <a:spcPct val="90000"/>
              </a:lnSpc>
            </a:pPr>
            <a:r>
              <a:rPr lang="en-US" altLang="zh-TW" sz="2800" dirty="0">
                <a:ea typeface="PMingLiU" panose="02020500000000000000" pitchFamily="18" charset="-120"/>
              </a:rPr>
              <a:t>Testing is essentially the same to make sure the system is right and it is the right system</a:t>
            </a:r>
          </a:p>
          <a:p>
            <a:pPr algn="just">
              <a:lnSpc>
                <a:spcPct val="90000"/>
              </a:lnSpc>
            </a:pPr>
            <a:r>
              <a:rPr lang="en-US" altLang="zh-TW" sz="2800" dirty="0">
                <a:ea typeface="PMingLiU" panose="02020500000000000000" pitchFamily="18" charset="-120"/>
              </a:rPr>
              <a:t>Both developers must choose the appropriate tool(s) for designing their respective systems</a:t>
            </a:r>
          </a:p>
        </p:txBody>
      </p:sp>
      <p:sp>
        <p:nvSpPr>
          <p:cNvPr id="4" name="Slide Number Placeholder 5">
            <a:extLst>
              <a:ext uri="{FF2B5EF4-FFF2-40B4-BE49-F238E27FC236}">
                <a16:creationId xmlns:a16="http://schemas.microsoft.com/office/drawing/2014/main" id="{ECF2B1BB-D5B0-4780-B159-21519DE9D41F}"/>
              </a:ext>
            </a:extLst>
          </p:cNvPr>
          <p:cNvSpPr>
            <a:spLocks noGrp="1"/>
          </p:cNvSpPr>
          <p:nvPr>
            <p:ph type="sldNum" sz="quarter" idx="4294967295"/>
          </p:nvPr>
        </p:nvSpPr>
        <p:spPr>
          <a:xfrm>
            <a:off x="7239000" y="6324600"/>
            <a:ext cx="1905000" cy="457200"/>
          </a:xfrm>
        </p:spPr>
        <p:txBody>
          <a:bodyPr/>
          <a:lstStyle/>
          <a:p>
            <a:r>
              <a:rPr lang="en-US" altLang="zh-TW"/>
              <a:t>3-</a:t>
            </a:r>
            <a:fld id="{AD6CD56E-C92E-4E63-BBFD-E231BCB22B83}" type="slidenum">
              <a:rPr lang="en-US" altLang="zh-TW"/>
              <a:pPr/>
              <a:t>5</a:t>
            </a:fld>
            <a:endParaRPr lang="en-US" altLang="zh-TW"/>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Rectangle 4">
            <a:extLst>
              <a:ext uri="{FF2B5EF4-FFF2-40B4-BE49-F238E27FC236}">
                <a16:creationId xmlns:a16="http://schemas.microsoft.com/office/drawing/2014/main" id="{647D2BD4-5CE9-48D2-B822-AC88F4B934F0}"/>
              </a:ext>
            </a:extLst>
          </p:cNvPr>
          <p:cNvSpPr>
            <a:spLocks noGrp="1" noChangeArrowheads="1"/>
          </p:cNvSpPr>
          <p:nvPr>
            <p:ph type="title"/>
          </p:nvPr>
        </p:nvSpPr>
        <p:spPr/>
        <p:txBody>
          <a:bodyPr/>
          <a:lstStyle/>
          <a:p>
            <a:r>
              <a:rPr lang="en-US" altLang="zh-TW">
                <a:ea typeface="PMingLiU" panose="02020500000000000000" pitchFamily="18" charset="-120"/>
              </a:rPr>
              <a:t>SDLC vs. KMSLC</a:t>
            </a:r>
          </a:p>
        </p:txBody>
      </p:sp>
      <p:pic>
        <p:nvPicPr>
          <p:cNvPr id="122885" name="Picture 5">
            <a:extLst>
              <a:ext uri="{FF2B5EF4-FFF2-40B4-BE49-F238E27FC236}">
                <a16:creationId xmlns:a16="http://schemas.microsoft.com/office/drawing/2014/main" id="{C97304C8-A722-4BAA-B526-18CF3C58534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2578135" y="1137289"/>
            <a:ext cx="4348357" cy="5318783"/>
          </a:xfrm>
        </p:spPr>
      </p:pic>
      <p:sp>
        <p:nvSpPr>
          <p:cNvPr id="4" name="Slide Number Placeholder 5">
            <a:extLst>
              <a:ext uri="{FF2B5EF4-FFF2-40B4-BE49-F238E27FC236}">
                <a16:creationId xmlns:a16="http://schemas.microsoft.com/office/drawing/2014/main" id="{1664AE8E-77B5-4665-878F-2351BE3D38B9}"/>
              </a:ext>
            </a:extLst>
          </p:cNvPr>
          <p:cNvSpPr>
            <a:spLocks noGrp="1"/>
          </p:cNvSpPr>
          <p:nvPr>
            <p:ph type="sldNum" sz="quarter" idx="4294967295"/>
          </p:nvPr>
        </p:nvSpPr>
        <p:spPr>
          <a:xfrm>
            <a:off x="7239000" y="6324600"/>
            <a:ext cx="1905000" cy="457200"/>
          </a:xfrm>
        </p:spPr>
        <p:txBody>
          <a:bodyPr/>
          <a:lstStyle/>
          <a:p>
            <a:r>
              <a:rPr lang="en-US" altLang="zh-TW"/>
              <a:t>3-</a:t>
            </a:r>
            <a:fld id="{539CC4FC-4EB0-43BF-8743-056B9912830F}" type="slidenum">
              <a:rPr lang="en-US" altLang="zh-TW"/>
              <a:pPr/>
              <a:t>6</a:t>
            </a:fld>
            <a:endParaRPr lang="en-US" altLang="zh-TW"/>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AC9F35FF-EAF8-40EA-8DCE-E7DF41E2D64E}"/>
              </a:ext>
            </a:extLst>
          </p:cNvPr>
          <p:cNvSpPr>
            <a:spLocks noGrp="1" noChangeArrowheads="1"/>
          </p:cNvSpPr>
          <p:nvPr>
            <p:ph type="title"/>
          </p:nvPr>
        </p:nvSpPr>
        <p:spPr>
          <a:xfrm>
            <a:off x="202323" y="76200"/>
            <a:ext cx="7772400" cy="1143000"/>
          </a:xfrm>
        </p:spPr>
        <p:txBody>
          <a:bodyPr>
            <a:normAutofit/>
          </a:bodyPr>
          <a:lstStyle/>
          <a:p>
            <a:r>
              <a:rPr lang="en-US" altLang="zh-TW" sz="3200" dirty="0">
                <a:ea typeface="PMingLiU" panose="02020500000000000000" pitchFamily="18" charset="-120"/>
              </a:rPr>
              <a:t>Users Versus Knowledge Workers</a:t>
            </a:r>
          </a:p>
        </p:txBody>
      </p:sp>
      <p:sp>
        <p:nvSpPr>
          <p:cNvPr id="78851" name="Rectangle 3">
            <a:extLst>
              <a:ext uri="{FF2B5EF4-FFF2-40B4-BE49-F238E27FC236}">
                <a16:creationId xmlns:a16="http://schemas.microsoft.com/office/drawing/2014/main" id="{F0B93331-5780-4C4E-8DF9-2D085F0FD160}"/>
              </a:ext>
            </a:extLst>
          </p:cNvPr>
          <p:cNvSpPr>
            <a:spLocks noGrp="1" noChangeArrowheads="1"/>
          </p:cNvSpPr>
          <p:nvPr>
            <p:ph idx="1"/>
          </p:nvPr>
        </p:nvSpPr>
        <p:spPr>
          <a:ln/>
        </p:spPr>
        <p:txBody>
          <a:bodyPr/>
          <a:lstStyle/>
          <a:p>
            <a:pPr>
              <a:lnSpc>
                <a:spcPct val="90000"/>
              </a:lnSpc>
              <a:buFont typeface="Wingdings" panose="05000000000000000000" pitchFamily="2" charset="2"/>
              <a:buNone/>
            </a:pPr>
            <a:r>
              <a:rPr lang="en-US" altLang="zh-TW" sz="1600" b="1" i="1" u="sng" dirty="0">
                <a:ea typeface="PMingLiU" panose="02020500000000000000" pitchFamily="18" charset="-120"/>
              </a:rPr>
              <a:t>Attribute</a:t>
            </a:r>
            <a:r>
              <a:rPr lang="en-US" altLang="zh-TW" sz="1600" b="1" i="1" dirty="0">
                <a:ea typeface="PMingLiU" panose="02020500000000000000" pitchFamily="18" charset="-120"/>
              </a:rPr>
              <a:t>                                </a:t>
            </a:r>
            <a:r>
              <a:rPr lang="en-US" altLang="zh-TW" sz="1600" b="1" i="1" u="sng" dirty="0">
                <a:ea typeface="PMingLiU" panose="02020500000000000000" pitchFamily="18" charset="-120"/>
              </a:rPr>
              <a:t>User</a:t>
            </a:r>
            <a:r>
              <a:rPr lang="en-US" altLang="zh-TW" sz="1600" b="1" i="1" dirty="0">
                <a:ea typeface="PMingLiU" panose="02020500000000000000" pitchFamily="18" charset="-120"/>
              </a:rPr>
              <a:t>                                  		</a:t>
            </a:r>
            <a:r>
              <a:rPr lang="en-US" altLang="zh-TW" sz="1600" b="1" i="1" u="sng" dirty="0">
                <a:ea typeface="PMingLiU" panose="02020500000000000000" pitchFamily="18" charset="-120"/>
              </a:rPr>
              <a:t>Expert</a:t>
            </a:r>
            <a:endParaRPr lang="en-US" altLang="zh-TW" sz="1600" dirty="0">
              <a:ea typeface="PMingLiU" panose="02020500000000000000" pitchFamily="18" charset="-120"/>
            </a:endParaRPr>
          </a:p>
          <a:p>
            <a:pPr>
              <a:lnSpc>
                <a:spcPct val="90000"/>
              </a:lnSpc>
              <a:buFont typeface="Wingdings" panose="05000000000000000000" pitchFamily="2" charset="2"/>
              <a:buNone/>
            </a:pPr>
            <a:r>
              <a:rPr lang="en-US" altLang="zh-TW" sz="1600" dirty="0">
                <a:ea typeface="PMingLiU" panose="02020500000000000000" pitchFamily="18" charset="-120"/>
              </a:rPr>
              <a:t>Dependence on system    	High                            		Low to nil</a:t>
            </a:r>
          </a:p>
          <a:p>
            <a:pPr>
              <a:lnSpc>
                <a:spcPct val="90000"/>
              </a:lnSpc>
              <a:buFont typeface="Wingdings" panose="05000000000000000000" pitchFamily="2" charset="2"/>
              <a:buNone/>
            </a:pPr>
            <a:endParaRPr lang="en-US" altLang="zh-TW" sz="1600" b="1" i="1" u="sng" dirty="0">
              <a:ea typeface="PMingLiU" panose="02020500000000000000" pitchFamily="18" charset="-120"/>
            </a:endParaRPr>
          </a:p>
          <a:p>
            <a:pPr>
              <a:lnSpc>
                <a:spcPct val="90000"/>
              </a:lnSpc>
              <a:buFont typeface="Wingdings" panose="05000000000000000000" pitchFamily="2" charset="2"/>
              <a:buNone/>
            </a:pPr>
            <a:r>
              <a:rPr lang="en-US" altLang="zh-TW" sz="1600" dirty="0">
                <a:ea typeface="PMingLiU" panose="02020500000000000000" pitchFamily="18" charset="-120"/>
              </a:rPr>
              <a:t>Cooperation                    	Usually cooperative      	Cooperation not 						required</a:t>
            </a:r>
          </a:p>
          <a:p>
            <a:pPr>
              <a:lnSpc>
                <a:spcPct val="90000"/>
              </a:lnSpc>
              <a:buFont typeface="Wingdings" panose="05000000000000000000" pitchFamily="2" charset="2"/>
              <a:buNone/>
            </a:pPr>
            <a:endParaRPr lang="en-US" altLang="zh-TW" sz="1600" dirty="0">
              <a:ea typeface="PMingLiU" panose="02020500000000000000" pitchFamily="18" charset="-120"/>
            </a:endParaRPr>
          </a:p>
          <a:p>
            <a:pPr>
              <a:lnSpc>
                <a:spcPct val="90000"/>
              </a:lnSpc>
              <a:buFont typeface="Wingdings" panose="05000000000000000000" pitchFamily="2" charset="2"/>
              <a:buNone/>
            </a:pPr>
            <a:r>
              <a:rPr lang="en-US" altLang="zh-TW" sz="1600" dirty="0">
                <a:ea typeface="PMingLiU" panose="02020500000000000000" pitchFamily="18" charset="-120"/>
              </a:rPr>
              <a:t>Tolerance for ambiguity   	Low                            		High</a:t>
            </a:r>
          </a:p>
          <a:p>
            <a:pPr>
              <a:lnSpc>
                <a:spcPct val="90000"/>
              </a:lnSpc>
              <a:buFont typeface="Wingdings" panose="05000000000000000000" pitchFamily="2" charset="2"/>
              <a:buNone/>
            </a:pPr>
            <a:endParaRPr lang="en-US" altLang="zh-TW" sz="1600" dirty="0">
              <a:ea typeface="PMingLiU" panose="02020500000000000000" pitchFamily="18" charset="-120"/>
            </a:endParaRPr>
          </a:p>
          <a:p>
            <a:pPr>
              <a:lnSpc>
                <a:spcPct val="90000"/>
              </a:lnSpc>
              <a:buFont typeface="Wingdings" panose="05000000000000000000" pitchFamily="2" charset="2"/>
              <a:buNone/>
            </a:pPr>
            <a:r>
              <a:rPr lang="en-US" altLang="zh-TW" sz="1600" dirty="0">
                <a:ea typeface="PMingLiU" panose="02020500000000000000" pitchFamily="18" charset="-120"/>
              </a:rPr>
              <a:t>Contribution to system     	Information                 		Knowledge/expertise </a:t>
            </a:r>
          </a:p>
          <a:p>
            <a:pPr>
              <a:lnSpc>
                <a:spcPct val="90000"/>
              </a:lnSpc>
              <a:buFont typeface="Wingdings" panose="05000000000000000000" pitchFamily="2" charset="2"/>
              <a:buNone/>
            </a:pPr>
            <a:endParaRPr lang="en-US" altLang="zh-TW" sz="1600" dirty="0">
              <a:ea typeface="PMingLiU" panose="02020500000000000000" pitchFamily="18" charset="-120"/>
            </a:endParaRPr>
          </a:p>
          <a:p>
            <a:pPr>
              <a:lnSpc>
                <a:spcPct val="90000"/>
              </a:lnSpc>
              <a:buFont typeface="Wingdings" panose="05000000000000000000" pitchFamily="2" charset="2"/>
              <a:buNone/>
            </a:pPr>
            <a:r>
              <a:rPr lang="en-US" altLang="zh-TW" sz="1600" dirty="0">
                <a:ea typeface="PMingLiU" panose="02020500000000000000" pitchFamily="18" charset="-120"/>
              </a:rPr>
              <a:t>System user                  		 Yes                           	 	No </a:t>
            </a:r>
          </a:p>
          <a:p>
            <a:pPr>
              <a:lnSpc>
                <a:spcPct val="90000"/>
              </a:lnSpc>
              <a:buFont typeface="Wingdings" panose="05000000000000000000" pitchFamily="2" charset="2"/>
              <a:buNone/>
            </a:pPr>
            <a:endParaRPr lang="en-US" altLang="zh-TW" sz="1600" dirty="0">
              <a:ea typeface="PMingLiU" panose="02020500000000000000" pitchFamily="18" charset="-120"/>
            </a:endParaRPr>
          </a:p>
          <a:p>
            <a:pPr>
              <a:lnSpc>
                <a:spcPct val="90000"/>
              </a:lnSpc>
              <a:buFont typeface="Wingdings" panose="05000000000000000000" pitchFamily="2" charset="2"/>
              <a:buNone/>
            </a:pPr>
            <a:r>
              <a:rPr lang="en-US" altLang="zh-TW" sz="1600" dirty="0">
                <a:ea typeface="PMingLiU" panose="02020500000000000000" pitchFamily="18" charset="-120"/>
              </a:rPr>
              <a:t>Availability for system      </a:t>
            </a:r>
          </a:p>
          <a:p>
            <a:pPr>
              <a:lnSpc>
                <a:spcPct val="90000"/>
              </a:lnSpc>
              <a:buFont typeface="Wingdings" panose="05000000000000000000" pitchFamily="2" charset="2"/>
              <a:buNone/>
            </a:pPr>
            <a:r>
              <a:rPr lang="en-US" altLang="zh-TW" sz="1600" dirty="0">
                <a:ea typeface="PMingLiU" panose="02020500000000000000" pitchFamily="18" charset="-120"/>
              </a:rPr>
              <a:t>     builder                     	 	Readily available        		Not readily available</a:t>
            </a:r>
            <a:endParaRPr lang="en-US" altLang="zh-TW" sz="2800" dirty="0">
              <a:ea typeface="PMingLiU" panose="02020500000000000000" pitchFamily="18" charset="-120"/>
            </a:endParaRPr>
          </a:p>
        </p:txBody>
      </p:sp>
      <p:sp>
        <p:nvSpPr>
          <p:cNvPr id="4" name="Slide Number Placeholder 5">
            <a:extLst>
              <a:ext uri="{FF2B5EF4-FFF2-40B4-BE49-F238E27FC236}">
                <a16:creationId xmlns:a16="http://schemas.microsoft.com/office/drawing/2014/main" id="{8F156601-1918-437B-98D3-1311D76E47CC}"/>
              </a:ext>
            </a:extLst>
          </p:cNvPr>
          <p:cNvSpPr>
            <a:spLocks noGrp="1"/>
          </p:cNvSpPr>
          <p:nvPr>
            <p:ph type="sldNum" sz="quarter" idx="4294967295"/>
          </p:nvPr>
        </p:nvSpPr>
        <p:spPr>
          <a:xfrm>
            <a:off x="7239000" y="6324600"/>
            <a:ext cx="1905000" cy="457200"/>
          </a:xfrm>
        </p:spPr>
        <p:txBody>
          <a:bodyPr/>
          <a:lstStyle/>
          <a:p>
            <a:r>
              <a:rPr lang="en-US" altLang="zh-TW"/>
              <a:t>3-</a:t>
            </a:r>
            <a:fld id="{A94B6288-B064-4E3B-A08A-6AC7BA1CE0FB}" type="slidenum">
              <a:rPr lang="en-US" altLang="zh-TW"/>
              <a:pPr/>
              <a:t>7</a:t>
            </a:fld>
            <a:endParaRPr lang="en-US" altLang="zh-TW"/>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F97D5B5-DB7E-46BD-898C-78B41E63FBC4}"/>
              </a:ext>
            </a:extLst>
          </p:cNvPr>
          <p:cNvSpPr>
            <a:spLocks noGrp="1" noChangeArrowheads="1"/>
          </p:cNvSpPr>
          <p:nvPr>
            <p:ph type="title"/>
          </p:nvPr>
        </p:nvSpPr>
        <p:spPr>
          <a:xfrm>
            <a:off x="162144" y="182488"/>
            <a:ext cx="8658327" cy="1086272"/>
          </a:xfrm>
        </p:spPr>
        <p:txBody>
          <a:bodyPr>
            <a:normAutofit/>
          </a:bodyPr>
          <a:lstStyle/>
          <a:p>
            <a:r>
              <a:rPr lang="en-US" altLang="zh-TW" sz="3200" dirty="0">
                <a:ea typeface="PMingLiU" panose="02020500000000000000" pitchFamily="18" charset="-120"/>
              </a:rPr>
              <a:t>KM System Development Life Cycle</a:t>
            </a:r>
          </a:p>
        </p:txBody>
      </p:sp>
      <p:sp>
        <p:nvSpPr>
          <p:cNvPr id="1027" name="Rectangle 3">
            <a:extLst>
              <a:ext uri="{FF2B5EF4-FFF2-40B4-BE49-F238E27FC236}">
                <a16:creationId xmlns:a16="http://schemas.microsoft.com/office/drawing/2014/main" id="{15CEBC78-2C16-46F2-B4DF-6BD7DE4017BC}"/>
              </a:ext>
            </a:extLst>
          </p:cNvPr>
          <p:cNvSpPr>
            <a:spLocks noGrp="1" noChangeArrowheads="1"/>
          </p:cNvSpPr>
          <p:nvPr>
            <p:ph idx="1"/>
          </p:nvPr>
        </p:nvSpPr>
        <p:spPr/>
        <p:txBody>
          <a:bodyPr/>
          <a:lstStyle/>
          <a:p>
            <a:r>
              <a:rPr lang="en-US" altLang="zh-TW" sz="2800">
                <a:ea typeface="PMingLiU" panose="02020500000000000000" pitchFamily="18" charset="-120"/>
              </a:rPr>
              <a:t>Evaluate existing infrastructure</a:t>
            </a:r>
          </a:p>
          <a:p>
            <a:r>
              <a:rPr lang="en-US" altLang="zh-TW" sz="2800">
                <a:ea typeface="PMingLiU" panose="02020500000000000000" pitchFamily="18" charset="-120"/>
              </a:rPr>
              <a:t>Form the KM team</a:t>
            </a:r>
          </a:p>
          <a:p>
            <a:r>
              <a:rPr lang="en-US" altLang="zh-TW" sz="2800">
                <a:ea typeface="PMingLiU" panose="02020500000000000000" pitchFamily="18" charset="-120"/>
              </a:rPr>
              <a:t>Knowledge capture</a:t>
            </a:r>
          </a:p>
          <a:p>
            <a:r>
              <a:rPr lang="en-US" altLang="zh-TW" sz="2800">
                <a:ea typeface="PMingLiU" panose="02020500000000000000" pitchFamily="18" charset="-120"/>
              </a:rPr>
              <a:t>Design KM blueprint (master plan)</a:t>
            </a:r>
          </a:p>
          <a:p>
            <a:r>
              <a:rPr lang="en-US" altLang="zh-TW" sz="2800">
                <a:ea typeface="PMingLiU" panose="02020500000000000000" pitchFamily="18" charset="-120"/>
              </a:rPr>
              <a:t>Test the KM system</a:t>
            </a:r>
          </a:p>
          <a:p>
            <a:r>
              <a:rPr lang="en-US" altLang="zh-TW" sz="2800">
                <a:ea typeface="PMingLiU" panose="02020500000000000000" pitchFamily="18" charset="-120"/>
              </a:rPr>
              <a:t>Implement the KM system</a:t>
            </a:r>
          </a:p>
          <a:p>
            <a:r>
              <a:rPr lang="en-US" altLang="zh-TW" sz="2800">
                <a:ea typeface="PMingLiU" panose="02020500000000000000" pitchFamily="18" charset="-120"/>
              </a:rPr>
              <a:t>Manage change and reward structure</a:t>
            </a:r>
          </a:p>
          <a:p>
            <a:r>
              <a:rPr lang="en-US" altLang="zh-TW" sz="2800">
                <a:ea typeface="PMingLiU" panose="02020500000000000000" pitchFamily="18" charset="-120"/>
              </a:rPr>
              <a:t>Post-system evaluation</a:t>
            </a:r>
          </a:p>
        </p:txBody>
      </p:sp>
      <p:sp>
        <p:nvSpPr>
          <p:cNvPr id="4" name="Slide Number Placeholder 5">
            <a:extLst>
              <a:ext uri="{FF2B5EF4-FFF2-40B4-BE49-F238E27FC236}">
                <a16:creationId xmlns:a16="http://schemas.microsoft.com/office/drawing/2014/main" id="{D1174B62-66CF-4F14-8F0C-B5C5E2CD4B48}"/>
              </a:ext>
            </a:extLst>
          </p:cNvPr>
          <p:cNvSpPr>
            <a:spLocks noGrp="1"/>
          </p:cNvSpPr>
          <p:nvPr>
            <p:ph type="sldNum" sz="quarter" idx="4294967295"/>
          </p:nvPr>
        </p:nvSpPr>
        <p:spPr>
          <a:xfrm>
            <a:off x="7239000" y="6324600"/>
            <a:ext cx="1905000" cy="457200"/>
          </a:xfrm>
        </p:spPr>
        <p:txBody>
          <a:bodyPr/>
          <a:lstStyle/>
          <a:p>
            <a:r>
              <a:rPr lang="en-US" altLang="zh-TW"/>
              <a:t>3-</a:t>
            </a:r>
            <a:fld id="{8120DC60-A849-4E25-9ED5-8FB36C24FE4D}" type="slidenum">
              <a:rPr lang="en-US" altLang="zh-TW"/>
              <a:pPr/>
              <a:t>8</a:t>
            </a:fld>
            <a:endParaRPr lang="en-US" altLang="zh-TW"/>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10443003-C780-404F-B895-09E700A2FBAE}"/>
              </a:ext>
            </a:extLst>
          </p:cNvPr>
          <p:cNvSpPr>
            <a:spLocks noGrp="1" noChangeArrowheads="1"/>
          </p:cNvSpPr>
          <p:nvPr>
            <p:ph type="title"/>
          </p:nvPr>
        </p:nvSpPr>
        <p:spPr>
          <a:xfrm>
            <a:off x="107504" y="97342"/>
            <a:ext cx="7772400" cy="1143000"/>
          </a:xfrm>
        </p:spPr>
        <p:txBody>
          <a:bodyPr>
            <a:normAutofit/>
          </a:bodyPr>
          <a:lstStyle/>
          <a:p>
            <a:r>
              <a:rPr lang="en-US" altLang="zh-TW" sz="3600" dirty="0">
                <a:ea typeface="PMingLiU" panose="02020500000000000000" pitchFamily="18" charset="-120"/>
              </a:rPr>
              <a:t>Evaluate Existing Infrastructure</a:t>
            </a:r>
          </a:p>
        </p:txBody>
      </p:sp>
      <p:sp>
        <p:nvSpPr>
          <p:cNvPr id="87043" name="Rectangle 3">
            <a:extLst>
              <a:ext uri="{FF2B5EF4-FFF2-40B4-BE49-F238E27FC236}">
                <a16:creationId xmlns:a16="http://schemas.microsoft.com/office/drawing/2014/main" id="{2E86ADD5-186E-4190-B1A7-B0BA84385E7C}"/>
              </a:ext>
            </a:extLst>
          </p:cNvPr>
          <p:cNvSpPr>
            <a:spLocks noGrp="1" noChangeArrowheads="1"/>
          </p:cNvSpPr>
          <p:nvPr>
            <p:ph idx="1"/>
          </p:nvPr>
        </p:nvSpPr>
        <p:spPr/>
        <p:txBody>
          <a:bodyPr/>
          <a:lstStyle/>
          <a:p>
            <a:pPr algn="just">
              <a:lnSpc>
                <a:spcPct val="90000"/>
              </a:lnSpc>
              <a:buFont typeface="Wingdings" panose="05000000000000000000" pitchFamily="2" charset="2"/>
              <a:buNone/>
            </a:pPr>
            <a:r>
              <a:rPr lang="en-US" altLang="zh-TW" sz="2800" u="sng" dirty="0">
                <a:ea typeface="PMingLiU" panose="02020500000000000000" pitchFamily="18" charset="-120"/>
              </a:rPr>
              <a:t>System justification:</a:t>
            </a:r>
          </a:p>
          <a:p>
            <a:pPr algn="just">
              <a:lnSpc>
                <a:spcPct val="90000"/>
              </a:lnSpc>
            </a:pPr>
            <a:r>
              <a:rPr lang="en-US" altLang="zh-TW" sz="2800" dirty="0">
                <a:ea typeface="PMingLiU" panose="02020500000000000000" pitchFamily="18" charset="-120"/>
              </a:rPr>
              <a:t>Will current knowledge be lost through retirement, transfer, or departure to other firms?</a:t>
            </a:r>
          </a:p>
          <a:p>
            <a:pPr algn="just">
              <a:lnSpc>
                <a:spcPct val="90000"/>
              </a:lnSpc>
            </a:pPr>
            <a:r>
              <a:rPr lang="en-US" altLang="zh-TW" sz="2800" dirty="0">
                <a:ea typeface="PMingLiU" panose="02020500000000000000" pitchFamily="18" charset="-120"/>
              </a:rPr>
              <a:t>Is the proposed KM system needed in several locations?</a:t>
            </a:r>
          </a:p>
          <a:p>
            <a:pPr algn="just">
              <a:lnSpc>
                <a:spcPct val="90000"/>
              </a:lnSpc>
            </a:pPr>
            <a:r>
              <a:rPr lang="en-US" altLang="zh-TW" sz="2800" dirty="0">
                <a:ea typeface="PMingLiU" panose="02020500000000000000" pitchFamily="18" charset="-120"/>
              </a:rPr>
              <a:t>Are experts available and willing to help in building a KM system?</a:t>
            </a:r>
          </a:p>
          <a:p>
            <a:pPr algn="just">
              <a:lnSpc>
                <a:spcPct val="90000"/>
              </a:lnSpc>
            </a:pPr>
            <a:r>
              <a:rPr lang="en-US" altLang="zh-TW" sz="2800" dirty="0">
                <a:ea typeface="PMingLiU" panose="02020500000000000000" pitchFamily="18" charset="-120"/>
              </a:rPr>
              <a:t>Does the problem in question require years of experience and cognitive reasoning to solve?</a:t>
            </a:r>
          </a:p>
        </p:txBody>
      </p:sp>
      <p:sp>
        <p:nvSpPr>
          <p:cNvPr id="4" name="Slide Number Placeholder 5">
            <a:extLst>
              <a:ext uri="{FF2B5EF4-FFF2-40B4-BE49-F238E27FC236}">
                <a16:creationId xmlns:a16="http://schemas.microsoft.com/office/drawing/2014/main" id="{16C65ED9-3401-4CD7-90B3-6A069EFF24DD}"/>
              </a:ext>
            </a:extLst>
          </p:cNvPr>
          <p:cNvSpPr>
            <a:spLocks noGrp="1"/>
          </p:cNvSpPr>
          <p:nvPr>
            <p:ph type="sldNum" sz="quarter" idx="4294967295"/>
          </p:nvPr>
        </p:nvSpPr>
        <p:spPr>
          <a:xfrm>
            <a:off x="7239000" y="6324600"/>
            <a:ext cx="1905000" cy="457200"/>
          </a:xfrm>
        </p:spPr>
        <p:txBody>
          <a:bodyPr/>
          <a:lstStyle/>
          <a:p>
            <a:r>
              <a:rPr lang="en-US" altLang="zh-TW"/>
              <a:t>3-</a:t>
            </a:r>
            <a:fld id="{657319A6-5B37-4105-AC9B-A4F41373E31B}" type="slidenum">
              <a:rPr lang="en-US" altLang="zh-TW"/>
              <a:pPr/>
              <a:t>9</a:t>
            </a:fld>
            <a:endParaRPr lang="en-US" altLang="zh-TW"/>
          </a:p>
        </p:txBody>
      </p:sp>
    </p:spTree>
  </p:cSld>
  <p:clrMapOvr>
    <a:masterClrMapping/>
  </p:clrMapOvr>
</p:sld>
</file>

<file path=ppt/theme/theme1.xml><?xml version="1.0" encoding="utf-8"?>
<a:theme xmlns:a="http://schemas.openxmlformats.org/drawingml/2006/main" name="CU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CU Template</Template>
  <TotalTime>2212</TotalTime>
  <Words>1154</Words>
  <Application>Microsoft Office PowerPoint</Application>
  <PresentationFormat>On-screen Show (4:3)</PresentationFormat>
  <Paragraphs>218</Paragraphs>
  <Slides>27</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27</vt:i4>
      </vt:variant>
    </vt:vector>
  </HeadingPairs>
  <TitlesOfParts>
    <vt:vector size="34" baseType="lpstr">
      <vt:lpstr>Times New Roman</vt:lpstr>
      <vt:lpstr>Arial</vt:lpstr>
      <vt:lpstr>Arial Narrow</vt:lpstr>
      <vt:lpstr>Wingdings</vt:lpstr>
      <vt:lpstr>PMingLiU</vt:lpstr>
      <vt:lpstr>CU Template</vt:lpstr>
      <vt:lpstr>Custom Design</vt:lpstr>
      <vt:lpstr>Lecture 3: KNOWLEDGE MANAGEMENT SYSTEMS LIFE CYCLE</vt:lpstr>
      <vt:lpstr>CHALLENGES IN BUILDING KM SYSTEMS</vt:lpstr>
      <vt:lpstr>CONVENTIONAL VERSUS KM SYSTEM LIFE CYCLE</vt:lpstr>
      <vt:lpstr>Conventional Versus KM System Life Cycle (cont.)</vt:lpstr>
      <vt:lpstr>Conventional Versus KM System Life Cycle (cont.)</vt:lpstr>
      <vt:lpstr>SDLC vs. KMSLC</vt:lpstr>
      <vt:lpstr>Users Versus Knowledge Workers</vt:lpstr>
      <vt:lpstr>KM System Development Life Cycle</vt:lpstr>
      <vt:lpstr>Evaluate Existing Infrastructure</vt:lpstr>
      <vt:lpstr>System Justification (cont.)</vt:lpstr>
      <vt:lpstr>The Scope Factor</vt:lpstr>
      <vt:lpstr>The Feasibility Question</vt:lpstr>
      <vt:lpstr>The Feasibility Question (cont.)</vt:lpstr>
      <vt:lpstr>The Feasibility Question (cont.)</vt:lpstr>
      <vt:lpstr>Role of Strategic Planning</vt:lpstr>
      <vt:lpstr>Matching Business Strategy With KM Strategy</vt:lpstr>
      <vt:lpstr>KM Team Formation</vt:lpstr>
      <vt:lpstr>KNOWLEDGE CAPTURE</vt:lpstr>
      <vt:lpstr>Knowledge Capture and Transfer Through Teams</vt:lpstr>
      <vt:lpstr>Selecting an Expert</vt:lpstr>
      <vt:lpstr>Role of the Knowledge Developer</vt:lpstr>
      <vt:lpstr>Central Role of the Knowledge Developer</vt:lpstr>
      <vt:lpstr>Design of the KM Blueprint</vt:lpstr>
      <vt:lpstr>Testing the KM System</vt:lpstr>
      <vt:lpstr>Implementing the KM System</vt:lpstr>
      <vt:lpstr>Resisters of Change</vt:lpstr>
      <vt:lpstr>Question for 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MANAGEMENT SYSTEMS LIFE CYCLE</dc:title>
  <dc:creator/>
  <cp:lastModifiedBy>Sena Okuboyejo</cp:lastModifiedBy>
  <cp:revision>83</cp:revision>
  <dcterms:created xsi:type="dcterms:W3CDTF">2001-02-06T06:45:44Z</dcterms:created>
  <dcterms:modified xsi:type="dcterms:W3CDTF">2018-09-05T19:36:38Z</dcterms:modified>
</cp:coreProperties>
</file>