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1" r:id="rId1"/>
    <p:sldMasterId id="2147483674" r:id="rId2"/>
  </p:sldMasterIdLst>
  <p:notesMasterIdLst>
    <p:notesMasterId r:id="rId40"/>
  </p:notesMasterIdLst>
  <p:handoutMasterIdLst>
    <p:handoutMasterId r:id="rId41"/>
  </p:handoutMasterIdLst>
  <p:sldIdLst>
    <p:sldId id="256" r:id="rId3"/>
    <p:sldId id="257" r:id="rId4"/>
    <p:sldId id="258" r:id="rId5"/>
    <p:sldId id="259" r:id="rId6"/>
    <p:sldId id="260" r:id="rId7"/>
    <p:sldId id="261" r:id="rId8"/>
    <p:sldId id="262" r:id="rId9"/>
    <p:sldId id="263" r:id="rId10"/>
    <p:sldId id="264" r:id="rId11"/>
    <p:sldId id="265" r:id="rId12"/>
    <p:sldId id="266" r:id="rId13"/>
    <p:sldId id="268" r:id="rId14"/>
    <p:sldId id="269" r:id="rId15"/>
    <p:sldId id="270" r:id="rId16"/>
    <p:sldId id="271" r:id="rId17"/>
    <p:sldId id="273" r:id="rId18"/>
    <p:sldId id="274" r:id="rId19"/>
    <p:sldId id="275" r:id="rId20"/>
    <p:sldId id="276" r:id="rId21"/>
    <p:sldId id="277" r:id="rId22"/>
    <p:sldId id="281" r:id="rId23"/>
    <p:sldId id="307" r:id="rId24"/>
    <p:sldId id="283" r:id="rId25"/>
    <p:sldId id="280" r:id="rId26"/>
    <p:sldId id="284" r:id="rId27"/>
    <p:sldId id="285" r:id="rId28"/>
    <p:sldId id="286" r:id="rId29"/>
    <p:sldId id="288" r:id="rId30"/>
    <p:sldId id="290" r:id="rId31"/>
    <p:sldId id="295" r:id="rId32"/>
    <p:sldId id="300" r:id="rId33"/>
    <p:sldId id="301" r:id="rId34"/>
    <p:sldId id="303" r:id="rId35"/>
    <p:sldId id="304" r:id="rId36"/>
    <p:sldId id="305" r:id="rId37"/>
    <p:sldId id="306" r:id="rId38"/>
    <p:sldId id="308"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0">
          <p15:clr>
            <a:srgbClr val="A4A3A4"/>
          </p15:clr>
        </p15:guide>
        <p15:guide id="2" pos="1104">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CC"/>
    <a:srgbClr val="99FFCC"/>
    <a:srgbClr val="FFFFCC"/>
    <a:srgbClr val="FFCC99"/>
    <a:srgbClr val="336600"/>
    <a:srgbClr val="CCFFCC"/>
    <a:srgbClr val="CCECFF"/>
    <a:srgbClr val="009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1474" y="48"/>
      </p:cViewPr>
      <p:guideLst>
        <p:guide orient="horz" pos="300"/>
        <p:guide pos="1104"/>
      </p:guideLst>
    </p:cSldViewPr>
  </p:slideViewPr>
  <p:notesTextViewPr>
    <p:cViewPr>
      <p:scale>
        <a:sx n="1" d="1"/>
        <a:sy n="1" d="1"/>
      </p:scale>
      <p:origin x="0" y="0"/>
    </p:cViewPr>
  </p:notesTextViewPr>
  <p:sorterViewPr>
    <p:cViewPr>
      <p:scale>
        <a:sx n="66" d="100"/>
        <a:sy n="66" d="100"/>
      </p:scale>
      <p:origin x="0" y="0"/>
    </p:cViewPr>
  </p:sorterViewPr>
  <p:notesViewPr>
    <p:cSldViewPr snapToGrid="0">
      <p:cViewPr varScale="1">
        <p:scale>
          <a:sx n="41" d="100"/>
          <a:sy n="41" d="100"/>
        </p:scale>
        <p:origin x="-1476"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0" Type="http://schemas.openxmlformats.org/officeDocument/2006/relationships/slide" Target="slides/slide18.xml"/><Relationship Id="rId41"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02" name="Rectangle 1026">
            <a:extLst>
              <a:ext uri="{FF2B5EF4-FFF2-40B4-BE49-F238E27FC236}">
                <a16:creationId xmlns:a16="http://schemas.microsoft.com/office/drawing/2014/main" id="{CB8FD8FA-9E04-42CE-B9D7-3C978A60D4B1}"/>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1440" tIns="45720" rIns="91440" bIns="45720" numCol="1" anchor="ctr" anchorCtr="0" compatLnSpc="1">
            <a:prstTxWarp prst="textNoShape">
              <a:avLst/>
            </a:prstTxWarp>
          </a:bodyPr>
          <a:lstStyle>
            <a:lvl1pPr algn="l">
              <a:defRPr sz="1200"/>
            </a:lvl1pPr>
          </a:lstStyle>
          <a:p>
            <a:endParaRPr lang="en-US" altLang="en-US"/>
          </a:p>
        </p:txBody>
      </p:sp>
      <p:sp>
        <p:nvSpPr>
          <p:cNvPr id="256003" name="Rectangle 1027">
            <a:extLst>
              <a:ext uri="{FF2B5EF4-FFF2-40B4-BE49-F238E27FC236}">
                <a16:creationId xmlns:a16="http://schemas.microsoft.com/office/drawing/2014/main" id="{741227E5-7073-49A1-A539-67660EA7BF39}"/>
              </a:ext>
            </a:extLst>
          </p:cNvPr>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1440" tIns="45720" rIns="91440" bIns="45720" numCol="1" anchor="ctr" anchorCtr="0" compatLnSpc="1">
            <a:prstTxWarp prst="textNoShape">
              <a:avLst/>
            </a:prstTxWarp>
          </a:bodyPr>
          <a:lstStyle>
            <a:lvl1pPr algn="r">
              <a:defRPr sz="1200"/>
            </a:lvl1pPr>
          </a:lstStyle>
          <a:p>
            <a:endParaRPr lang="en-US" altLang="en-US"/>
          </a:p>
        </p:txBody>
      </p:sp>
      <p:sp>
        <p:nvSpPr>
          <p:cNvPr id="256004" name="Rectangle 1028">
            <a:extLst>
              <a:ext uri="{FF2B5EF4-FFF2-40B4-BE49-F238E27FC236}">
                <a16:creationId xmlns:a16="http://schemas.microsoft.com/office/drawing/2014/main" id="{01F36E42-B08A-4F14-9248-69B79D858DC5}"/>
              </a:ext>
            </a:extLst>
          </p:cNvPr>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1440" tIns="45720" rIns="91440" bIns="45720" numCol="1" anchor="b" anchorCtr="0" compatLnSpc="1">
            <a:prstTxWarp prst="textNoShape">
              <a:avLst/>
            </a:prstTxWarp>
          </a:bodyPr>
          <a:lstStyle>
            <a:lvl1pPr algn="l">
              <a:defRPr sz="1200"/>
            </a:lvl1pPr>
          </a:lstStyle>
          <a:p>
            <a:endParaRPr lang="en-US" altLang="en-US"/>
          </a:p>
        </p:txBody>
      </p:sp>
      <p:sp>
        <p:nvSpPr>
          <p:cNvPr id="256005" name="Rectangle 1029">
            <a:extLst>
              <a:ext uri="{FF2B5EF4-FFF2-40B4-BE49-F238E27FC236}">
                <a16:creationId xmlns:a16="http://schemas.microsoft.com/office/drawing/2014/main" id="{B9F701E0-C933-48DC-ACD9-0E9861FD18BA}"/>
              </a:ext>
            </a:extLst>
          </p:cNvPr>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1440" tIns="45720" rIns="91440" bIns="45720" numCol="1" anchor="b" anchorCtr="0" compatLnSpc="1">
            <a:prstTxWarp prst="textNoShape">
              <a:avLst/>
            </a:prstTxWarp>
          </a:bodyPr>
          <a:lstStyle>
            <a:lvl1pPr algn="r">
              <a:defRPr sz="1200"/>
            </a:lvl1pPr>
          </a:lstStyle>
          <a:p>
            <a:fld id="{A36FB634-B18B-4C9B-9F40-96DA47178B99}" type="slidenum">
              <a:rPr lang="en-US" altLang="en-US"/>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9746" name="Rectangle 2">
            <a:extLst>
              <a:ext uri="{FF2B5EF4-FFF2-40B4-BE49-F238E27FC236}">
                <a16:creationId xmlns:a16="http://schemas.microsoft.com/office/drawing/2014/main" id="{75FB80A1-2EB6-487D-86D0-638E6D9EBFD3}"/>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prstDash val="sysDot"/>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bodyPr>
          <a:lstStyle>
            <a:lvl1pPr algn="l">
              <a:defRPr sz="1200"/>
            </a:lvl1pPr>
          </a:lstStyle>
          <a:p>
            <a:endParaRPr lang="en-US" altLang="en-US"/>
          </a:p>
        </p:txBody>
      </p:sp>
      <p:sp>
        <p:nvSpPr>
          <p:cNvPr id="159747" name="Rectangle 3">
            <a:extLst>
              <a:ext uri="{FF2B5EF4-FFF2-40B4-BE49-F238E27FC236}">
                <a16:creationId xmlns:a16="http://schemas.microsoft.com/office/drawing/2014/main" id="{B2EED7F2-4743-4F6C-9B77-34A1D7F2979A}"/>
              </a:ext>
            </a:extLst>
          </p:cNvPr>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prstDash val="sysDot"/>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bodyPr>
          <a:lstStyle>
            <a:lvl1pPr algn="r">
              <a:defRPr sz="1200"/>
            </a:lvl1pPr>
          </a:lstStyle>
          <a:p>
            <a:endParaRPr lang="en-US" altLang="en-US"/>
          </a:p>
        </p:txBody>
      </p:sp>
      <p:sp>
        <p:nvSpPr>
          <p:cNvPr id="159748" name="Rectangle 4">
            <a:extLst>
              <a:ext uri="{FF2B5EF4-FFF2-40B4-BE49-F238E27FC236}">
                <a16:creationId xmlns:a16="http://schemas.microsoft.com/office/drawing/2014/main" id="{24FD5147-9D6E-47FA-94C4-C937B8FD8AEA}"/>
              </a:ext>
            </a:extLst>
          </p:cNvPr>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59749" name="Rectangle 5">
            <a:extLst>
              <a:ext uri="{FF2B5EF4-FFF2-40B4-BE49-F238E27FC236}">
                <a16:creationId xmlns:a16="http://schemas.microsoft.com/office/drawing/2014/main" id="{890FA426-F8DD-4CFF-9330-F9C9C1A4D54F}"/>
              </a:ext>
            </a:extLst>
          </p:cNvPr>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prstDash val="sysDot"/>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59750" name="Rectangle 6">
            <a:extLst>
              <a:ext uri="{FF2B5EF4-FFF2-40B4-BE49-F238E27FC236}">
                <a16:creationId xmlns:a16="http://schemas.microsoft.com/office/drawing/2014/main" id="{690E1682-D875-4136-8C9B-3E3529C12635}"/>
              </a:ext>
            </a:extLst>
          </p:cNvPr>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prstDash val="sysDot"/>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b" anchorCtr="0" compatLnSpc="1">
            <a:prstTxWarp prst="textNoShape">
              <a:avLst/>
            </a:prstTxWarp>
          </a:bodyPr>
          <a:lstStyle>
            <a:lvl1pPr algn="l">
              <a:defRPr sz="1200"/>
            </a:lvl1pPr>
          </a:lstStyle>
          <a:p>
            <a:endParaRPr lang="en-US" altLang="en-US"/>
          </a:p>
        </p:txBody>
      </p:sp>
      <p:sp>
        <p:nvSpPr>
          <p:cNvPr id="159751" name="Rectangle 7">
            <a:extLst>
              <a:ext uri="{FF2B5EF4-FFF2-40B4-BE49-F238E27FC236}">
                <a16:creationId xmlns:a16="http://schemas.microsoft.com/office/drawing/2014/main" id="{86CE87DB-A47B-47F8-8803-634E30CF2BFD}"/>
              </a:ext>
            </a:extLst>
          </p:cNvPr>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prstDash val="sysDot"/>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b" anchorCtr="0" compatLnSpc="1">
            <a:prstTxWarp prst="textNoShape">
              <a:avLst/>
            </a:prstTxWarp>
          </a:bodyPr>
          <a:lstStyle>
            <a:lvl1pPr algn="r">
              <a:defRPr sz="1200"/>
            </a:lvl1pPr>
          </a:lstStyle>
          <a:p>
            <a:fld id="{0E3C911A-01E0-4C4A-B41D-889F2D68CF8E}"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BBAAD214-3ED6-482E-8FEE-8A87875C35E8}"/>
              </a:ext>
            </a:extLst>
          </p:cNvPr>
          <p:cNvSpPr>
            <a:spLocks noGrp="1" noChangeArrowheads="1"/>
          </p:cNvSpPr>
          <p:nvPr>
            <p:ph type="sldNum" sz="quarter" idx="5"/>
          </p:nvPr>
        </p:nvSpPr>
        <p:spPr>
          <a:ln/>
        </p:spPr>
        <p:txBody>
          <a:bodyPr/>
          <a:lstStyle/>
          <a:p>
            <a:fld id="{836AC5A9-F4B7-404A-9853-705531D4622D}" type="slidenum">
              <a:rPr lang="en-US" altLang="en-US"/>
              <a:pPr/>
              <a:t>29</a:t>
            </a:fld>
            <a:endParaRPr lang="en-US" altLang="en-US"/>
          </a:p>
        </p:txBody>
      </p:sp>
      <p:sp>
        <p:nvSpPr>
          <p:cNvPr id="258050" name="Rectangle 1026">
            <a:extLst>
              <a:ext uri="{FF2B5EF4-FFF2-40B4-BE49-F238E27FC236}">
                <a16:creationId xmlns:a16="http://schemas.microsoft.com/office/drawing/2014/main" id="{49A39850-306F-43D5-900B-2907447F778E}"/>
              </a:ext>
            </a:extLst>
          </p:cNvPr>
          <p:cNvSpPr>
            <a:spLocks noChangeArrowheads="1" noTextEdit="1"/>
          </p:cNvSpPr>
          <p:nvPr>
            <p:ph type="sldImg"/>
          </p:nvPr>
        </p:nvSpPr>
        <p:spPr>
          <a:ln/>
        </p:spPr>
      </p:sp>
      <p:sp>
        <p:nvSpPr>
          <p:cNvPr id="258051" name="Rectangle 1027">
            <a:extLst>
              <a:ext uri="{FF2B5EF4-FFF2-40B4-BE49-F238E27FC236}">
                <a16:creationId xmlns:a16="http://schemas.microsoft.com/office/drawing/2014/main" id="{66243E16-B973-4D69-8366-21D321CC0558}"/>
              </a:ext>
            </a:extLst>
          </p:cNvPr>
          <p:cNvSpPr>
            <a:spLocks noGrp="1" noChangeArrowheads="1"/>
          </p:cNvSpPr>
          <p:nvPr>
            <p:ph type="body" idx="1"/>
          </p:nvPr>
        </p:nvSpPr>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7" name="Picture 2" descr="C:\Users\Ours\Desktop\flash\c.u..jpg"/>
          <p:cNvPicPr>
            <a:picLocks noChangeAspect="1" noChangeArrowheads="1"/>
          </p:cNvPicPr>
          <p:nvPr/>
        </p:nvPicPr>
        <p:blipFill>
          <a:blip r:embed="rId2" cstate="print">
            <a:duotone>
              <a:prstClr val="black"/>
              <a:srgbClr val="800080">
                <a:alpha val="78824"/>
                <a:tint val="45000"/>
                <a:satMod val="400000"/>
              </a:srgbClr>
            </a:duotone>
          </a:blip>
          <a:srcRect t="-169" b="15477"/>
          <a:stretch>
            <a:fillRect/>
          </a:stretch>
        </p:blipFill>
        <p:spPr bwMode="auto">
          <a:xfrm>
            <a:off x="1" y="-54768"/>
            <a:ext cx="9209063" cy="6912768"/>
          </a:xfrm>
          <a:prstGeom prst="rect">
            <a:avLst/>
          </a:prstGeom>
          <a:noFill/>
        </p:spPr>
      </p:pic>
      <p:pic>
        <p:nvPicPr>
          <p:cNvPr id="8" name="Picture 2" descr="C:\Users\Ours\Desktop\my stuffs\1 NTFS_000\LostFiles2\INSPIRATION\PROJECTS\MIND PROJECTS\cu_logo.png"/>
          <p:cNvPicPr>
            <a:picLocks noChangeAspect="1" noChangeArrowheads="1"/>
          </p:cNvPicPr>
          <p:nvPr/>
        </p:nvPicPr>
        <p:blipFill>
          <a:blip r:embed="rId3" cstate="print"/>
          <a:srcRect/>
          <a:stretch>
            <a:fillRect/>
          </a:stretch>
        </p:blipFill>
        <p:spPr bwMode="auto">
          <a:xfrm>
            <a:off x="630588" y="570166"/>
            <a:ext cx="557444" cy="792088"/>
          </a:xfrm>
          <a:prstGeom prst="rect">
            <a:avLst/>
          </a:prstGeom>
          <a:noFill/>
        </p:spPr>
      </p:pic>
      <p:sp>
        <p:nvSpPr>
          <p:cNvPr id="9" name="TextBox 8"/>
          <p:cNvSpPr txBox="1"/>
          <p:nvPr/>
        </p:nvSpPr>
        <p:spPr>
          <a:xfrm>
            <a:off x="6698584" y="0"/>
            <a:ext cx="2526782" cy="300082"/>
          </a:xfrm>
          <a:prstGeom prst="rect">
            <a:avLst/>
          </a:prstGeom>
          <a:noFill/>
        </p:spPr>
        <p:txBody>
          <a:bodyPr wrap="none" rtlCol="0">
            <a:spAutoFit/>
          </a:bodyPr>
          <a:lstStyle/>
          <a:p>
            <a:r>
              <a:rPr lang="en-US" sz="1350" dirty="0"/>
              <a:t>www.covenantuniversity.edu.ng</a:t>
            </a:r>
            <a:endParaRPr lang="en-GB" sz="1350" dirty="0"/>
          </a:p>
        </p:txBody>
      </p:sp>
      <p:pic>
        <p:nvPicPr>
          <p:cNvPr id="10" name="Picture 2" descr="C:\Users\Ours\Desktop\Picture3.png"/>
          <p:cNvPicPr>
            <a:picLocks noChangeAspect="1" noChangeArrowheads="1"/>
          </p:cNvPicPr>
          <p:nvPr/>
        </p:nvPicPr>
        <p:blipFill>
          <a:blip r:embed="rId4" cstate="print"/>
          <a:srcRect/>
          <a:stretch>
            <a:fillRect/>
          </a:stretch>
        </p:blipFill>
        <p:spPr bwMode="auto">
          <a:xfrm>
            <a:off x="1008532" y="570169"/>
            <a:ext cx="3455484" cy="743775"/>
          </a:xfrm>
          <a:prstGeom prst="rect">
            <a:avLst/>
          </a:prstGeom>
          <a:noFill/>
        </p:spPr>
      </p:pic>
      <p:sp>
        <p:nvSpPr>
          <p:cNvPr id="2" name="Title 1"/>
          <p:cNvSpPr>
            <a:spLocks noGrp="1"/>
          </p:cNvSpPr>
          <p:nvPr>
            <p:ph type="ctrTitle"/>
          </p:nvPr>
        </p:nvSpPr>
        <p:spPr>
          <a:xfrm>
            <a:off x="685624" y="1844829"/>
            <a:ext cx="7772757" cy="2448271"/>
          </a:xfrm>
          <a:solidFill>
            <a:srgbClr val="660033">
              <a:alpha val="61961"/>
            </a:srgbClr>
          </a:solidFill>
        </p:spPr>
        <p:txBody>
          <a:bodyPr>
            <a:noAutofit/>
          </a:bodyPr>
          <a:lstStyle>
            <a:lvl1pPr>
              <a:defRPr sz="4049" b="0">
                <a:solidFill>
                  <a:schemeClr val="bg1"/>
                </a:solidFill>
                <a:latin typeface="Rockwell" pitchFamily="18" charset="0"/>
              </a:defRPr>
            </a:lvl1pPr>
          </a:lstStyle>
          <a:p>
            <a:r>
              <a:rPr lang="en-US"/>
              <a:t>Click to edit Master title style</a:t>
            </a:r>
            <a:endParaRPr lang="en-GB" dirty="0"/>
          </a:p>
        </p:txBody>
      </p:sp>
      <p:sp>
        <p:nvSpPr>
          <p:cNvPr id="3" name="Subtitle 2"/>
          <p:cNvSpPr>
            <a:spLocks noGrp="1"/>
          </p:cNvSpPr>
          <p:nvPr>
            <p:ph type="subTitle" idx="1"/>
          </p:nvPr>
        </p:nvSpPr>
        <p:spPr>
          <a:xfrm>
            <a:off x="1371243" y="4509120"/>
            <a:ext cx="6401514" cy="1752600"/>
          </a:xfrm>
          <a:solidFill>
            <a:srgbClr val="FFFFFF">
              <a:alpha val="74118"/>
            </a:srgbClr>
          </a:solidFill>
        </p:spPr>
        <p:txBody>
          <a:bodyPr>
            <a:normAutofit/>
          </a:bodyPr>
          <a:lstStyle>
            <a:lvl1pPr marL="0" indent="0" algn="ctr">
              <a:buNone/>
              <a:defRPr sz="2699">
                <a:solidFill>
                  <a:schemeClr val="tx1"/>
                </a:solidFill>
                <a:latin typeface="Rockwell" pitchFamily="18" charset="0"/>
              </a:defRPr>
            </a:lvl1pPr>
            <a:lvl2pPr marL="342809" indent="0" algn="ctr">
              <a:buNone/>
              <a:defRPr>
                <a:solidFill>
                  <a:schemeClr val="tx1">
                    <a:tint val="75000"/>
                  </a:schemeClr>
                </a:solidFill>
              </a:defRPr>
            </a:lvl2pPr>
            <a:lvl3pPr marL="685617" indent="0" algn="ctr">
              <a:buNone/>
              <a:defRPr>
                <a:solidFill>
                  <a:schemeClr val="tx1">
                    <a:tint val="75000"/>
                  </a:schemeClr>
                </a:solidFill>
              </a:defRPr>
            </a:lvl3pPr>
            <a:lvl4pPr marL="1028426" indent="0" algn="ctr">
              <a:buNone/>
              <a:defRPr>
                <a:solidFill>
                  <a:schemeClr val="tx1">
                    <a:tint val="75000"/>
                  </a:schemeClr>
                </a:solidFill>
              </a:defRPr>
            </a:lvl4pPr>
            <a:lvl5pPr marL="1371234" indent="0" algn="ctr">
              <a:buNone/>
              <a:defRPr>
                <a:solidFill>
                  <a:schemeClr val="tx1">
                    <a:tint val="75000"/>
                  </a:schemeClr>
                </a:solidFill>
              </a:defRPr>
            </a:lvl5pPr>
            <a:lvl6pPr marL="1714043" indent="0" algn="ctr">
              <a:buNone/>
              <a:defRPr>
                <a:solidFill>
                  <a:schemeClr val="tx1">
                    <a:tint val="75000"/>
                  </a:schemeClr>
                </a:solidFill>
              </a:defRPr>
            </a:lvl6pPr>
            <a:lvl7pPr marL="2056851" indent="0" algn="ctr">
              <a:buNone/>
              <a:defRPr>
                <a:solidFill>
                  <a:schemeClr val="tx1">
                    <a:tint val="75000"/>
                  </a:schemeClr>
                </a:solidFill>
              </a:defRPr>
            </a:lvl7pPr>
            <a:lvl8pPr marL="2399660" indent="0" algn="ctr">
              <a:buNone/>
              <a:defRPr>
                <a:solidFill>
                  <a:schemeClr val="tx1">
                    <a:tint val="75000"/>
                  </a:schemeClr>
                </a:solidFill>
              </a:defRPr>
            </a:lvl8pPr>
            <a:lvl9pPr marL="2742468" indent="0" algn="ctr">
              <a:buNone/>
              <a:defRPr>
                <a:solidFill>
                  <a:schemeClr val="tx1">
                    <a:tint val="75000"/>
                  </a:schemeClr>
                </a:solidFill>
              </a:defRPr>
            </a:lvl9pPr>
          </a:lstStyle>
          <a:p>
            <a:r>
              <a:rPr lang="en-US"/>
              <a:t>Click to edit Master subtitle style</a:t>
            </a:r>
            <a:endParaRPr lang="en-GB" dirty="0"/>
          </a:p>
        </p:txBody>
      </p:sp>
      <p:sp>
        <p:nvSpPr>
          <p:cNvPr id="11" name="TextBox 10"/>
          <p:cNvSpPr txBox="1"/>
          <p:nvPr/>
        </p:nvSpPr>
        <p:spPr>
          <a:xfrm>
            <a:off x="1122919" y="1074223"/>
            <a:ext cx="2618024" cy="276999"/>
          </a:xfrm>
          <a:prstGeom prst="rect">
            <a:avLst/>
          </a:prstGeom>
          <a:noFill/>
        </p:spPr>
        <p:txBody>
          <a:bodyPr wrap="none" rtlCol="0">
            <a:spAutoFit/>
          </a:bodyPr>
          <a:lstStyle/>
          <a:p>
            <a:r>
              <a:rPr lang="en-US" sz="1200" dirty="0">
                <a:solidFill>
                  <a:srgbClr val="662C5B"/>
                </a:solidFill>
              </a:rPr>
              <a:t>Raising a new Generation of Leaders</a:t>
            </a:r>
            <a:endParaRPr lang="en-GB" sz="1200" dirty="0">
              <a:solidFill>
                <a:srgbClr val="662C5B"/>
              </a:solidFill>
            </a:endParaRPr>
          </a:p>
        </p:txBody>
      </p:sp>
    </p:spTree>
    <p:extLst>
      <p:ext uri="{BB962C8B-B14F-4D97-AF65-F5344CB8AC3E}">
        <p14:creationId xmlns:p14="http://schemas.microsoft.com/office/powerpoint/2010/main" val="2103564599"/>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9" y="4800600"/>
            <a:ext cx="5486400" cy="566738"/>
          </a:xfrm>
        </p:spPr>
        <p:txBody>
          <a:bodyPr anchor="b"/>
          <a:lstStyle>
            <a:lvl1pPr algn="l">
              <a:defRPr sz="1500" b="1"/>
            </a:lvl1pPr>
          </a:lstStyle>
          <a:p>
            <a:r>
              <a:rPr lang="en-US"/>
              <a:t>Click to edit Master title style</a:t>
            </a:r>
            <a:endParaRPr lang="en-GB"/>
          </a:p>
        </p:txBody>
      </p:sp>
      <p:sp>
        <p:nvSpPr>
          <p:cNvPr id="3" name="Picture Placeholder 2"/>
          <p:cNvSpPr>
            <a:spLocks noGrp="1"/>
          </p:cNvSpPr>
          <p:nvPr>
            <p:ph type="pic" idx="1"/>
          </p:nvPr>
        </p:nvSpPr>
        <p:spPr>
          <a:xfrm>
            <a:off x="1792289" y="612775"/>
            <a:ext cx="5486400" cy="4114800"/>
          </a:xfrm>
        </p:spPr>
        <p:txBody>
          <a:bodyPr/>
          <a:lstStyle>
            <a:lvl1pPr marL="0" indent="0">
              <a:buNone/>
              <a:defRPr sz="2399"/>
            </a:lvl1pPr>
            <a:lvl2pPr marL="342809" indent="0">
              <a:buNone/>
              <a:defRPr sz="2099"/>
            </a:lvl2pPr>
            <a:lvl3pPr marL="685617" indent="0">
              <a:buNone/>
              <a:defRPr sz="1800"/>
            </a:lvl3pPr>
            <a:lvl4pPr marL="1028426" indent="0">
              <a:buNone/>
              <a:defRPr sz="1500"/>
            </a:lvl4pPr>
            <a:lvl5pPr marL="1371234" indent="0">
              <a:buNone/>
              <a:defRPr sz="1500"/>
            </a:lvl5pPr>
            <a:lvl6pPr marL="1714043" indent="0">
              <a:buNone/>
              <a:defRPr sz="1500"/>
            </a:lvl6pPr>
            <a:lvl7pPr marL="2056851" indent="0">
              <a:buNone/>
              <a:defRPr sz="1500"/>
            </a:lvl7pPr>
            <a:lvl8pPr marL="2399660" indent="0">
              <a:buNone/>
              <a:defRPr sz="1500"/>
            </a:lvl8pPr>
            <a:lvl9pPr marL="2742468" indent="0">
              <a:buNone/>
              <a:defRPr sz="1500"/>
            </a:lvl9pPr>
          </a:lstStyle>
          <a:p>
            <a:r>
              <a:rPr lang="en-US"/>
              <a:t>Click icon to add picture</a:t>
            </a:r>
            <a:endParaRPr lang="en-GB"/>
          </a:p>
        </p:txBody>
      </p:sp>
      <p:sp>
        <p:nvSpPr>
          <p:cNvPr id="4" name="Text Placeholder 3"/>
          <p:cNvSpPr>
            <a:spLocks noGrp="1"/>
          </p:cNvSpPr>
          <p:nvPr>
            <p:ph type="body" sz="half" idx="2"/>
          </p:nvPr>
        </p:nvSpPr>
        <p:spPr>
          <a:xfrm>
            <a:off x="1792289" y="5367338"/>
            <a:ext cx="5486400" cy="804862"/>
          </a:xfrm>
        </p:spPr>
        <p:txBody>
          <a:bodyPr/>
          <a:lstStyle>
            <a:lvl1pPr marL="0" indent="0">
              <a:buNone/>
              <a:defRPr sz="1050"/>
            </a:lvl1pPr>
            <a:lvl2pPr marL="342809" indent="0">
              <a:buNone/>
              <a:defRPr sz="900"/>
            </a:lvl2pPr>
            <a:lvl3pPr marL="685617" indent="0">
              <a:buNone/>
              <a:defRPr sz="750"/>
            </a:lvl3pPr>
            <a:lvl4pPr marL="1028426" indent="0">
              <a:buNone/>
              <a:defRPr sz="675"/>
            </a:lvl4pPr>
            <a:lvl5pPr marL="1371234" indent="0">
              <a:buNone/>
              <a:defRPr sz="675"/>
            </a:lvl5pPr>
            <a:lvl6pPr marL="1714043" indent="0">
              <a:buNone/>
              <a:defRPr sz="675"/>
            </a:lvl6pPr>
            <a:lvl7pPr marL="2056851" indent="0">
              <a:buNone/>
              <a:defRPr sz="675"/>
            </a:lvl7pPr>
            <a:lvl8pPr marL="2399660" indent="0">
              <a:buNone/>
              <a:defRPr sz="675"/>
            </a:lvl8pPr>
            <a:lvl9pPr marL="2742468"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DA9B5D6-DB50-4E90-A7BB-BEBFC6BFC5C3}" type="slidenum">
              <a:rPr lang="en-US" altLang="en-US" smtClean="0"/>
              <a:pPr/>
              <a:t>‹#›</a:t>
            </a:fld>
            <a:endParaRPr lang="en-US" altLang="en-US"/>
          </a:p>
        </p:txBody>
      </p:sp>
    </p:spTree>
    <p:extLst>
      <p:ext uri="{BB962C8B-B14F-4D97-AF65-F5344CB8AC3E}">
        <p14:creationId xmlns:p14="http://schemas.microsoft.com/office/powerpoint/2010/main" val="42583531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1E2C039-26E8-4D4B-9D3E-3E037DA89907}" type="slidenum">
              <a:rPr lang="en-US" altLang="en-US" smtClean="0"/>
              <a:pPr/>
              <a:t>‹#›</a:t>
            </a:fld>
            <a:endParaRPr lang="en-US" altLang="en-US"/>
          </a:p>
        </p:txBody>
      </p:sp>
    </p:spTree>
    <p:extLst>
      <p:ext uri="{BB962C8B-B14F-4D97-AF65-F5344CB8AC3E}">
        <p14:creationId xmlns:p14="http://schemas.microsoft.com/office/powerpoint/2010/main" val="24704316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4"/>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44"/>
            <a:ext cx="60198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0A1648C-497E-4673-8E38-585CFD2DFF88}" type="slidenum">
              <a:rPr lang="en-US" altLang="en-US" smtClean="0"/>
              <a:pPr/>
              <a:t>‹#›</a:t>
            </a:fld>
            <a:endParaRPr lang="en-US" altLang="en-US"/>
          </a:p>
        </p:txBody>
      </p:sp>
    </p:spTree>
    <p:extLst>
      <p:ext uri="{BB962C8B-B14F-4D97-AF65-F5344CB8AC3E}">
        <p14:creationId xmlns:p14="http://schemas.microsoft.com/office/powerpoint/2010/main" val="16263656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624" y="2130430"/>
            <a:ext cx="7772757"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243" y="3886200"/>
            <a:ext cx="6401514" cy="1752600"/>
          </a:xfrm>
        </p:spPr>
        <p:txBody>
          <a:bodyPr/>
          <a:lstStyle>
            <a:lvl1pPr marL="0" indent="0" algn="ctr">
              <a:buNone/>
              <a:defRPr>
                <a:solidFill>
                  <a:schemeClr val="tx1">
                    <a:tint val="75000"/>
                  </a:schemeClr>
                </a:solidFill>
              </a:defRPr>
            </a:lvl1pPr>
            <a:lvl2pPr marL="342809" indent="0" algn="ctr">
              <a:buNone/>
              <a:defRPr>
                <a:solidFill>
                  <a:schemeClr val="tx1">
                    <a:tint val="75000"/>
                  </a:schemeClr>
                </a:solidFill>
              </a:defRPr>
            </a:lvl2pPr>
            <a:lvl3pPr marL="685617" indent="0" algn="ctr">
              <a:buNone/>
              <a:defRPr>
                <a:solidFill>
                  <a:schemeClr val="tx1">
                    <a:tint val="75000"/>
                  </a:schemeClr>
                </a:solidFill>
              </a:defRPr>
            </a:lvl3pPr>
            <a:lvl4pPr marL="1028426" indent="0" algn="ctr">
              <a:buNone/>
              <a:defRPr>
                <a:solidFill>
                  <a:schemeClr val="tx1">
                    <a:tint val="75000"/>
                  </a:schemeClr>
                </a:solidFill>
              </a:defRPr>
            </a:lvl4pPr>
            <a:lvl5pPr marL="1371234" indent="0" algn="ctr">
              <a:buNone/>
              <a:defRPr>
                <a:solidFill>
                  <a:schemeClr val="tx1">
                    <a:tint val="75000"/>
                  </a:schemeClr>
                </a:solidFill>
              </a:defRPr>
            </a:lvl5pPr>
            <a:lvl6pPr marL="1714043" indent="0" algn="ctr">
              <a:buNone/>
              <a:defRPr>
                <a:solidFill>
                  <a:schemeClr val="tx1">
                    <a:tint val="75000"/>
                  </a:schemeClr>
                </a:solidFill>
              </a:defRPr>
            </a:lvl6pPr>
            <a:lvl7pPr marL="2056851" indent="0" algn="ctr">
              <a:buNone/>
              <a:defRPr>
                <a:solidFill>
                  <a:schemeClr val="tx1">
                    <a:tint val="75000"/>
                  </a:schemeClr>
                </a:solidFill>
              </a:defRPr>
            </a:lvl7pPr>
            <a:lvl8pPr marL="2399660" indent="0" algn="ctr">
              <a:buNone/>
              <a:defRPr>
                <a:solidFill>
                  <a:schemeClr val="tx1">
                    <a:tint val="75000"/>
                  </a:schemeClr>
                </a:solidFill>
              </a:defRPr>
            </a:lvl8pPr>
            <a:lvl9pPr marL="2742468"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04FA4263-B01D-4F49-B558-EEB448DAF4C2}" type="datetimeFigureOut">
              <a:rPr lang="en-GB" smtClean="0"/>
              <a:pPr/>
              <a:t>20/09/2018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9BBD965-F460-422A-A842-9BE9972FC43E}" type="slidenum">
              <a:rPr lang="en-GB" smtClean="0"/>
              <a:pPr/>
              <a:t>‹#›</a:t>
            </a:fld>
            <a:endParaRPr lang="en-GB"/>
          </a:p>
        </p:txBody>
      </p:sp>
    </p:spTree>
    <p:extLst>
      <p:ext uri="{BB962C8B-B14F-4D97-AF65-F5344CB8AC3E}">
        <p14:creationId xmlns:p14="http://schemas.microsoft.com/office/powerpoint/2010/main" val="21653891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4FA4263-B01D-4F49-B558-EEB448DAF4C2}" type="datetimeFigureOut">
              <a:rPr lang="en-GB" smtClean="0"/>
              <a:pPr/>
              <a:t>20/09/2018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9BBD965-F460-422A-A842-9BE9972FC43E}" type="slidenum">
              <a:rPr lang="en-GB" smtClean="0"/>
              <a:pPr/>
              <a:t>‹#›</a:t>
            </a:fld>
            <a:endParaRPr lang="en-GB"/>
          </a:p>
        </p:txBody>
      </p:sp>
    </p:spTree>
    <p:extLst>
      <p:ext uri="{BB962C8B-B14F-4D97-AF65-F5344CB8AC3E}">
        <p14:creationId xmlns:p14="http://schemas.microsoft.com/office/powerpoint/2010/main" val="16369931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524" y="4406905"/>
            <a:ext cx="7772757" cy="1362075"/>
          </a:xfrm>
        </p:spPr>
        <p:txBody>
          <a:bodyPr anchor="t"/>
          <a:lstStyle>
            <a:lvl1pPr algn="l">
              <a:defRPr sz="2999" b="1" cap="all"/>
            </a:lvl1pPr>
          </a:lstStyle>
          <a:p>
            <a:r>
              <a:rPr lang="en-US"/>
              <a:t>Click to edit Master title style</a:t>
            </a:r>
            <a:endParaRPr lang="en-GB"/>
          </a:p>
        </p:txBody>
      </p:sp>
      <p:sp>
        <p:nvSpPr>
          <p:cNvPr id="3" name="Text Placeholder 2"/>
          <p:cNvSpPr>
            <a:spLocks noGrp="1"/>
          </p:cNvSpPr>
          <p:nvPr>
            <p:ph type="body" idx="1"/>
          </p:nvPr>
        </p:nvSpPr>
        <p:spPr>
          <a:xfrm>
            <a:off x="722524" y="2906713"/>
            <a:ext cx="7772757" cy="1500187"/>
          </a:xfrm>
        </p:spPr>
        <p:txBody>
          <a:bodyPr anchor="b"/>
          <a:lstStyle>
            <a:lvl1pPr marL="0" indent="0">
              <a:buNone/>
              <a:defRPr sz="1500">
                <a:solidFill>
                  <a:schemeClr val="tx1">
                    <a:tint val="75000"/>
                  </a:schemeClr>
                </a:solidFill>
              </a:defRPr>
            </a:lvl1pPr>
            <a:lvl2pPr marL="342809" indent="0">
              <a:buNone/>
              <a:defRPr sz="1350">
                <a:solidFill>
                  <a:schemeClr val="tx1">
                    <a:tint val="75000"/>
                  </a:schemeClr>
                </a:solidFill>
              </a:defRPr>
            </a:lvl2pPr>
            <a:lvl3pPr marL="685617" indent="0">
              <a:buNone/>
              <a:defRPr sz="1200">
                <a:solidFill>
                  <a:schemeClr val="tx1">
                    <a:tint val="75000"/>
                  </a:schemeClr>
                </a:solidFill>
              </a:defRPr>
            </a:lvl3pPr>
            <a:lvl4pPr marL="1028426" indent="0">
              <a:buNone/>
              <a:defRPr sz="1050">
                <a:solidFill>
                  <a:schemeClr val="tx1">
                    <a:tint val="75000"/>
                  </a:schemeClr>
                </a:solidFill>
              </a:defRPr>
            </a:lvl4pPr>
            <a:lvl5pPr marL="1371234" indent="0">
              <a:buNone/>
              <a:defRPr sz="1050">
                <a:solidFill>
                  <a:schemeClr val="tx1">
                    <a:tint val="75000"/>
                  </a:schemeClr>
                </a:solidFill>
              </a:defRPr>
            </a:lvl5pPr>
            <a:lvl6pPr marL="1714043" indent="0">
              <a:buNone/>
              <a:defRPr sz="1050">
                <a:solidFill>
                  <a:schemeClr val="tx1">
                    <a:tint val="75000"/>
                  </a:schemeClr>
                </a:solidFill>
              </a:defRPr>
            </a:lvl6pPr>
            <a:lvl7pPr marL="2056851" indent="0">
              <a:buNone/>
              <a:defRPr sz="1050">
                <a:solidFill>
                  <a:schemeClr val="tx1">
                    <a:tint val="75000"/>
                  </a:schemeClr>
                </a:solidFill>
              </a:defRPr>
            </a:lvl7pPr>
            <a:lvl8pPr marL="2399660" indent="0">
              <a:buNone/>
              <a:defRPr sz="1050">
                <a:solidFill>
                  <a:schemeClr val="tx1">
                    <a:tint val="75000"/>
                  </a:schemeClr>
                </a:solidFill>
              </a:defRPr>
            </a:lvl8pPr>
            <a:lvl9pPr marL="2742468"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4FA4263-B01D-4F49-B558-EEB448DAF4C2}" type="datetimeFigureOut">
              <a:rPr lang="en-GB" smtClean="0"/>
              <a:pPr/>
              <a:t>20/09/2018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9BBD965-F460-422A-A842-9BE9972FC43E}" type="slidenum">
              <a:rPr lang="en-GB" smtClean="0"/>
              <a:pPr/>
              <a:t>‹#›</a:t>
            </a:fld>
            <a:endParaRPr lang="en-GB"/>
          </a:p>
        </p:txBody>
      </p:sp>
    </p:spTree>
    <p:extLst>
      <p:ext uri="{BB962C8B-B14F-4D97-AF65-F5344CB8AC3E}">
        <p14:creationId xmlns:p14="http://schemas.microsoft.com/office/powerpoint/2010/main" val="17118591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081" y="1600205"/>
            <a:ext cx="4057784" cy="4525963"/>
          </a:xfrm>
        </p:spPr>
        <p:txBody>
          <a:bodyPr/>
          <a:lstStyle>
            <a:lvl1pPr>
              <a:defRPr sz="2099"/>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29136" y="1600205"/>
            <a:ext cx="4057784" cy="4525963"/>
          </a:xfrm>
        </p:spPr>
        <p:txBody>
          <a:bodyPr/>
          <a:lstStyle>
            <a:lvl1pPr>
              <a:defRPr sz="2099"/>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04FA4263-B01D-4F49-B558-EEB448DAF4C2}" type="datetimeFigureOut">
              <a:rPr lang="en-GB" smtClean="0"/>
              <a:pPr/>
              <a:t>20/09/2018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9BBD965-F460-422A-A842-9BE9972FC43E}" type="slidenum">
              <a:rPr lang="en-GB" smtClean="0"/>
              <a:pPr/>
              <a:t>‹#›</a:t>
            </a:fld>
            <a:endParaRPr lang="en-GB"/>
          </a:p>
        </p:txBody>
      </p:sp>
    </p:spTree>
    <p:extLst>
      <p:ext uri="{BB962C8B-B14F-4D97-AF65-F5344CB8AC3E}">
        <p14:creationId xmlns:p14="http://schemas.microsoft.com/office/powerpoint/2010/main" val="38500298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083" y="1535113"/>
            <a:ext cx="4039929" cy="639762"/>
          </a:xfrm>
        </p:spPr>
        <p:txBody>
          <a:bodyPr anchor="b"/>
          <a:lstStyle>
            <a:lvl1pPr marL="0" indent="0">
              <a:buNone/>
              <a:defRPr sz="1800" b="1"/>
            </a:lvl1pPr>
            <a:lvl2pPr marL="342809" indent="0">
              <a:buNone/>
              <a:defRPr sz="1500" b="1"/>
            </a:lvl2pPr>
            <a:lvl3pPr marL="685617" indent="0">
              <a:buNone/>
              <a:defRPr sz="1350" b="1"/>
            </a:lvl3pPr>
            <a:lvl4pPr marL="1028426" indent="0">
              <a:buNone/>
              <a:defRPr sz="1200" b="1"/>
            </a:lvl4pPr>
            <a:lvl5pPr marL="1371234" indent="0">
              <a:buNone/>
              <a:defRPr sz="1200" b="1"/>
            </a:lvl5pPr>
            <a:lvl6pPr marL="1714043" indent="0">
              <a:buNone/>
              <a:defRPr sz="1200" b="1"/>
            </a:lvl6pPr>
            <a:lvl7pPr marL="2056851" indent="0">
              <a:buNone/>
              <a:defRPr sz="1200" b="1"/>
            </a:lvl7pPr>
            <a:lvl8pPr marL="2399660" indent="0">
              <a:buNone/>
              <a:defRPr sz="1200" b="1"/>
            </a:lvl8pPr>
            <a:lvl9pPr marL="2742468" indent="0">
              <a:buNone/>
              <a:defRPr sz="1200" b="1"/>
            </a:lvl9pPr>
          </a:lstStyle>
          <a:p>
            <a:pPr lvl="0"/>
            <a:r>
              <a:rPr lang="en-US"/>
              <a:t>Edit Master text styles</a:t>
            </a:r>
          </a:p>
        </p:txBody>
      </p:sp>
      <p:sp>
        <p:nvSpPr>
          <p:cNvPr id="4" name="Content Placeholder 3"/>
          <p:cNvSpPr>
            <a:spLocks noGrp="1"/>
          </p:cNvSpPr>
          <p:nvPr>
            <p:ph sz="half" idx="2"/>
          </p:nvPr>
        </p:nvSpPr>
        <p:spPr>
          <a:xfrm>
            <a:off x="457083" y="2174875"/>
            <a:ext cx="4039929"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4609" y="1535113"/>
            <a:ext cx="4042310" cy="639762"/>
          </a:xfrm>
        </p:spPr>
        <p:txBody>
          <a:bodyPr anchor="b"/>
          <a:lstStyle>
            <a:lvl1pPr marL="0" indent="0">
              <a:buNone/>
              <a:defRPr sz="1800" b="1"/>
            </a:lvl1pPr>
            <a:lvl2pPr marL="342809" indent="0">
              <a:buNone/>
              <a:defRPr sz="1500" b="1"/>
            </a:lvl2pPr>
            <a:lvl3pPr marL="685617" indent="0">
              <a:buNone/>
              <a:defRPr sz="1350" b="1"/>
            </a:lvl3pPr>
            <a:lvl4pPr marL="1028426" indent="0">
              <a:buNone/>
              <a:defRPr sz="1200" b="1"/>
            </a:lvl4pPr>
            <a:lvl5pPr marL="1371234" indent="0">
              <a:buNone/>
              <a:defRPr sz="1200" b="1"/>
            </a:lvl5pPr>
            <a:lvl6pPr marL="1714043" indent="0">
              <a:buNone/>
              <a:defRPr sz="1200" b="1"/>
            </a:lvl6pPr>
            <a:lvl7pPr marL="2056851" indent="0">
              <a:buNone/>
              <a:defRPr sz="1200" b="1"/>
            </a:lvl7pPr>
            <a:lvl8pPr marL="2399660" indent="0">
              <a:buNone/>
              <a:defRPr sz="1200" b="1"/>
            </a:lvl8pPr>
            <a:lvl9pPr marL="2742468" indent="0">
              <a:buNone/>
              <a:defRPr sz="1200" b="1"/>
            </a:lvl9pPr>
          </a:lstStyle>
          <a:p>
            <a:pPr lvl="0"/>
            <a:r>
              <a:rPr lang="en-US"/>
              <a:t>Edit Master text styles</a:t>
            </a:r>
          </a:p>
        </p:txBody>
      </p:sp>
      <p:sp>
        <p:nvSpPr>
          <p:cNvPr id="6" name="Content Placeholder 5"/>
          <p:cNvSpPr>
            <a:spLocks noGrp="1"/>
          </p:cNvSpPr>
          <p:nvPr>
            <p:ph sz="quarter" idx="4"/>
          </p:nvPr>
        </p:nvSpPr>
        <p:spPr>
          <a:xfrm>
            <a:off x="4644609" y="2174875"/>
            <a:ext cx="4042310"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04FA4263-B01D-4F49-B558-EEB448DAF4C2}" type="datetimeFigureOut">
              <a:rPr lang="en-GB" smtClean="0"/>
              <a:pPr/>
              <a:t>20/09/2018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9BBD965-F460-422A-A842-9BE9972FC43E}" type="slidenum">
              <a:rPr lang="en-GB" smtClean="0"/>
              <a:pPr/>
              <a:t>‹#›</a:t>
            </a:fld>
            <a:endParaRPr lang="en-GB"/>
          </a:p>
        </p:txBody>
      </p:sp>
    </p:spTree>
    <p:extLst>
      <p:ext uri="{BB962C8B-B14F-4D97-AF65-F5344CB8AC3E}">
        <p14:creationId xmlns:p14="http://schemas.microsoft.com/office/powerpoint/2010/main" val="224968185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04FA4263-B01D-4F49-B558-EEB448DAF4C2}" type="datetimeFigureOut">
              <a:rPr lang="en-GB" smtClean="0"/>
              <a:pPr/>
              <a:t>20/09/2018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9BBD965-F460-422A-A842-9BE9972FC43E}" type="slidenum">
              <a:rPr lang="en-GB" smtClean="0"/>
              <a:pPr/>
              <a:t>‹#›</a:t>
            </a:fld>
            <a:endParaRPr lang="en-GB"/>
          </a:p>
        </p:txBody>
      </p:sp>
    </p:spTree>
    <p:extLst>
      <p:ext uri="{BB962C8B-B14F-4D97-AF65-F5344CB8AC3E}">
        <p14:creationId xmlns:p14="http://schemas.microsoft.com/office/powerpoint/2010/main" val="300789421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FA4263-B01D-4F49-B558-EEB448DAF4C2}" type="datetimeFigureOut">
              <a:rPr lang="en-GB" smtClean="0"/>
              <a:pPr/>
              <a:t>20/09/2018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9BBD965-F460-422A-A842-9BE9972FC43E}" type="slidenum">
              <a:rPr lang="en-GB" smtClean="0"/>
              <a:pPr/>
              <a:t>‹#›</a:t>
            </a:fld>
            <a:endParaRPr lang="en-GB"/>
          </a:p>
        </p:txBody>
      </p:sp>
    </p:spTree>
    <p:extLst>
      <p:ext uri="{BB962C8B-B14F-4D97-AF65-F5344CB8AC3E}">
        <p14:creationId xmlns:p14="http://schemas.microsoft.com/office/powerpoint/2010/main" val="42670723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12" name="Picture 2" descr="C:\Users\Ours\Desktop\flash\c.u..jpg"/>
          <p:cNvPicPr>
            <a:picLocks noChangeAspect="1" noChangeArrowheads="1"/>
          </p:cNvPicPr>
          <p:nvPr/>
        </p:nvPicPr>
        <p:blipFill>
          <a:blip r:embed="rId2" cstate="print">
            <a:duotone>
              <a:prstClr val="black"/>
              <a:srgbClr val="800080">
                <a:alpha val="78824"/>
                <a:tint val="45000"/>
                <a:satMod val="400000"/>
              </a:srgbClr>
            </a:duotone>
          </a:blip>
          <a:srcRect t="-169" b="15477"/>
          <a:stretch>
            <a:fillRect/>
          </a:stretch>
        </p:blipFill>
        <p:spPr bwMode="auto">
          <a:xfrm>
            <a:off x="1" y="-54768"/>
            <a:ext cx="9209063" cy="6912768"/>
          </a:xfrm>
          <a:prstGeom prst="rect">
            <a:avLst/>
          </a:prstGeom>
          <a:noFill/>
        </p:spPr>
      </p:pic>
      <p:pic>
        <p:nvPicPr>
          <p:cNvPr id="8" name="Picture 2" descr="C:\Users\Ours\Desktop\my stuffs\1 NTFS_000\LostFiles2\INSPIRATION\PROJECTS\MIND PROJECTS\cu_logo.png"/>
          <p:cNvPicPr>
            <a:picLocks noChangeAspect="1" noChangeArrowheads="1"/>
          </p:cNvPicPr>
          <p:nvPr/>
        </p:nvPicPr>
        <p:blipFill>
          <a:blip r:embed="rId3" cstate="print"/>
          <a:srcRect/>
          <a:stretch>
            <a:fillRect/>
          </a:stretch>
        </p:blipFill>
        <p:spPr bwMode="auto">
          <a:xfrm>
            <a:off x="198654" y="548680"/>
            <a:ext cx="912180" cy="1296144"/>
          </a:xfrm>
          <a:prstGeom prst="rect">
            <a:avLst/>
          </a:prstGeom>
          <a:noFill/>
        </p:spPr>
      </p:pic>
      <p:sp>
        <p:nvSpPr>
          <p:cNvPr id="10" name="Title 1"/>
          <p:cNvSpPr>
            <a:spLocks noGrp="1"/>
          </p:cNvSpPr>
          <p:nvPr>
            <p:ph type="ctrTitle"/>
          </p:nvPr>
        </p:nvSpPr>
        <p:spPr>
          <a:xfrm>
            <a:off x="685800" y="2204865"/>
            <a:ext cx="7772400" cy="2520280"/>
          </a:xfrm>
          <a:solidFill>
            <a:srgbClr val="CC3399">
              <a:alpha val="83137"/>
            </a:srgbClr>
          </a:solidFill>
        </p:spPr>
        <p:txBody>
          <a:bodyPr>
            <a:normAutofit/>
          </a:bodyPr>
          <a:lstStyle/>
          <a:p>
            <a:r>
              <a:rPr lang="en-US" sz="4949" b="1">
                <a:solidFill>
                  <a:schemeClr val="bg1"/>
                </a:solidFill>
                <a:latin typeface="Rockwell" pitchFamily="18" charset="0"/>
              </a:rPr>
              <a:t>Click to edit Master title style</a:t>
            </a:r>
            <a:endParaRPr lang="en-GB" sz="4949" b="1" dirty="0">
              <a:solidFill>
                <a:schemeClr val="bg1"/>
              </a:solidFill>
              <a:latin typeface="Rockwell" pitchFamily="18" charset="0"/>
            </a:endParaRPr>
          </a:p>
        </p:txBody>
      </p:sp>
      <p:sp>
        <p:nvSpPr>
          <p:cNvPr id="11" name="Subtitle 2"/>
          <p:cNvSpPr>
            <a:spLocks noGrp="1"/>
          </p:cNvSpPr>
          <p:nvPr>
            <p:ph type="subTitle" idx="1"/>
          </p:nvPr>
        </p:nvSpPr>
        <p:spPr>
          <a:xfrm>
            <a:off x="1278493" y="4869160"/>
            <a:ext cx="6400800" cy="1752600"/>
          </a:xfrm>
          <a:solidFill>
            <a:srgbClr val="FFFFFF">
              <a:alpha val="63137"/>
            </a:srgbClr>
          </a:solidFill>
        </p:spPr>
        <p:txBody>
          <a:bodyPr>
            <a:normAutofit/>
          </a:bodyPr>
          <a:lstStyle>
            <a:lvl1pPr algn="ctr">
              <a:buNone/>
              <a:defRPr sz="2999">
                <a:ln>
                  <a:noFill/>
                </a:ln>
                <a:solidFill>
                  <a:srgbClr val="002060"/>
                </a:solidFill>
              </a:defRPr>
            </a:lvl1pPr>
          </a:lstStyle>
          <a:p>
            <a:r>
              <a:rPr lang="en-US">
                <a:solidFill>
                  <a:schemeClr val="bg1"/>
                </a:solidFill>
                <a:latin typeface="Rockwell" pitchFamily="18" charset="0"/>
              </a:rPr>
              <a:t>Click to edit Master subtitle style</a:t>
            </a:r>
            <a:endParaRPr lang="en-GB" dirty="0">
              <a:solidFill>
                <a:schemeClr val="bg1"/>
              </a:solidFill>
              <a:latin typeface="Rockwell" pitchFamily="18" charset="0"/>
            </a:endParaRPr>
          </a:p>
        </p:txBody>
      </p:sp>
      <p:sp>
        <p:nvSpPr>
          <p:cNvPr id="13" name="TextBox 12"/>
          <p:cNvSpPr txBox="1"/>
          <p:nvPr/>
        </p:nvSpPr>
        <p:spPr>
          <a:xfrm>
            <a:off x="888533" y="1268761"/>
            <a:ext cx="3223959" cy="323165"/>
          </a:xfrm>
          <a:prstGeom prst="rect">
            <a:avLst/>
          </a:prstGeom>
          <a:noFill/>
        </p:spPr>
        <p:txBody>
          <a:bodyPr wrap="none" rtlCol="0">
            <a:spAutoFit/>
          </a:bodyPr>
          <a:lstStyle/>
          <a:p>
            <a:r>
              <a:rPr lang="en-US" sz="1500" dirty="0">
                <a:solidFill>
                  <a:srgbClr val="662C5B"/>
                </a:solidFill>
              </a:rPr>
              <a:t>Raising a new Generation of Leaders</a:t>
            </a:r>
            <a:endParaRPr lang="en-GB" sz="1500" dirty="0">
              <a:solidFill>
                <a:srgbClr val="662C5B"/>
              </a:solidFill>
            </a:endParaRPr>
          </a:p>
        </p:txBody>
      </p:sp>
      <p:sp>
        <p:nvSpPr>
          <p:cNvPr id="14" name="TextBox 13"/>
          <p:cNvSpPr txBox="1"/>
          <p:nvPr/>
        </p:nvSpPr>
        <p:spPr>
          <a:xfrm>
            <a:off x="6698584" y="0"/>
            <a:ext cx="2526782" cy="300082"/>
          </a:xfrm>
          <a:prstGeom prst="rect">
            <a:avLst/>
          </a:prstGeom>
          <a:noFill/>
        </p:spPr>
        <p:txBody>
          <a:bodyPr wrap="none" rtlCol="0">
            <a:spAutoFit/>
          </a:bodyPr>
          <a:lstStyle/>
          <a:p>
            <a:r>
              <a:rPr lang="en-US" sz="1350" dirty="0"/>
              <a:t>www.covenantuniversity.edu.ng</a:t>
            </a:r>
            <a:endParaRPr lang="en-GB" sz="1350" dirty="0"/>
          </a:p>
        </p:txBody>
      </p:sp>
      <p:pic>
        <p:nvPicPr>
          <p:cNvPr id="3074" name="Picture 2" descr="C:\Users\Ours\Desktop\Picture3.png"/>
          <p:cNvPicPr>
            <a:picLocks noChangeAspect="1" noChangeArrowheads="1"/>
          </p:cNvPicPr>
          <p:nvPr/>
        </p:nvPicPr>
        <p:blipFill>
          <a:blip r:embed="rId4" cstate="print"/>
          <a:srcRect/>
          <a:stretch>
            <a:fillRect/>
          </a:stretch>
        </p:blipFill>
        <p:spPr bwMode="auto">
          <a:xfrm>
            <a:off x="846556" y="692701"/>
            <a:ext cx="3798296" cy="817563"/>
          </a:xfrm>
          <a:prstGeom prst="rect">
            <a:avLst/>
          </a:prstGeom>
          <a:noFill/>
        </p:spPr>
      </p:pic>
    </p:spTree>
    <p:extLst>
      <p:ext uri="{BB962C8B-B14F-4D97-AF65-F5344CB8AC3E}">
        <p14:creationId xmlns:p14="http://schemas.microsoft.com/office/powerpoint/2010/main" val="233961722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082" y="273050"/>
            <a:ext cx="3007926" cy="1162050"/>
          </a:xfrm>
        </p:spPr>
        <p:txBody>
          <a:bodyPr anchor="b"/>
          <a:lstStyle>
            <a:lvl1pPr algn="l">
              <a:defRPr sz="1500" b="1"/>
            </a:lvl1pPr>
          </a:lstStyle>
          <a:p>
            <a:r>
              <a:rPr lang="en-US"/>
              <a:t>Click to edit Master title style</a:t>
            </a:r>
            <a:endParaRPr lang="en-GB"/>
          </a:p>
        </p:txBody>
      </p:sp>
      <p:sp>
        <p:nvSpPr>
          <p:cNvPr id="3" name="Content Placeholder 2"/>
          <p:cNvSpPr>
            <a:spLocks noGrp="1"/>
          </p:cNvSpPr>
          <p:nvPr>
            <p:ph idx="1"/>
          </p:nvPr>
        </p:nvSpPr>
        <p:spPr>
          <a:xfrm>
            <a:off x="3574516" y="273055"/>
            <a:ext cx="5112403" cy="5853113"/>
          </a:xfrm>
        </p:spPr>
        <p:txBody>
          <a:bodyPr/>
          <a:lstStyle>
            <a:lvl1pPr>
              <a:defRPr sz="2399"/>
            </a:lvl1pPr>
            <a:lvl2pPr>
              <a:defRPr sz="2099"/>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082" y="1435103"/>
            <a:ext cx="3007926" cy="4691063"/>
          </a:xfrm>
        </p:spPr>
        <p:txBody>
          <a:bodyPr/>
          <a:lstStyle>
            <a:lvl1pPr marL="0" indent="0">
              <a:buNone/>
              <a:defRPr sz="1050"/>
            </a:lvl1pPr>
            <a:lvl2pPr marL="342809" indent="0">
              <a:buNone/>
              <a:defRPr sz="900"/>
            </a:lvl2pPr>
            <a:lvl3pPr marL="685617" indent="0">
              <a:buNone/>
              <a:defRPr sz="750"/>
            </a:lvl3pPr>
            <a:lvl4pPr marL="1028426" indent="0">
              <a:buNone/>
              <a:defRPr sz="675"/>
            </a:lvl4pPr>
            <a:lvl5pPr marL="1371234" indent="0">
              <a:buNone/>
              <a:defRPr sz="675"/>
            </a:lvl5pPr>
            <a:lvl6pPr marL="1714043" indent="0">
              <a:buNone/>
              <a:defRPr sz="675"/>
            </a:lvl6pPr>
            <a:lvl7pPr marL="2056851" indent="0">
              <a:buNone/>
              <a:defRPr sz="675"/>
            </a:lvl7pPr>
            <a:lvl8pPr marL="2399660" indent="0">
              <a:buNone/>
              <a:defRPr sz="675"/>
            </a:lvl8pPr>
            <a:lvl9pPr marL="2742468"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04FA4263-B01D-4F49-B558-EEB448DAF4C2}" type="datetimeFigureOut">
              <a:rPr lang="en-GB" smtClean="0"/>
              <a:pPr/>
              <a:t>20/09/2018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9BBD965-F460-422A-A842-9BE9972FC43E}" type="slidenum">
              <a:rPr lang="en-GB" smtClean="0"/>
              <a:pPr/>
              <a:t>‹#›</a:t>
            </a:fld>
            <a:endParaRPr lang="en-GB"/>
          </a:p>
        </p:txBody>
      </p:sp>
    </p:spTree>
    <p:extLst>
      <p:ext uri="{BB962C8B-B14F-4D97-AF65-F5344CB8AC3E}">
        <p14:creationId xmlns:p14="http://schemas.microsoft.com/office/powerpoint/2010/main" val="6770803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615" y="4800600"/>
            <a:ext cx="5486162" cy="566738"/>
          </a:xfrm>
        </p:spPr>
        <p:txBody>
          <a:bodyPr anchor="b"/>
          <a:lstStyle>
            <a:lvl1pPr algn="l">
              <a:defRPr sz="1500" b="1"/>
            </a:lvl1pPr>
          </a:lstStyle>
          <a:p>
            <a:r>
              <a:rPr lang="en-US"/>
              <a:t>Click to edit Master title style</a:t>
            </a:r>
            <a:endParaRPr lang="en-GB"/>
          </a:p>
        </p:txBody>
      </p:sp>
      <p:sp>
        <p:nvSpPr>
          <p:cNvPr id="3" name="Picture Placeholder 2"/>
          <p:cNvSpPr>
            <a:spLocks noGrp="1"/>
          </p:cNvSpPr>
          <p:nvPr>
            <p:ph type="pic" idx="1"/>
          </p:nvPr>
        </p:nvSpPr>
        <p:spPr>
          <a:xfrm>
            <a:off x="1792615" y="612775"/>
            <a:ext cx="5486162" cy="4114800"/>
          </a:xfrm>
        </p:spPr>
        <p:txBody>
          <a:bodyPr/>
          <a:lstStyle>
            <a:lvl1pPr marL="0" indent="0">
              <a:buNone/>
              <a:defRPr sz="2399"/>
            </a:lvl1pPr>
            <a:lvl2pPr marL="342809" indent="0">
              <a:buNone/>
              <a:defRPr sz="2099"/>
            </a:lvl2pPr>
            <a:lvl3pPr marL="685617" indent="0">
              <a:buNone/>
              <a:defRPr sz="1800"/>
            </a:lvl3pPr>
            <a:lvl4pPr marL="1028426" indent="0">
              <a:buNone/>
              <a:defRPr sz="1500"/>
            </a:lvl4pPr>
            <a:lvl5pPr marL="1371234" indent="0">
              <a:buNone/>
              <a:defRPr sz="1500"/>
            </a:lvl5pPr>
            <a:lvl6pPr marL="1714043" indent="0">
              <a:buNone/>
              <a:defRPr sz="1500"/>
            </a:lvl6pPr>
            <a:lvl7pPr marL="2056851" indent="0">
              <a:buNone/>
              <a:defRPr sz="1500"/>
            </a:lvl7pPr>
            <a:lvl8pPr marL="2399660" indent="0">
              <a:buNone/>
              <a:defRPr sz="1500"/>
            </a:lvl8pPr>
            <a:lvl9pPr marL="2742468" indent="0">
              <a:buNone/>
              <a:defRPr sz="1500"/>
            </a:lvl9pPr>
          </a:lstStyle>
          <a:p>
            <a:r>
              <a:rPr lang="en-US"/>
              <a:t>Click icon to add picture</a:t>
            </a:r>
            <a:endParaRPr lang="en-GB"/>
          </a:p>
        </p:txBody>
      </p:sp>
      <p:sp>
        <p:nvSpPr>
          <p:cNvPr id="4" name="Text Placeholder 3"/>
          <p:cNvSpPr>
            <a:spLocks noGrp="1"/>
          </p:cNvSpPr>
          <p:nvPr>
            <p:ph type="body" sz="half" idx="2"/>
          </p:nvPr>
        </p:nvSpPr>
        <p:spPr>
          <a:xfrm>
            <a:off x="1792615" y="5367338"/>
            <a:ext cx="5486162" cy="804862"/>
          </a:xfrm>
        </p:spPr>
        <p:txBody>
          <a:bodyPr/>
          <a:lstStyle>
            <a:lvl1pPr marL="0" indent="0">
              <a:buNone/>
              <a:defRPr sz="1050"/>
            </a:lvl1pPr>
            <a:lvl2pPr marL="342809" indent="0">
              <a:buNone/>
              <a:defRPr sz="900"/>
            </a:lvl2pPr>
            <a:lvl3pPr marL="685617" indent="0">
              <a:buNone/>
              <a:defRPr sz="750"/>
            </a:lvl3pPr>
            <a:lvl4pPr marL="1028426" indent="0">
              <a:buNone/>
              <a:defRPr sz="675"/>
            </a:lvl4pPr>
            <a:lvl5pPr marL="1371234" indent="0">
              <a:buNone/>
              <a:defRPr sz="675"/>
            </a:lvl5pPr>
            <a:lvl6pPr marL="1714043" indent="0">
              <a:buNone/>
              <a:defRPr sz="675"/>
            </a:lvl6pPr>
            <a:lvl7pPr marL="2056851" indent="0">
              <a:buNone/>
              <a:defRPr sz="675"/>
            </a:lvl7pPr>
            <a:lvl8pPr marL="2399660" indent="0">
              <a:buNone/>
              <a:defRPr sz="675"/>
            </a:lvl8pPr>
            <a:lvl9pPr marL="2742468"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04FA4263-B01D-4F49-B558-EEB448DAF4C2}" type="datetimeFigureOut">
              <a:rPr lang="en-GB" smtClean="0"/>
              <a:pPr/>
              <a:t>20/09/2018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9BBD965-F460-422A-A842-9BE9972FC43E}" type="slidenum">
              <a:rPr lang="en-GB" smtClean="0"/>
              <a:pPr/>
              <a:t>‹#›</a:t>
            </a:fld>
            <a:endParaRPr lang="en-GB"/>
          </a:p>
        </p:txBody>
      </p:sp>
    </p:spTree>
    <p:extLst>
      <p:ext uri="{BB962C8B-B14F-4D97-AF65-F5344CB8AC3E}">
        <p14:creationId xmlns:p14="http://schemas.microsoft.com/office/powerpoint/2010/main" val="358985796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4FA4263-B01D-4F49-B558-EEB448DAF4C2}" type="datetimeFigureOut">
              <a:rPr lang="en-GB" smtClean="0"/>
              <a:pPr/>
              <a:t>20/09/2018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9BBD965-F460-422A-A842-9BE9972FC43E}" type="slidenum">
              <a:rPr lang="en-GB" smtClean="0"/>
              <a:pPr/>
              <a:t>‹#›</a:t>
            </a:fld>
            <a:endParaRPr lang="en-GB"/>
          </a:p>
        </p:txBody>
      </p:sp>
    </p:spTree>
    <p:extLst>
      <p:ext uri="{BB962C8B-B14F-4D97-AF65-F5344CB8AC3E}">
        <p14:creationId xmlns:p14="http://schemas.microsoft.com/office/powerpoint/2010/main" val="31023513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30055" y="274643"/>
            <a:ext cx="2056864"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082" y="274643"/>
            <a:ext cx="6058703"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4FA4263-B01D-4F49-B558-EEB448DAF4C2}" type="datetimeFigureOut">
              <a:rPr lang="en-GB" smtClean="0"/>
              <a:pPr/>
              <a:t>20/09/2018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9BBD965-F460-422A-A842-9BE9972FC43E}" type="slidenum">
              <a:rPr lang="en-GB" smtClean="0"/>
              <a:pPr/>
              <a:t>‹#›</a:t>
            </a:fld>
            <a:endParaRPr lang="en-GB"/>
          </a:p>
        </p:txBody>
      </p:sp>
    </p:spTree>
    <p:extLst>
      <p:ext uri="{BB962C8B-B14F-4D97-AF65-F5344CB8AC3E}">
        <p14:creationId xmlns:p14="http://schemas.microsoft.com/office/powerpoint/2010/main" val="39336895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0628" y="153144"/>
            <a:ext cx="8783372" cy="1115616"/>
          </a:xfrm>
          <a:solidFill>
            <a:schemeClr val="bg1"/>
          </a:solidFill>
          <a:ln w="57150">
            <a:noFill/>
          </a:ln>
        </p:spPr>
        <p:txBody>
          <a:bodyPr>
            <a:normAutofit/>
          </a:bodyPr>
          <a:lstStyle>
            <a:lvl1pPr algn="l">
              <a:defRPr sz="4049" b="1">
                <a:solidFill>
                  <a:schemeClr val="tx1">
                    <a:lumMod val="95000"/>
                    <a:lumOff val="5000"/>
                  </a:schemeClr>
                </a:solidFill>
                <a:latin typeface="Rockwell Condensed" pitchFamily="18" charset="0"/>
                <a:cs typeface="Times New Roman" pitchFamily="18" charset="0"/>
              </a:defRPr>
            </a:lvl1pPr>
          </a:lstStyle>
          <a:p>
            <a:r>
              <a:rPr lang="en-US" dirty="0"/>
              <a:t>Click to edit master title style</a:t>
            </a:r>
            <a:endParaRPr lang="en-GB" dirty="0"/>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GB"/>
          </a:p>
        </p:txBody>
      </p:sp>
      <p:pic>
        <p:nvPicPr>
          <p:cNvPr id="7" name="Picture 2" descr="C:\Users\Ours\Desktop\flash\c.u..jpg"/>
          <p:cNvPicPr>
            <a:picLocks noChangeAspect="1" noChangeArrowheads="1"/>
          </p:cNvPicPr>
          <p:nvPr/>
        </p:nvPicPr>
        <p:blipFill>
          <a:blip r:embed="rId2" cstate="print">
            <a:duotone>
              <a:prstClr val="black"/>
              <a:srgbClr val="800080">
                <a:alpha val="78824"/>
                <a:tint val="45000"/>
                <a:satMod val="400000"/>
              </a:srgbClr>
            </a:duotone>
          </a:blip>
          <a:srcRect t="41294" b="49226"/>
          <a:stretch>
            <a:fillRect/>
          </a:stretch>
        </p:blipFill>
        <p:spPr bwMode="auto">
          <a:xfrm>
            <a:off x="1" y="6309320"/>
            <a:ext cx="9209063" cy="773752"/>
          </a:xfrm>
          <a:prstGeom prst="rect">
            <a:avLst/>
          </a:prstGeom>
          <a:noFill/>
        </p:spPr>
      </p:pic>
      <p:sp>
        <p:nvSpPr>
          <p:cNvPr id="8" name="Slide Number Placeholder 5"/>
          <p:cNvSpPr txBox="1">
            <a:spLocks/>
          </p:cNvSpPr>
          <p:nvPr/>
        </p:nvSpPr>
        <p:spPr>
          <a:xfrm>
            <a:off x="8081477" y="6336704"/>
            <a:ext cx="783808" cy="548680"/>
          </a:xfrm>
          <a:prstGeom prst="rect">
            <a:avLst/>
          </a:prstGeom>
          <a:solidFill>
            <a:srgbClr val="F7F7F7">
              <a:alpha val="45098"/>
            </a:srgbClr>
          </a:solidFill>
        </p:spPr>
        <p:txBody>
          <a:bodyPr vert="horz" lIns="68562" tIns="34281" rIns="68562" bIns="34281" rtlCol="0" anchor="ctr"/>
          <a:lstStyle>
            <a:lvl1pPr>
              <a:defRPr sz="1400" b="1">
                <a:solidFill>
                  <a:schemeClr val="tx1">
                    <a:lumMod val="95000"/>
                    <a:lumOff val="5000"/>
                  </a:schemeClr>
                </a:solidFill>
                <a:latin typeface="Georgia" pitchFamily="18" charset="0"/>
              </a:defRPr>
            </a:lvl1pPr>
          </a:lstStyle>
          <a:p>
            <a:pPr marL="0" marR="0" lvl="0" indent="0" algn="r" defTabSz="685617" rtl="0" eaLnBrk="1" fontAlgn="auto" latinLnBrk="0" hangingPunct="1">
              <a:lnSpc>
                <a:spcPct val="100000"/>
              </a:lnSpc>
              <a:spcBef>
                <a:spcPts val="0"/>
              </a:spcBef>
              <a:spcAft>
                <a:spcPts val="0"/>
              </a:spcAft>
              <a:buClrTx/>
              <a:buSzTx/>
              <a:buFontTx/>
              <a:buNone/>
              <a:tabLst/>
              <a:defRPr/>
            </a:pPr>
            <a:fld id="{5FE708FE-ED12-4ACB-81C9-F40A112777FF}" type="slidenum">
              <a:rPr kumimoji="0" lang="en-GB" sz="2099" b="1" i="0" u="none" strike="noStrike" kern="1200" cap="none" spc="0" normalizeH="0" baseline="0" noProof="0" smtClean="0">
                <a:ln>
                  <a:noFill/>
                </a:ln>
                <a:solidFill>
                  <a:schemeClr val="bg1"/>
                </a:solidFill>
                <a:effectLst/>
                <a:uLnTx/>
                <a:uFillTx/>
                <a:latin typeface="Georgia" pitchFamily="18" charset="0"/>
                <a:ea typeface="+mn-ea"/>
                <a:cs typeface="+mn-cs"/>
              </a:rPr>
              <a:pPr marL="0" marR="0" lvl="0" indent="0" algn="r" defTabSz="685617" rtl="0" eaLnBrk="1" fontAlgn="auto" latinLnBrk="0" hangingPunct="1">
                <a:lnSpc>
                  <a:spcPct val="100000"/>
                </a:lnSpc>
                <a:spcBef>
                  <a:spcPts val="0"/>
                </a:spcBef>
                <a:spcAft>
                  <a:spcPts val="0"/>
                </a:spcAft>
                <a:buClrTx/>
                <a:buSzTx/>
                <a:buFontTx/>
                <a:buNone/>
                <a:tabLst/>
                <a:defRPr/>
              </a:pPr>
              <a:t>‹#›</a:t>
            </a:fld>
            <a:endParaRPr kumimoji="0" lang="en-GB" sz="2099" b="1" i="0" u="none" strike="noStrike" kern="1200" cap="none" spc="0" normalizeH="0" baseline="0" noProof="0" dirty="0">
              <a:ln>
                <a:noFill/>
              </a:ln>
              <a:solidFill>
                <a:schemeClr val="bg1"/>
              </a:solidFill>
              <a:effectLst/>
              <a:uLnTx/>
              <a:uFillTx/>
              <a:latin typeface="Georgia" pitchFamily="18" charset="0"/>
              <a:ea typeface="+mn-ea"/>
              <a:cs typeface="+mn-cs"/>
            </a:endParaRPr>
          </a:p>
        </p:txBody>
      </p:sp>
      <p:pic>
        <p:nvPicPr>
          <p:cNvPr id="10" name="Picture 2" descr="C:\Users\Ours\Desktop\my stuffs\1 NTFS_000\LostFiles2\INSPIRATION\PROJECTS\MIND PROJECTS\cu_logo.png"/>
          <p:cNvPicPr>
            <a:picLocks noChangeAspect="1" noChangeArrowheads="1"/>
          </p:cNvPicPr>
          <p:nvPr/>
        </p:nvPicPr>
        <p:blipFill>
          <a:blip r:embed="rId3" cstate="print"/>
          <a:srcRect/>
          <a:stretch>
            <a:fillRect/>
          </a:stretch>
        </p:blipFill>
        <p:spPr bwMode="auto">
          <a:xfrm>
            <a:off x="107984" y="6363534"/>
            <a:ext cx="468612" cy="665866"/>
          </a:xfrm>
          <a:prstGeom prst="rect">
            <a:avLst/>
          </a:prstGeom>
          <a:noFill/>
        </p:spPr>
      </p:pic>
      <p:sp>
        <p:nvSpPr>
          <p:cNvPr id="3" name="Content Placeholder 2"/>
          <p:cNvSpPr>
            <a:spLocks noGrp="1"/>
          </p:cNvSpPr>
          <p:nvPr>
            <p:ph idx="1"/>
          </p:nvPr>
        </p:nvSpPr>
        <p:spPr>
          <a:xfrm>
            <a:off x="179512" y="1412776"/>
            <a:ext cx="8784976" cy="4824536"/>
          </a:xfrm>
          <a:solidFill>
            <a:schemeClr val="bg1"/>
          </a:solidFill>
          <a:ln>
            <a:noFill/>
          </a:ln>
        </p:spPr>
        <p:txBody>
          <a:bodyPr>
            <a:normAutofit/>
          </a:bodyPr>
          <a:lstStyle>
            <a:lvl1pPr>
              <a:lnSpc>
                <a:spcPct val="100000"/>
              </a:lnSpc>
              <a:spcBef>
                <a:spcPts val="375"/>
              </a:spcBef>
              <a:spcAft>
                <a:spcPts val="375"/>
              </a:spcAft>
              <a:defRPr sz="2999">
                <a:latin typeface="Rockwell" pitchFamily="18" charset="0"/>
              </a:defRPr>
            </a:lvl1pPr>
            <a:lvl2pPr>
              <a:lnSpc>
                <a:spcPct val="100000"/>
              </a:lnSpc>
              <a:spcBef>
                <a:spcPts val="375"/>
              </a:spcBef>
              <a:spcAft>
                <a:spcPts val="375"/>
              </a:spcAft>
              <a:buFont typeface="Wingdings" pitchFamily="2" charset="2"/>
              <a:buChar char="§"/>
              <a:defRPr sz="2699">
                <a:solidFill>
                  <a:srgbClr val="7A0000"/>
                </a:solidFill>
                <a:latin typeface="Rockwell" pitchFamily="18" charset="0"/>
              </a:defRPr>
            </a:lvl2pPr>
            <a:lvl3pPr>
              <a:lnSpc>
                <a:spcPct val="100000"/>
              </a:lnSpc>
              <a:spcBef>
                <a:spcPts val="375"/>
              </a:spcBef>
              <a:spcAft>
                <a:spcPts val="375"/>
              </a:spcAft>
              <a:buFont typeface="Calibri" pitchFamily="34" charset="0"/>
              <a:buChar char="‒"/>
              <a:defRPr sz="2399">
                <a:solidFill>
                  <a:schemeClr val="accent4">
                    <a:lumMod val="50000"/>
                  </a:schemeClr>
                </a:solidFill>
                <a:latin typeface="Rockwell" pitchFamily="18" charset="0"/>
              </a:defRPr>
            </a:lvl3pPr>
            <a:lvl4pPr>
              <a:lnSpc>
                <a:spcPct val="100000"/>
              </a:lnSpc>
              <a:spcBef>
                <a:spcPts val="375"/>
              </a:spcBef>
              <a:spcAft>
                <a:spcPts val="375"/>
              </a:spcAft>
              <a:buFont typeface="Arial" pitchFamily="34" charset="0"/>
              <a:buChar char="•"/>
              <a:defRPr sz="2099">
                <a:latin typeface="Rockwell" pitchFamily="18" charset="0"/>
              </a:defRPr>
            </a:lvl4pPr>
            <a:lvl5pPr>
              <a:lnSpc>
                <a:spcPct val="100000"/>
              </a:lnSpc>
              <a:spcBef>
                <a:spcPts val="375"/>
              </a:spcBef>
              <a:spcAft>
                <a:spcPts val="375"/>
              </a:spcAft>
              <a:defRPr sz="2099">
                <a:latin typeface="Rockwell" pitchFamily="18"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pic>
        <p:nvPicPr>
          <p:cNvPr id="1026" name="Picture 2" descr="C:\Users\Ours\Desktop\Picture1.png"/>
          <p:cNvPicPr>
            <a:picLocks noChangeAspect="1" noChangeArrowheads="1"/>
          </p:cNvPicPr>
          <p:nvPr/>
        </p:nvPicPr>
        <p:blipFill>
          <a:blip r:embed="rId4" cstate="print"/>
          <a:srcRect/>
          <a:stretch>
            <a:fillRect/>
          </a:stretch>
        </p:blipFill>
        <p:spPr bwMode="auto">
          <a:xfrm>
            <a:off x="414621" y="6317328"/>
            <a:ext cx="4481332" cy="640064"/>
          </a:xfrm>
          <a:prstGeom prst="rect">
            <a:avLst/>
          </a:prstGeom>
          <a:noFill/>
        </p:spPr>
      </p:pic>
      <p:sp>
        <p:nvSpPr>
          <p:cNvPr id="13" name="TextBox 12"/>
          <p:cNvSpPr txBox="1"/>
          <p:nvPr/>
        </p:nvSpPr>
        <p:spPr>
          <a:xfrm>
            <a:off x="494065" y="6707435"/>
            <a:ext cx="1758816" cy="230832"/>
          </a:xfrm>
          <a:prstGeom prst="rect">
            <a:avLst/>
          </a:prstGeom>
          <a:noFill/>
        </p:spPr>
        <p:txBody>
          <a:bodyPr wrap="none" rtlCol="0">
            <a:spAutoFit/>
          </a:bodyPr>
          <a:lstStyle/>
          <a:p>
            <a:r>
              <a:rPr lang="en-US" sz="900" dirty="0"/>
              <a:t>www.covenantuniversity.edu.ng</a:t>
            </a:r>
            <a:endParaRPr lang="en-GB" sz="900" dirty="0"/>
          </a:p>
        </p:txBody>
      </p:sp>
      <p:cxnSp>
        <p:nvCxnSpPr>
          <p:cNvPr id="19" name="Straight Connector 18"/>
          <p:cNvCxnSpPr/>
          <p:nvPr/>
        </p:nvCxnSpPr>
        <p:spPr>
          <a:xfrm flipV="1">
            <a:off x="6515711" y="1340768"/>
            <a:ext cx="1349649" cy="0"/>
          </a:xfrm>
          <a:prstGeom prst="line">
            <a:avLst/>
          </a:prstGeom>
          <a:ln w="28575">
            <a:solidFill>
              <a:srgbClr val="662C5B"/>
            </a:solidFill>
          </a:ln>
        </p:spPr>
        <p:style>
          <a:lnRef idx="1">
            <a:schemeClr val="dk1"/>
          </a:lnRef>
          <a:fillRef idx="0">
            <a:schemeClr val="dk1"/>
          </a:fillRef>
          <a:effectRef idx="0">
            <a:schemeClr val="dk1"/>
          </a:effectRef>
          <a:fontRef idx="minor">
            <a:schemeClr val="tx1"/>
          </a:fontRef>
        </p:style>
      </p:cxnSp>
      <p:cxnSp>
        <p:nvCxnSpPr>
          <p:cNvPr id="21" name="Straight Connector 20"/>
          <p:cNvCxnSpPr/>
          <p:nvPr/>
        </p:nvCxnSpPr>
        <p:spPr>
          <a:xfrm flipV="1">
            <a:off x="7892491" y="1340768"/>
            <a:ext cx="539859" cy="0"/>
          </a:xfrm>
          <a:prstGeom prst="line">
            <a:avLst/>
          </a:prstGeom>
          <a:ln w="28575">
            <a:solidFill>
              <a:srgbClr val="00B050"/>
            </a:solidFill>
          </a:ln>
        </p:spPr>
        <p:style>
          <a:lnRef idx="1">
            <a:schemeClr val="dk1"/>
          </a:lnRef>
          <a:fillRef idx="0">
            <a:schemeClr val="dk1"/>
          </a:fillRef>
          <a:effectRef idx="0">
            <a:schemeClr val="dk1"/>
          </a:effectRef>
          <a:fontRef idx="minor">
            <a:schemeClr val="tx1"/>
          </a:fontRef>
        </p:style>
      </p:cxnSp>
      <p:cxnSp>
        <p:nvCxnSpPr>
          <p:cNvPr id="22" name="Straight Connector 21"/>
          <p:cNvCxnSpPr/>
          <p:nvPr/>
        </p:nvCxnSpPr>
        <p:spPr>
          <a:xfrm flipV="1">
            <a:off x="8459481" y="1340768"/>
            <a:ext cx="539859" cy="0"/>
          </a:xfrm>
          <a:prstGeom prst="line">
            <a:avLst/>
          </a:prstGeom>
          <a:ln w="28575">
            <a:solidFill>
              <a:srgbClr val="C00000"/>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80051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4" y="4406906"/>
            <a:ext cx="7772400" cy="1362075"/>
          </a:xfrm>
        </p:spPr>
        <p:txBody>
          <a:bodyPr anchor="t"/>
          <a:lstStyle>
            <a:lvl1pPr algn="l">
              <a:defRPr sz="2999" b="1" cap="all"/>
            </a:lvl1pPr>
          </a:lstStyle>
          <a:p>
            <a:r>
              <a:rPr lang="en-US"/>
              <a:t>Click to edit Master title style</a:t>
            </a:r>
            <a:endParaRPr lang="en-GB"/>
          </a:p>
        </p:txBody>
      </p:sp>
      <p:sp>
        <p:nvSpPr>
          <p:cNvPr id="3" name="Text Placeholder 2"/>
          <p:cNvSpPr>
            <a:spLocks noGrp="1"/>
          </p:cNvSpPr>
          <p:nvPr>
            <p:ph type="body" idx="1"/>
          </p:nvPr>
        </p:nvSpPr>
        <p:spPr>
          <a:xfrm>
            <a:off x="722314" y="2906713"/>
            <a:ext cx="7772400" cy="1500187"/>
          </a:xfrm>
        </p:spPr>
        <p:txBody>
          <a:bodyPr anchor="b"/>
          <a:lstStyle>
            <a:lvl1pPr marL="0" indent="0">
              <a:buNone/>
              <a:defRPr sz="1500">
                <a:solidFill>
                  <a:schemeClr val="tx1">
                    <a:tint val="75000"/>
                  </a:schemeClr>
                </a:solidFill>
              </a:defRPr>
            </a:lvl1pPr>
            <a:lvl2pPr marL="342809" indent="0">
              <a:buNone/>
              <a:defRPr sz="1350">
                <a:solidFill>
                  <a:schemeClr val="tx1">
                    <a:tint val="75000"/>
                  </a:schemeClr>
                </a:solidFill>
              </a:defRPr>
            </a:lvl2pPr>
            <a:lvl3pPr marL="685617" indent="0">
              <a:buNone/>
              <a:defRPr sz="1200">
                <a:solidFill>
                  <a:schemeClr val="tx1">
                    <a:tint val="75000"/>
                  </a:schemeClr>
                </a:solidFill>
              </a:defRPr>
            </a:lvl3pPr>
            <a:lvl4pPr marL="1028426" indent="0">
              <a:buNone/>
              <a:defRPr sz="1050">
                <a:solidFill>
                  <a:schemeClr val="tx1">
                    <a:tint val="75000"/>
                  </a:schemeClr>
                </a:solidFill>
              </a:defRPr>
            </a:lvl4pPr>
            <a:lvl5pPr marL="1371234" indent="0">
              <a:buNone/>
              <a:defRPr sz="1050">
                <a:solidFill>
                  <a:schemeClr val="tx1">
                    <a:tint val="75000"/>
                  </a:schemeClr>
                </a:solidFill>
              </a:defRPr>
            </a:lvl5pPr>
            <a:lvl6pPr marL="1714043" indent="0">
              <a:buNone/>
              <a:defRPr sz="1050">
                <a:solidFill>
                  <a:schemeClr val="tx1">
                    <a:tint val="75000"/>
                  </a:schemeClr>
                </a:solidFill>
              </a:defRPr>
            </a:lvl6pPr>
            <a:lvl7pPr marL="2056851" indent="0">
              <a:buNone/>
              <a:defRPr sz="1050">
                <a:solidFill>
                  <a:schemeClr val="tx1">
                    <a:tint val="75000"/>
                  </a:schemeClr>
                </a:solidFill>
              </a:defRPr>
            </a:lvl7pPr>
            <a:lvl8pPr marL="2399660" indent="0">
              <a:buNone/>
              <a:defRPr sz="1050">
                <a:solidFill>
                  <a:schemeClr val="tx1">
                    <a:tint val="75000"/>
                  </a:schemeClr>
                </a:solidFill>
              </a:defRPr>
            </a:lvl8pPr>
            <a:lvl9pPr marL="2742468"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F01ECBE-0770-472B-8BB3-BE48F9C0A668}" type="slidenum">
              <a:rPr lang="en-US" altLang="en-US" smtClean="0"/>
              <a:pPr/>
              <a:t>‹#›</a:t>
            </a:fld>
            <a:endParaRPr lang="en-US" altLang="en-US"/>
          </a:p>
        </p:txBody>
      </p:sp>
    </p:spTree>
    <p:extLst>
      <p:ext uri="{BB962C8B-B14F-4D97-AF65-F5344CB8AC3E}">
        <p14:creationId xmlns:p14="http://schemas.microsoft.com/office/powerpoint/2010/main" val="37960906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6"/>
            <a:ext cx="4038600" cy="4525963"/>
          </a:xfrm>
        </p:spPr>
        <p:txBody>
          <a:bodyPr/>
          <a:lstStyle>
            <a:lvl1pPr>
              <a:defRPr sz="2099"/>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6"/>
            <a:ext cx="4038600" cy="4525963"/>
          </a:xfrm>
        </p:spPr>
        <p:txBody>
          <a:bodyPr/>
          <a:lstStyle>
            <a:lvl1pPr>
              <a:defRPr sz="2099"/>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9EDC71-6118-439E-A266-C60AE97C1980}" type="slidenum">
              <a:rPr lang="en-US" altLang="en-US" smtClean="0"/>
              <a:pPr/>
              <a:t>‹#›</a:t>
            </a:fld>
            <a:endParaRPr lang="en-US" altLang="en-US"/>
          </a:p>
        </p:txBody>
      </p:sp>
    </p:spTree>
    <p:extLst>
      <p:ext uri="{BB962C8B-B14F-4D97-AF65-F5344CB8AC3E}">
        <p14:creationId xmlns:p14="http://schemas.microsoft.com/office/powerpoint/2010/main" val="14815877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809" indent="0">
              <a:buNone/>
              <a:defRPr sz="1500" b="1"/>
            </a:lvl2pPr>
            <a:lvl3pPr marL="685617" indent="0">
              <a:buNone/>
              <a:defRPr sz="1350" b="1"/>
            </a:lvl3pPr>
            <a:lvl4pPr marL="1028426" indent="0">
              <a:buNone/>
              <a:defRPr sz="1200" b="1"/>
            </a:lvl4pPr>
            <a:lvl5pPr marL="1371234" indent="0">
              <a:buNone/>
              <a:defRPr sz="1200" b="1"/>
            </a:lvl5pPr>
            <a:lvl6pPr marL="1714043" indent="0">
              <a:buNone/>
              <a:defRPr sz="1200" b="1"/>
            </a:lvl6pPr>
            <a:lvl7pPr marL="2056851" indent="0">
              <a:buNone/>
              <a:defRPr sz="1200" b="1"/>
            </a:lvl7pPr>
            <a:lvl8pPr marL="2399660" indent="0">
              <a:buNone/>
              <a:defRPr sz="1200" b="1"/>
            </a:lvl8pPr>
            <a:lvl9pPr marL="2742468" indent="0">
              <a:buNone/>
              <a:defRPr sz="12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8" y="1535113"/>
            <a:ext cx="4041775" cy="639762"/>
          </a:xfrm>
        </p:spPr>
        <p:txBody>
          <a:bodyPr anchor="b"/>
          <a:lstStyle>
            <a:lvl1pPr marL="0" indent="0">
              <a:buNone/>
              <a:defRPr sz="1800" b="1"/>
            </a:lvl1pPr>
            <a:lvl2pPr marL="342809" indent="0">
              <a:buNone/>
              <a:defRPr sz="1500" b="1"/>
            </a:lvl2pPr>
            <a:lvl3pPr marL="685617" indent="0">
              <a:buNone/>
              <a:defRPr sz="1350" b="1"/>
            </a:lvl3pPr>
            <a:lvl4pPr marL="1028426" indent="0">
              <a:buNone/>
              <a:defRPr sz="1200" b="1"/>
            </a:lvl4pPr>
            <a:lvl5pPr marL="1371234" indent="0">
              <a:buNone/>
              <a:defRPr sz="1200" b="1"/>
            </a:lvl5pPr>
            <a:lvl6pPr marL="1714043" indent="0">
              <a:buNone/>
              <a:defRPr sz="1200" b="1"/>
            </a:lvl6pPr>
            <a:lvl7pPr marL="2056851" indent="0">
              <a:buNone/>
              <a:defRPr sz="1200" b="1"/>
            </a:lvl7pPr>
            <a:lvl8pPr marL="2399660" indent="0">
              <a:buNone/>
              <a:defRPr sz="1200" b="1"/>
            </a:lvl8pPr>
            <a:lvl9pPr marL="2742468" indent="0">
              <a:buNone/>
              <a:defRPr sz="1200" b="1"/>
            </a:lvl9pPr>
          </a:lstStyle>
          <a:p>
            <a:pPr lvl="0"/>
            <a:r>
              <a:rPr lang="en-US"/>
              <a:t>Edit Master text styles</a:t>
            </a:r>
          </a:p>
        </p:txBody>
      </p:sp>
      <p:sp>
        <p:nvSpPr>
          <p:cNvPr id="6" name="Content Placeholder 5"/>
          <p:cNvSpPr>
            <a:spLocks noGrp="1"/>
          </p:cNvSpPr>
          <p:nvPr>
            <p:ph sz="quarter" idx="4"/>
          </p:nvPr>
        </p:nvSpPr>
        <p:spPr>
          <a:xfrm>
            <a:off x="4645028"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endParaRPr lang="en-US" altLang="en-US"/>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90DB5214-CF51-49FE-9AAA-FACCD18F4D56}" type="slidenum">
              <a:rPr lang="en-US" altLang="en-US" smtClean="0"/>
              <a:pPr/>
              <a:t>‹#›</a:t>
            </a:fld>
            <a:endParaRPr lang="en-US" altLang="en-US"/>
          </a:p>
        </p:txBody>
      </p:sp>
    </p:spTree>
    <p:extLst>
      <p:ext uri="{BB962C8B-B14F-4D97-AF65-F5344CB8AC3E}">
        <p14:creationId xmlns:p14="http://schemas.microsoft.com/office/powerpoint/2010/main" val="15865892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endParaRPr lang="en-US" altLang="en-US"/>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3BA3F14-FBCB-4EC2-BAA3-5CC4965162AE}" type="slidenum">
              <a:rPr lang="en-US" altLang="en-US" smtClean="0"/>
              <a:pPr/>
              <a:t>‹#›</a:t>
            </a:fld>
            <a:endParaRPr lang="en-US" altLang="en-US"/>
          </a:p>
        </p:txBody>
      </p:sp>
    </p:spTree>
    <p:extLst>
      <p:ext uri="{BB962C8B-B14F-4D97-AF65-F5344CB8AC3E}">
        <p14:creationId xmlns:p14="http://schemas.microsoft.com/office/powerpoint/2010/main" val="35363312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ltLang="en-US"/>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FF0FFDF3-273F-44DF-8F5F-91DC067B3ED4}" type="slidenum">
              <a:rPr lang="en-US" altLang="en-US" smtClean="0"/>
              <a:pPr/>
              <a:t>‹#›</a:t>
            </a:fld>
            <a:endParaRPr lang="en-US" altLang="en-US"/>
          </a:p>
        </p:txBody>
      </p:sp>
    </p:spTree>
    <p:extLst>
      <p:ext uri="{BB962C8B-B14F-4D97-AF65-F5344CB8AC3E}">
        <p14:creationId xmlns:p14="http://schemas.microsoft.com/office/powerpoint/2010/main" val="42006362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73050"/>
            <a:ext cx="3008313" cy="1162050"/>
          </a:xfrm>
        </p:spPr>
        <p:txBody>
          <a:bodyPr anchor="b"/>
          <a:lstStyle>
            <a:lvl1pPr algn="l">
              <a:defRPr sz="1500" b="1"/>
            </a:lvl1pPr>
          </a:lstStyle>
          <a:p>
            <a:r>
              <a:rPr lang="en-US"/>
              <a:t>Click to edit Master title style</a:t>
            </a:r>
            <a:endParaRPr lang="en-GB"/>
          </a:p>
        </p:txBody>
      </p:sp>
      <p:sp>
        <p:nvSpPr>
          <p:cNvPr id="3" name="Content Placeholder 2"/>
          <p:cNvSpPr>
            <a:spLocks noGrp="1"/>
          </p:cNvSpPr>
          <p:nvPr>
            <p:ph idx="1"/>
          </p:nvPr>
        </p:nvSpPr>
        <p:spPr>
          <a:xfrm>
            <a:off x="3575050" y="273056"/>
            <a:ext cx="5111750" cy="5853113"/>
          </a:xfrm>
        </p:spPr>
        <p:txBody>
          <a:bodyPr/>
          <a:lstStyle>
            <a:lvl1pPr>
              <a:defRPr sz="2399"/>
            </a:lvl1pPr>
            <a:lvl2pPr>
              <a:defRPr sz="2099"/>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3" y="1435103"/>
            <a:ext cx="3008313" cy="4691063"/>
          </a:xfrm>
        </p:spPr>
        <p:txBody>
          <a:bodyPr/>
          <a:lstStyle>
            <a:lvl1pPr marL="0" indent="0">
              <a:buNone/>
              <a:defRPr sz="1050"/>
            </a:lvl1pPr>
            <a:lvl2pPr marL="342809" indent="0">
              <a:buNone/>
              <a:defRPr sz="900"/>
            </a:lvl2pPr>
            <a:lvl3pPr marL="685617" indent="0">
              <a:buNone/>
              <a:defRPr sz="750"/>
            </a:lvl3pPr>
            <a:lvl4pPr marL="1028426" indent="0">
              <a:buNone/>
              <a:defRPr sz="675"/>
            </a:lvl4pPr>
            <a:lvl5pPr marL="1371234" indent="0">
              <a:buNone/>
              <a:defRPr sz="675"/>
            </a:lvl5pPr>
            <a:lvl6pPr marL="1714043" indent="0">
              <a:buNone/>
              <a:defRPr sz="675"/>
            </a:lvl6pPr>
            <a:lvl7pPr marL="2056851" indent="0">
              <a:buNone/>
              <a:defRPr sz="675"/>
            </a:lvl7pPr>
            <a:lvl8pPr marL="2399660" indent="0">
              <a:buNone/>
              <a:defRPr sz="675"/>
            </a:lvl8pPr>
            <a:lvl9pPr marL="2742468"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A809E12-58BB-4D13-AB99-3FB9A4C1B25A}" type="slidenum">
              <a:rPr lang="en-US" altLang="en-US" smtClean="0"/>
              <a:pPr/>
              <a:t>‹#›</a:t>
            </a:fld>
            <a:endParaRPr lang="en-US" altLang="en-US"/>
          </a:p>
        </p:txBody>
      </p:sp>
    </p:spTree>
    <p:extLst>
      <p:ext uri="{BB962C8B-B14F-4D97-AF65-F5344CB8AC3E}">
        <p14:creationId xmlns:p14="http://schemas.microsoft.com/office/powerpoint/2010/main" val="32205648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6"/>
            <a:ext cx="8229600" cy="45259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1" y="6356356"/>
            <a:ext cx="21336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ltLang="en-US"/>
          </a:p>
        </p:txBody>
      </p:sp>
      <p:sp>
        <p:nvSpPr>
          <p:cNvPr id="5" name="Footer Placeholder 4"/>
          <p:cNvSpPr>
            <a:spLocks noGrp="1"/>
          </p:cNvSpPr>
          <p:nvPr>
            <p:ph type="ftr" sz="quarter" idx="3"/>
          </p:nvPr>
        </p:nvSpPr>
        <p:spPr>
          <a:xfrm>
            <a:off x="3124200" y="6356356"/>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6"/>
            <a:ext cx="21336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EFBE03C-4B16-406F-BF68-41464054D0E8}" type="slidenum">
              <a:rPr lang="en-US" altLang="en-US" smtClean="0"/>
              <a:pPr/>
              <a:t>‹#›</a:t>
            </a:fld>
            <a:endParaRPr lang="en-US" altLang="en-US"/>
          </a:p>
        </p:txBody>
      </p:sp>
    </p:spTree>
    <p:extLst>
      <p:ext uri="{BB962C8B-B14F-4D97-AF65-F5344CB8AC3E}">
        <p14:creationId xmlns:p14="http://schemas.microsoft.com/office/powerpoint/2010/main" val="1924903692"/>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hdr="0" ftr="0" dt="0"/>
  <p:txStyles>
    <p:titleStyle>
      <a:lvl1pPr algn="ctr" defTabSz="685617" rtl="0" eaLnBrk="1" latinLnBrk="0" hangingPunct="1">
        <a:spcBef>
          <a:spcPct val="0"/>
        </a:spcBef>
        <a:buNone/>
        <a:defRPr sz="3299" kern="1200">
          <a:solidFill>
            <a:schemeClr val="tx1"/>
          </a:solidFill>
          <a:latin typeface="+mj-lt"/>
          <a:ea typeface="+mj-ea"/>
          <a:cs typeface="+mj-cs"/>
        </a:defRPr>
      </a:lvl1pPr>
    </p:titleStyle>
    <p:bodyStyle>
      <a:lvl1pPr marL="257106" indent="-257106" algn="l" defTabSz="685617" rtl="0" eaLnBrk="1" latinLnBrk="0" hangingPunct="1">
        <a:spcBef>
          <a:spcPct val="20000"/>
        </a:spcBef>
        <a:buFont typeface="Arial" pitchFamily="34" charset="0"/>
        <a:buChar char="•"/>
        <a:defRPr sz="2399" kern="1200">
          <a:solidFill>
            <a:schemeClr val="tx1"/>
          </a:solidFill>
          <a:latin typeface="+mn-lt"/>
          <a:ea typeface="+mn-ea"/>
          <a:cs typeface="+mn-cs"/>
        </a:defRPr>
      </a:lvl1pPr>
      <a:lvl2pPr marL="557064" indent="-214255" algn="l" defTabSz="685617" rtl="0" eaLnBrk="1" latinLnBrk="0" hangingPunct="1">
        <a:spcBef>
          <a:spcPct val="20000"/>
        </a:spcBef>
        <a:buFont typeface="Arial" pitchFamily="34" charset="0"/>
        <a:buChar char="–"/>
        <a:defRPr sz="2099" kern="1200">
          <a:solidFill>
            <a:schemeClr val="tx1"/>
          </a:solidFill>
          <a:latin typeface="+mn-lt"/>
          <a:ea typeface="+mn-ea"/>
          <a:cs typeface="+mn-cs"/>
        </a:defRPr>
      </a:lvl2pPr>
      <a:lvl3pPr marL="857021" indent="-171404" algn="l" defTabSz="685617"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199830" indent="-171404" algn="l" defTabSz="685617"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2639" indent="-171404" algn="l" defTabSz="685617"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5447" indent="-171404" algn="l" defTabSz="68561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256" indent="-171404" algn="l" defTabSz="68561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064" indent="-171404" algn="l" defTabSz="68561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3873" indent="-171404" algn="l" defTabSz="68561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617" rtl="0" eaLnBrk="1" latinLnBrk="0" hangingPunct="1">
        <a:defRPr sz="1350" kern="1200">
          <a:solidFill>
            <a:schemeClr val="tx1"/>
          </a:solidFill>
          <a:latin typeface="+mn-lt"/>
          <a:ea typeface="+mn-ea"/>
          <a:cs typeface="+mn-cs"/>
        </a:defRPr>
      </a:lvl1pPr>
      <a:lvl2pPr marL="342809" algn="l" defTabSz="685617" rtl="0" eaLnBrk="1" latinLnBrk="0" hangingPunct="1">
        <a:defRPr sz="1350" kern="1200">
          <a:solidFill>
            <a:schemeClr val="tx1"/>
          </a:solidFill>
          <a:latin typeface="+mn-lt"/>
          <a:ea typeface="+mn-ea"/>
          <a:cs typeface="+mn-cs"/>
        </a:defRPr>
      </a:lvl2pPr>
      <a:lvl3pPr marL="685617" algn="l" defTabSz="685617" rtl="0" eaLnBrk="1" latinLnBrk="0" hangingPunct="1">
        <a:defRPr sz="1350" kern="1200">
          <a:solidFill>
            <a:schemeClr val="tx1"/>
          </a:solidFill>
          <a:latin typeface="+mn-lt"/>
          <a:ea typeface="+mn-ea"/>
          <a:cs typeface="+mn-cs"/>
        </a:defRPr>
      </a:lvl3pPr>
      <a:lvl4pPr marL="1028426" algn="l" defTabSz="685617" rtl="0" eaLnBrk="1" latinLnBrk="0" hangingPunct="1">
        <a:defRPr sz="1350" kern="1200">
          <a:solidFill>
            <a:schemeClr val="tx1"/>
          </a:solidFill>
          <a:latin typeface="+mn-lt"/>
          <a:ea typeface="+mn-ea"/>
          <a:cs typeface="+mn-cs"/>
        </a:defRPr>
      </a:lvl4pPr>
      <a:lvl5pPr marL="1371234" algn="l" defTabSz="685617" rtl="0" eaLnBrk="1" latinLnBrk="0" hangingPunct="1">
        <a:defRPr sz="1350" kern="1200">
          <a:solidFill>
            <a:schemeClr val="tx1"/>
          </a:solidFill>
          <a:latin typeface="+mn-lt"/>
          <a:ea typeface="+mn-ea"/>
          <a:cs typeface="+mn-cs"/>
        </a:defRPr>
      </a:lvl5pPr>
      <a:lvl6pPr marL="1714043" algn="l" defTabSz="685617" rtl="0" eaLnBrk="1" latinLnBrk="0" hangingPunct="1">
        <a:defRPr sz="1350" kern="1200">
          <a:solidFill>
            <a:schemeClr val="tx1"/>
          </a:solidFill>
          <a:latin typeface="+mn-lt"/>
          <a:ea typeface="+mn-ea"/>
          <a:cs typeface="+mn-cs"/>
        </a:defRPr>
      </a:lvl6pPr>
      <a:lvl7pPr marL="2056851" algn="l" defTabSz="685617" rtl="0" eaLnBrk="1" latinLnBrk="0" hangingPunct="1">
        <a:defRPr sz="1350" kern="1200">
          <a:solidFill>
            <a:schemeClr val="tx1"/>
          </a:solidFill>
          <a:latin typeface="+mn-lt"/>
          <a:ea typeface="+mn-ea"/>
          <a:cs typeface="+mn-cs"/>
        </a:defRPr>
      </a:lvl7pPr>
      <a:lvl8pPr marL="2399660" algn="l" defTabSz="685617" rtl="0" eaLnBrk="1" latinLnBrk="0" hangingPunct="1">
        <a:defRPr sz="1350" kern="1200">
          <a:solidFill>
            <a:schemeClr val="tx1"/>
          </a:solidFill>
          <a:latin typeface="+mn-lt"/>
          <a:ea typeface="+mn-ea"/>
          <a:cs typeface="+mn-cs"/>
        </a:defRPr>
      </a:lvl8pPr>
      <a:lvl9pPr marL="2742468" algn="l" defTabSz="685617"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081" y="274638"/>
            <a:ext cx="8229838"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081" y="1600205"/>
            <a:ext cx="8229838" cy="45259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083" y="6356355"/>
            <a:ext cx="2134235"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04FA4263-B01D-4F49-B558-EEB448DAF4C2}" type="datetimeFigureOut">
              <a:rPr lang="en-GB" smtClean="0"/>
              <a:pPr/>
              <a:t>20/09/2018</a:t>
            </a:fld>
            <a:endParaRPr lang="en-GB"/>
          </a:p>
        </p:txBody>
      </p:sp>
      <p:sp>
        <p:nvSpPr>
          <p:cNvPr id="5" name="Footer Placeholder 4"/>
          <p:cNvSpPr>
            <a:spLocks noGrp="1"/>
          </p:cNvSpPr>
          <p:nvPr>
            <p:ph type="ftr" sz="quarter" idx="3"/>
          </p:nvPr>
        </p:nvSpPr>
        <p:spPr>
          <a:xfrm>
            <a:off x="3124577" y="6356355"/>
            <a:ext cx="2894846"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2685" y="6356355"/>
            <a:ext cx="2134234"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9BBD965-F460-422A-A842-9BE9972FC43E}" type="slidenum">
              <a:rPr lang="en-GB" smtClean="0"/>
              <a:pPr/>
              <a:t>‹#›</a:t>
            </a:fld>
            <a:endParaRPr lang="en-GB"/>
          </a:p>
        </p:txBody>
      </p:sp>
    </p:spTree>
    <p:extLst>
      <p:ext uri="{BB962C8B-B14F-4D97-AF65-F5344CB8AC3E}">
        <p14:creationId xmlns:p14="http://schemas.microsoft.com/office/powerpoint/2010/main" val="1686965577"/>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ctr" defTabSz="685617" rtl="0" eaLnBrk="1" latinLnBrk="0" hangingPunct="1">
        <a:spcBef>
          <a:spcPct val="0"/>
        </a:spcBef>
        <a:buNone/>
        <a:defRPr sz="3299" kern="1200">
          <a:solidFill>
            <a:schemeClr val="tx1"/>
          </a:solidFill>
          <a:latin typeface="+mj-lt"/>
          <a:ea typeface="+mj-ea"/>
          <a:cs typeface="+mj-cs"/>
        </a:defRPr>
      </a:lvl1pPr>
    </p:titleStyle>
    <p:bodyStyle>
      <a:lvl1pPr marL="257106" indent="-257106" algn="l" defTabSz="685617" rtl="0" eaLnBrk="1" latinLnBrk="0" hangingPunct="1">
        <a:spcBef>
          <a:spcPct val="20000"/>
        </a:spcBef>
        <a:buFont typeface="Arial" pitchFamily="34" charset="0"/>
        <a:buChar char="•"/>
        <a:defRPr sz="2399" kern="1200">
          <a:solidFill>
            <a:schemeClr val="tx1"/>
          </a:solidFill>
          <a:latin typeface="+mn-lt"/>
          <a:ea typeface="+mn-ea"/>
          <a:cs typeface="+mn-cs"/>
        </a:defRPr>
      </a:lvl1pPr>
      <a:lvl2pPr marL="557064" indent="-214255" algn="l" defTabSz="685617" rtl="0" eaLnBrk="1" latinLnBrk="0" hangingPunct="1">
        <a:spcBef>
          <a:spcPct val="20000"/>
        </a:spcBef>
        <a:buFont typeface="Arial" pitchFamily="34" charset="0"/>
        <a:buChar char="–"/>
        <a:defRPr sz="2099" kern="1200">
          <a:solidFill>
            <a:schemeClr val="tx1"/>
          </a:solidFill>
          <a:latin typeface="+mn-lt"/>
          <a:ea typeface="+mn-ea"/>
          <a:cs typeface="+mn-cs"/>
        </a:defRPr>
      </a:lvl2pPr>
      <a:lvl3pPr marL="857021" indent="-171404" algn="l" defTabSz="685617"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199830" indent="-171404" algn="l" defTabSz="685617"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2639" indent="-171404" algn="l" defTabSz="685617"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5447" indent="-171404" algn="l" defTabSz="68561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256" indent="-171404" algn="l" defTabSz="68561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064" indent="-171404" algn="l" defTabSz="68561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3873" indent="-171404" algn="l" defTabSz="68561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617" rtl="0" eaLnBrk="1" latinLnBrk="0" hangingPunct="1">
        <a:defRPr sz="1350" kern="1200">
          <a:solidFill>
            <a:schemeClr val="tx1"/>
          </a:solidFill>
          <a:latin typeface="+mn-lt"/>
          <a:ea typeface="+mn-ea"/>
          <a:cs typeface="+mn-cs"/>
        </a:defRPr>
      </a:lvl1pPr>
      <a:lvl2pPr marL="342809" algn="l" defTabSz="685617" rtl="0" eaLnBrk="1" latinLnBrk="0" hangingPunct="1">
        <a:defRPr sz="1350" kern="1200">
          <a:solidFill>
            <a:schemeClr val="tx1"/>
          </a:solidFill>
          <a:latin typeface="+mn-lt"/>
          <a:ea typeface="+mn-ea"/>
          <a:cs typeface="+mn-cs"/>
        </a:defRPr>
      </a:lvl2pPr>
      <a:lvl3pPr marL="685617" algn="l" defTabSz="685617" rtl="0" eaLnBrk="1" latinLnBrk="0" hangingPunct="1">
        <a:defRPr sz="1350" kern="1200">
          <a:solidFill>
            <a:schemeClr val="tx1"/>
          </a:solidFill>
          <a:latin typeface="+mn-lt"/>
          <a:ea typeface="+mn-ea"/>
          <a:cs typeface="+mn-cs"/>
        </a:defRPr>
      </a:lvl3pPr>
      <a:lvl4pPr marL="1028426" algn="l" defTabSz="685617" rtl="0" eaLnBrk="1" latinLnBrk="0" hangingPunct="1">
        <a:defRPr sz="1350" kern="1200">
          <a:solidFill>
            <a:schemeClr val="tx1"/>
          </a:solidFill>
          <a:latin typeface="+mn-lt"/>
          <a:ea typeface="+mn-ea"/>
          <a:cs typeface="+mn-cs"/>
        </a:defRPr>
      </a:lvl4pPr>
      <a:lvl5pPr marL="1371234" algn="l" defTabSz="685617" rtl="0" eaLnBrk="1" latinLnBrk="0" hangingPunct="1">
        <a:defRPr sz="1350" kern="1200">
          <a:solidFill>
            <a:schemeClr val="tx1"/>
          </a:solidFill>
          <a:latin typeface="+mn-lt"/>
          <a:ea typeface="+mn-ea"/>
          <a:cs typeface="+mn-cs"/>
        </a:defRPr>
      </a:lvl5pPr>
      <a:lvl6pPr marL="1714043" algn="l" defTabSz="685617" rtl="0" eaLnBrk="1" latinLnBrk="0" hangingPunct="1">
        <a:defRPr sz="1350" kern="1200">
          <a:solidFill>
            <a:schemeClr val="tx1"/>
          </a:solidFill>
          <a:latin typeface="+mn-lt"/>
          <a:ea typeface="+mn-ea"/>
          <a:cs typeface="+mn-cs"/>
        </a:defRPr>
      </a:lvl6pPr>
      <a:lvl7pPr marL="2056851" algn="l" defTabSz="685617" rtl="0" eaLnBrk="1" latinLnBrk="0" hangingPunct="1">
        <a:defRPr sz="1350" kern="1200">
          <a:solidFill>
            <a:schemeClr val="tx1"/>
          </a:solidFill>
          <a:latin typeface="+mn-lt"/>
          <a:ea typeface="+mn-ea"/>
          <a:cs typeface="+mn-cs"/>
        </a:defRPr>
      </a:lvl7pPr>
      <a:lvl8pPr marL="2399660" algn="l" defTabSz="685617" rtl="0" eaLnBrk="1" latinLnBrk="0" hangingPunct="1">
        <a:defRPr sz="1350" kern="1200">
          <a:solidFill>
            <a:schemeClr val="tx1"/>
          </a:solidFill>
          <a:latin typeface="+mn-lt"/>
          <a:ea typeface="+mn-ea"/>
          <a:cs typeface="+mn-cs"/>
        </a:defRPr>
      </a:lvl8pPr>
      <a:lvl9pPr marL="2742468" algn="l" defTabSz="685617"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8" Type="http://schemas.openxmlformats.org/officeDocument/2006/relationships/image" Target="../media/image7.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3.xml"/><Relationship Id="rId1" Type="http://schemas.openxmlformats.org/officeDocument/2006/relationships/vmlDrawing" Target="../drawings/vmlDrawing1.vml"/><Relationship Id="rId6" Type="http://schemas.openxmlformats.org/officeDocument/2006/relationships/image" Target="../media/image6.wmf"/><Relationship Id="rId5" Type="http://schemas.openxmlformats.org/officeDocument/2006/relationships/oleObject" Target="../embeddings/oleObject2.bin"/><Relationship Id="rId4" Type="http://schemas.openxmlformats.org/officeDocument/2006/relationships/image" Target="../media/image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7D02C6C3-B014-4436-AA69-F439EF1EC4A3}"/>
              </a:ext>
            </a:extLst>
          </p:cNvPr>
          <p:cNvSpPr>
            <a:spLocks noGrp="1" noChangeArrowheads="1"/>
          </p:cNvSpPr>
          <p:nvPr>
            <p:ph type="ctrTitle"/>
          </p:nvPr>
        </p:nvSpPr>
        <p:spPr>
          <a:xfrm>
            <a:off x="0" y="3048000"/>
            <a:ext cx="9144000" cy="1600200"/>
          </a:xfrm>
        </p:spPr>
        <p:txBody>
          <a:bodyPr>
            <a:normAutofit/>
          </a:bodyPr>
          <a:lstStyle/>
          <a:p>
            <a:r>
              <a:rPr lang="en-US" altLang="en-US" sz="4000" b="1" dirty="0">
                <a:latin typeface="Rockwell" panose="02060603020205020403" pitchFamily="18" charset="0"/>
              </a:rPr>
              <a:t>Lecture 5: Security, Privacy and Ethical Issues in E-Commerce</a:t>
            </a:r>
          </a:p>
        </p:txBody>
      </p:sp>
      <p:sp>
        <p:nvSpPr>
          <p:cNvPr id="3" name="Rectangle 6">
            <a:extLst>
              <a:ext uri="{FF2B5EF4-FFF2-40B4-BE49-F238E27FC236}">
                <a16:creationId xmlns:a16="http://schemas.microsoft.com/office/drawing/2014/main" id="{DCD928BB-1C5D-4745-9FF9-80E9341E0BE3}"/>
              </a:ext>
            </a:extLst>
          </p:cNvPr>
          <p:cNvSpPr>
            <a:spLocks noGrp="1" noChangeArrowheads="1"/>
          </p:cNvSpPr>
          <p:nvPr>
            <p:ph type="sldNum" sz="quarter" idx="4294967295"/>
          </p:nvPr>
        </p:nvSpPr>
        <p:spPr>
          <a:xfrm>
            <a:off x="7315200" y="6305550"/>
            <a:ext cx="1828800" cy="514350"/>
          </a:xfrm>
        </p:spPr>
        <p:txBody>
          <a:bodyPr/>
          <a:lstStyle/>
          <a:p>
            <a:fld id="{6B154C47-9855-47FF-BAE8-4BA49882B505}" type="slidenum">
              <a:rPr lang="en-US" altLang="en-US"/>
              <a:pPr/>
              <a:t>1</a:t>
            </a:fld>
            <a:endParaRPr lang="en-US"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80" name="Rectangle 4">
            <a:extLst>
              <a:ext uri="{FF2B5EF4-FFF2-40B4-BE49-F238E27FC236}">
                <a16:creationId xmlns:a16="http://schemas.microsoft.com/office/drawing/2014/main" id="{36AF61F6-DEFF-4EC2-8C28-D8E6583EC348}"/>
              </a:ext>
            </a:extLst>
          </p:cNvPr>
          <p:cNvSpPr>
            <a:spLocks noGrp="1" noChangeArrowheads="1"/>
          </p:cNvSpPr>
          <p:nvPr>
            <p:ph type="title"/>
          </p:nvPr>
        </p:nvSpPr>
        <p:spPr/>
        <p:txBody>
          <a:bodyPr/>
          <a:lstStyle/>
          <a:p>
            <a:r>
              <a:rPr lang="en-US" altLang="en-US" sz="4000"/>
              <a:t>How is Private Information Collected?</a:t>
            </a:r>
          </a:p>
        </p:txBody>
      </p:sp>
      <p:sp>
        <p:nvSpPr>
          <p:cNvPr id="229381" name="Rectangle 5">
            <a:extLst>
              <a:ext uri="{FF2B5EF4-FFF2-40B4-BE49-F238E27FC236}">
                <a16:creationId xmlns:a16="http://schemas.microsoft.com/office/drawing/2014/main" id="{F70229EE-DE62-4458-A789-CF4643F900A0}"/>
              </a:ext>
            </a:extLst>
          </p:cNvPr>
          <p:cNvSpPr>
            <a:spLocks noGrp="1" noChangeArrowheads="1"/>
          </p:cNvSpPr>
          <p:nvPr>
            <p:ph idx="1"/>
          </p:nvPr>
        </p:nvSpPr>
        <p:spPr>
          <a:xfrm>
            <a:off x="482600" y="2032519"/>
            <a:ext cx="8178800" cy="4172338"/>
          </a:xfrm>
        </p:spPr>
        <p:txBody>
          <a:bodyPr>
            <a:normAutofit lnSpcReduction="10000"/>
          </a:bodyPr>
          <a:lstStyle/>
          <a:p>
            <a:pPr lvl="1">
              <a:lnSpc>
                <a:spcPct val="150000"/>
              </a:lnSpc>
            </a:pPr>
            <a:r>
              <a:rPr lang="en-US" altLang="en-US" sz="3000" dirty="0"/>
              <a:t>Reading your newsgroups’ postings</a:t>
            </a:r>
          </a:p>
          <a:p>
            <a:pPr lvl="1">
              <a:lnSpc>
                <a:spcPct val="150000"/>
              </a:lnSpc>
            </a:pPr>
            <a:r>
              <a:rPr lang="en-US" altLang="en-US" sz="3000" dirty="0"/>
              <a:t>Finding you in the Internet Directory</a:t>
            </a:r>
          </a:p>
          <a:p>
            <a:pPr lvl="1"/>
            <a:r>
              <a:rPr lang="en-US" altLang="en-US" sz="3000" dirty="0"/>
              <a:t>Making your browser record information about you</a:t>
            </a:r>
          </a:p>
          <a:p>
            <a:pPr lvl="1"/>
            <a:r>
              <a:rPr lang="en-US" altLang="en-US" sz="3000" dirty="0"/>
              <a:t>Recording what your browsers say about you</a:t>
            </a:r>
          </a:p>
          <a:p>
            <a:pPr lvl="1">
              <a:lnSpc>
                <a:spcPct val="150000"/>
              </a:lnSpc>
            </a:pPr>
            <a:r>
              <a:rPr lang="en-US" altLang="en-US" sz="3000" dirty="0"/>
              <a:t>Reading your e-mail </a:t>
            </a:r>
          </a:p>
        </p:txBody>
      </p:sp>
      <p:sp>
        <p:nvSpPr>
          <p:cNvPr id="4" name="Slide Number Placeholder 4">
            <a:extLst>
              <a:ext uri="{FF2B5EF4-FFF2-40B4-BE49-F238E27FC236}">
                <a16:creationId xmlns:a16="http://schemas.microsoft.com/office/drawing/2014/main" id="{80714172-9D1A-44CA-AB95-271E4710076C}"/>
              </a:ext>
            </a:extLst>
          </p:cNvPr>
          <p:cNvSpPr>
            <a:spLocks noGrp="1"/>
          </p:cNvSpPr>
          <p:nvPr>
            <p:ph type="sldNum" sz="quarter" idx="4294967295"/>
          </p:nvPr>
        </p:nvSpPr>
        <p:spPr>
          <a:xfrm>
            <a:off x="7239000" y="6362700"/>
            <a:ext cx="1905000" cy="457200"/>
          </a:xfrm>
        </p:spPr>
        <p:txBody>
          <a:bodyPr/>
          <a:lstStyle/>
          <a:p>
            <a:fld id="{74B8E72E-A721-4058-9598-1C71447E2E7F}" type="slidenum">
              <a:rPr lang="en-US" altLang="en-US"/>
              <a:pPr/>
              <a:t>10</a:t>
            </a:fld>
            <a:endParaRPr lang="en-US"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4" name="Rectangle 4">
            <a:extLst>
              <a:ext uri="{FF2B5EF4-FFF2-40B4-BE49-F238E27FC236}">
                <a16:creationId xmlns:a16="http://schemas.microsoft.com/office/drawing/2014/main" id="{8D8304AD-3D26-475A-BF0C-B77E79A948C4}"/>
              </a:ext>
            </a:extLst>
          </p:cNvPr>
          <p:cNvSpPr>
            <a:spLocks noGrp="1" noChangeArrowheads="1"/>
          </p:cNvSpPr>
          <p:nvPr>
            <p:ph type="title"/>
          </p:nvPr>
        </p:nvSpPr>
        <p:spPr>
          <a:xfrm>
            <a:off x="431800" y="319088"/>
            <a:ext cx="8280400" cy="1143000"/>
          </a:xfrm>
        </p:spPr>
        <p:txBody>
          <a:bodyPr>
            <a:normAutofit fontScale="90000"/>
          </a:bodyPr>
          <a:lstStyle/>
          <a:p>
            <a:r>
              <a:rPr lang="en-US" altLang="en-US" sz="4000" dirty="0"/>
              <a:t>Web-Site Self-Registration</a:t>
            </a:r>
            <a:br>
              <a:rPr lang="en-US" altLang="en-US" sz="4000" dirty="0"/>
            </a:br>
            <a:endParaRPr lang="en-US" altLang="en-US" sz="4000" dirty="0"/>
          </a:p>
        </p:txBody>
      </p:sp>
      <p:sp>
        <p:nvSpPr>
          <p:cNvPr id="230405" name="Rectangle 5">
            <a:extLst>
              <a:ext uri="{FF2B5EF4-FFF2-40B4-BE49-F238E27FC236}">
                <a16:creationId xmlns:a16="http://schemas.microsoft.com/office/drawing/2014/main" id="{B83FE97F-487E-4609-A037-8E037882BF6F}"/>
              </a:ext>
            </a:extLst>
          </p:cNvPr>
          <p:cNvSpPr>
            <a:spLocks noGrp="1" noChangeArrowheads="1"/>
          </p:cNvSpPr>
          <p:nvPr>
            <p:ph idx="1"/>
          </p:nvPr>
        </p:nvSpPr>
        <p:spPr>
          <a:xfrm>
            <a:off x="335902" y="1462087"/>
            <a:ext cx="8508481" cy="4677455"/>
          </a:xfrm>
        </p:spPr>
        <p:txBody>
          <a:bodyPr>
            <a:normAutofit lnSpcReduction="10000"/>
          </a:bodyPr>
          <a:lstStyle/>
          <a:p>
            <a:pPr lvl="1"/>
            <a:r>
              <a:rPr lang="en-US" altLang="en-US" sz="3400" dirty="0"/>
              <a:t>Registration Questionnaires</a:t>
            </a:r>
          </a:p>
          <a:p>
            <a:pPr lvl="2"/>
            <a:r>
              <a:rPr lang="en-US" altLang="en-US" sz="3000" dirty="0"/>
              <a:t>type in private information in order to receive  a password to participate in a lottery, to receive information, or to play a game</a:t>
            </a:r>
          </a:p>
          <a:p>
            <a:pPr lvl="1"/>
            <a:r>
              <a:rPr lang="en-US" altLang="en-US" sz="3400" dirty="0"/>
              <a:t>Uses of the Private Information</a:t>
            </a:r>
          </a:p>
          <a:p>
            <a:pPr lvl="2"/>
            <a:r>
              <a:rPr lang="en-US" altLang="en-US" sz="3000" dirty="0"/>
              <a:t>collected for planning the business</a:t>
            </a:r>
          </a:p>
          <a:p>
            <a:pPr lvl="2"/>
            <a:r>
              <a:rPr lang="en-US" altLang="en-US" sz="3000" dirty="0"/>
              <a:t>may be sold to a third party</a:t>
            </a:r>
          </a:p>
          <a:p>
            <a:pPr lvl="2"/>
            <a:r>
              <a:rPr lang="en-US" altLang="en-US" sz="3000" dirty="0"/>
              <a:t>used in an inappropriate manner</a:t>
            </a:r>
          </a:p>
        </p:txBody>
      </p:sp>
      <p:sp>
        <p:nvSpPr>
          <p:cNvPr id="4" name="Slide Number Placeholder 4">
            <a:extLst>
              <a:ext uri="{FF2B5EF4-FFF2-40B4-BE49-F238E27FC236}">
                <a16:creationId xmlns:a16="http://schemas.microsoft.com/office/drawing/2014/main" id="{BD95EAC8-0A2A-4938-9E1E-2C4B9EB50DE8}"/>
              </a:ext>
            </a:extLst>
          </p:cNvPr>
          <p:cNvSpPr>
            <a:spLocks noGrp="1"/>
          </p:cNvSpPr>
          <p:nvPr>
            <p:ph type="sldNum" sz="quarter" idx="4294967295"/>
          </p:nvPr>
        </p:nvSpPr>
        <p:spPr>
          <a:xfrm>
            <a:off x="7239000" y="6362700"/>
            <a:ext cx="1905000" cy="457200"/>
          </a:xfrm>
        </p:spPr>
        <p:txBody>
          <a:bodyPr/>
          <a:lstStyle/>
          <a:p>
            <a:fld id="{D400D271-1B64-4C62-A0C3-A6B9EB7FDC51}" type="slidenum">
              <a:rPr lang="en-US" altLang="en-US"/>
              <a:pPr/>
              <a:t>11</a:t>
            </a:fld>
            <a:endParaRPr lang="en-US"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2" name="Rectangle 4">
            <a:extLst>
              <a:ext uri="{FF2B5EF4-FFF2-40B4-BE49-F238E27FC236}">
                <a16:creationId xmlns:a16="http://schemas.microsoft.com/office/drawing/2014/main" id="{7447918C-6BA8-4F35-B12A-8DB8E83E2DB8}"/>
              </a:ext>
            </a:extLst>
          </p:cNvPr>
          <p:cNvSpPr>
            <a:spLocks noGrp="1" noChangeArrowheads="1"/>
          </p:cNvSpPr>
          <p:nvPr>
            <p:ph type="title"/>
          </p:nvPr>
        </p:nvSpPr>
        <p:spPr>
          <a:xfrm>
            <a:off x="406400" y="533400"/>
            <a:ext cx="8280400" cy="762000"/>
          </a:xfrm>
        </p:spPr>
        <p:txBody>
          <a:bodyPr/>
          <a:lstStyle/>
          <a:p>
            <a:r>
              <a:rPr lang="en-US" altLang="en-US"/>
              <a:t>Cookies</a:t>
            </a:r>
          </a:p>
        </p:txBody>
      </p:sp>
      <p:sp>
        <p:nvSpPr>
          <p:cNvPr id="232453" name="Rectangle 5">
            <a:extLst>
              <a:ext uri="{FF2B5EF4-FFF2-40B4-BE49-F238E27FC236}">
                <a16:creationId xmlns:a16="http://schemas.microsoft.com/office/drawing/2014/main" id="{0E402542-D1CE-4AF6-BA1A-3C0F2B7A84D7}"/>
              </a:ext>
            </a:extLst>
          </p:cNvPr>
          <p:cNvSpPr>
            <a:spLocks noGrp="1" noChangeArrowheads="1"/>
          </p:cNvSpPr>
          <p:nvPr>
            <p:ph idx="1"/>
          </p:nvPr>
        </p:nvSpPr>
        <p:spPr>
          <a:xfrm>
            <a:off x="242596" y="1586204"/>
            <a:ext cx="8714792" cy="4534678"/>
          </a:xfrm>
        </p:spPr>
        <p:txBody>
          <a:bodyPr/>
          <a:lstStyle/>
          <a:p>
            <a:pPr lvl="1"/>
            <a:r>
              <a:rPr lang="en-US" altLang="en-US" sz="3000" dirty="0">
                <a:solidFill>
                  <a:schemeClr val="tx1"/>
                </a:solidFill>
              </a:rPr>
              <a:t>Piece of information that allows a Web site to record one’s comings and goings</a:t>
            </a:r>
          </a:p>
          <a:p>
            <a:pPr lvl="2"/>
            <a:r>
              <a:rPr lang="en-US" altLang="en-US" sz="2600" dirty="0">
                <a:solidFill>
                  <a:schemeClr val="tx1"/>
                </a:solidFill>
              </a:rPr>
              <a:t>Web sites can ‘remember’ information about users and respond to their preferences on a particular site, process is transparent to users</a:t>
            </a:r>
          </a:p>
          <a:p>
            <a:pPr lvl="2"/>
            <a:r>
              <a:rPr lang="en-US" altLang="en-US" sz="2600" dirty="0">
                <a:solidFill>
                  <a:schemeClr val="tx1"/>
                </a:solidFill>
              </a:rPr>
              <a:t>Web sites can maintain information on a particular user across HTTP connections</a:t>
            </a:r>
          </a:p>
        </p:txBody>
      </p:sp>
      <p:sp>
        <p:nvSpPr>
          <p:cNvPr id="4" name="Slide Number Placeholder 4">
            <a:extLst>
              <a:ext uri="{FF2B5EF4-FFF2-40B4-BE49-F238E27FC236}">
                <a16:creationId xmlns:a16="http://schemas.microsoft.com/office/drawing/2014/main" id="{DB2BDA5C-1F9C-4D3A-8FC4-B684F9C4A6A9}"/>
              </a:ext>
            </a:extLst>
          </p:cNvPr>
          <p:cNvSpPr>
            <a:spLocks noGrp="1"/>
          </p:cNvSpPr>
          <p:nvPr>
            <p:ph type="sldNum" sz="quarter" idx="4294967295"/>
          </p:nvPr>
        </p:nvSpPr>
        <p:spPr>
          <a:xfrm>
            <a:off x="7239000" y="6362700"/>
            <a:ext cx="1905000" cy="457200"/>
          </a:xfrm>
        </p:spPr>
        <p:txBody>
          <a:bodyPr/>
          <a:lstStyle/>
          <a:p>
            <a:fld id="{38FAFC08-A844-45A6-9634-65BC8DFCF1AC}" type="slidenum">
              <a:rPr lang="en-US" altLang="en-US"/>
              <a:pPr/>
              <a:t>12</a:t>
            </a:fld>
            <a:endParaRPr lang="en-US"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82" name="Rectangle 10">
            <a:extLst>
              <a:ext uri="{FF2B5EF4-FFF2-40B4-BE49-F238E27FC236}">
                <a16:creationId xmlns:a16="http://schemas.microsoft.com/office/drawing/2014/main" id="{1A0D3D22-37B3-4139-8103-0A8BC62282BD}"/>
              </a:ext>
            </a:extLst>
          </p:cNvPr>
          <p:cNvSpPr>
            <a:spLocks noGrp="1" noChangeArrowheads="1"/>
          </p:cNvSpPr>
          <p:nvPr>
            <p:ph type="title"/>
          </p:nvPr>
        </p:nvSpPr>
        <p:spPr>
          <a:xfrm>
            <a:off x="406400" y="609600"/>
            <a:ext cx="8280400" cy="685800"/>
          </a:xfrm>
          <a:noFill/>
          <a:ln/>
        </p:spPr>
        <p:txBody>
          <a:bodyPr>
            <a:normAutofit fontScale="90000"/>
          </a:bodyPr>
          <a:lstStyle/>
          <a:p>
            <a:r>
              <a:rPr lang="en-US" altLang="en-US"/>
              <a:t>Cookies </a:t>
            </a:r>
            <a:r>
              <a:rPr lang="en-US" altLang="en-US" sz="3600" i="1"/>
              <a:t>(cont.)</a:t>
            </a:r>
            <a:endParaRPr lang="en-US" altLang="en-US"/>
          </a:p>
        </p:txBody>
      </p:sp>
      <p:sp>
        <p:nvSpPr>
          <p:cNvPr id="233475" name="Rectangle 3">
            <a:extLst>
              <a:ext uri="{FF2B5EF4-FFF2-40B4-BE49-F238E27FC236}">
                <a16:creationId xmlns:a16="http://schemas.microsoft.com/office/drawing/2014/main" id="{C04CA041-9E47-4977-BB20-A5A1E1204A7D}"/>
              </a:ext>
            </a:extLst>
          </p:cNvPr>
          <p:cNvSpPr>
            <a:spLocks noGrp="1" noChangeArrowheads="1"/>
          </p:cNvSpPr>
          <p:nvPr>
            <p:ph idx="1"/>
          </p:nvPr>
        </p:nvSpPr>
        <p:spPr>
          <a:xfrm>
            <a:off x="152400" y="1436914"/>
            <a:ext cx="8991600" cy="4811486"/>
          </a:xfrm>
        </p:spPr>
        <p:txBody>
          <a:bodyPr>
            <a:normAutofit fontScale="92500" lnSpcReduction="10000"/>
          </a:bodyPr>
          <a:lstStyle/>
          <a:p>
            <a:pPr lvl="1"/>
            <a:r>
              <a:rPr lang="en-US" altLang="en-US" dirty="0">
                <a:solidFill>
                  <a:schemeClr val="tx1"/>
                </a:solidFill>
              </a:rPr>
              <a:t>Reasons for using cookies</a:t>
            </a:r>
          </a:p>
          <a:p>
            <a:pPr marL="1085850" lvl="2"/>
            <a:r>
              <a:rPr lang="en-US" altLang="en-US" sz="2000" dirty="0">
                <a:solidFill>
                  <a:schemeClr val="tx1"/>
                </a:solidFill>
              </a:rPr>
              <a:t>to personalize information</a:t>
            </a:r>
          </a:p>
          <a:p>
            <a:pPr marL="1085850" lvl="2"/>
            <a:r>
              <a:rPr lang="en-US" altLang="en-US" sz="2000" dirty="0">
                <a:solidFill>
                  <a:schemeClr val="tx1"/>
                </a:solidFill>
              </a:rPr>
              <a:t>to improve online sales/services</a:t>
            </a:r>
          </a:p>
          <a:p>
            <a:pPr marL="1085850" lvl="2"/>
            <a:r>
              <a:rPr lang="en-US" altLang="en-US" sz="2000" dirty="0">
                <a:solidFill>
                  <a:schemeClr val="tx1"/>
                </a:solidFill>
              </a:rPr>
              <a:t>to simplify tracking of popular links or demographics</a:t>
            </a:r>
          </a:p>
          <a:p>
            <a:pPr marL="1085850" lvl="2"/>
            <a:r>
              <a:rPr lang="en-US" altLang="en-US" sz="2000" dirty="0">
                <a:solidFill>
                  <a:schemeClr val="tx1"/>
                </a:solidFill>
              </a:rPr>
              <a:t>to keep sites fresh and relevant to the user’s interests</a:t>
            </a:r>
          </a:p>
          <a:p>
            <a:pPr marL="1085850" lvl="2"/>
            <a:r>
              <a:rPr lang="en-US" altLang="en-US" sz="2000" dirty="0">
                <a:solidFill>
                  <a:schemeClr val="tx1"/>
                </a:solidFill>
              </a:rPr>
              <a:t>to enable subscribers to log in without having to enter a password  every visit</a:t>
            </a:r>
          </a:p>
          <a:p>
            <a:pPr marL="1085850" lvl="2"/>
            <a:r>
              <a:rPr lang="en-US" altLang="en-US" sz="2000" dirty="0">
                <a:solidFill>
                  <a:schemeClr val="tx1"/>
                </a:solidFill>
              </a:rPr>
              <a:t>to keep track of a customer’s search preferences</a:t>
            </a:r>
          </a:p>
          <a:p>
            <a:pPr marL="1085850" lvl="2"/>
            <a:r>
              <a:rPr lang="en-US" altLang="en-US" sz="2000" dirty="0">
                <a:solidFill>
                  <a:schemeClr val="tx1"/>
                </a:solidFill>
              </a:rPr>
              <a:t>personal profiles created are more accurate than self-registration</a:t>
            </a:r>
            <a:endParaRPr lang="en-US" altLang="en-US" dirty="0">
              <a:solidFill>
                <a:schemeClr val="tx1"/>
              </a:solidFill>
            </a:endParaRPr>
          </a:p>
          <a:p>
            <a:pPr lvl="1"/>
            <a:r>
              <a:rPr lang="en-US" altLang="en-US" dirty="0">
                <a:solidFill>
                  <a:schemeClr val="tx1"/>
                </a:solidFill>
              </a:rPr>
              <a:t>Solutions to cookies</a:t>
            </a:r>
          </a:p>
          <a:p>
            <a:pPr marL="1085850" lvl="2"/>
            <a:r>
              <a:rPr lang="en-US" altLang="en-US" sz="2000" dirty="0">
                <a:solidFill>
                  <a:schemeClr val="tx1"/>
                </a:solidFill>
              </a:rPr>
              <a:t>users can delete cookie files stored in their computer</a:t>
            </a:r>
          </a:p>
          <a:p>
            <a:pPr marL="1085850" lvl="2"/>
            <a:r>
              <a:rPr lang="en-US" altLang="en-US" sz="2000" dirty="0">
                <a:solidFill>
                  <a:schemeClr val="tx1"/>
                </a:solidFill>
              </a:rPr>
              <a:t>use of anti-cookie software (e.g. Cookie Cutter and Anonymous Cookie)</a:t>
            </a:r>
          </a:p>
        </p:txBody>
      </p:sp>
      <p:sp>
        <p:nvSpPr>
          <p:cNvPr id="5" name="Slide Number Placeholder 4">
            <a:extLst>
              <a:ext uri="{FF2B5EF4-FFF2-40B4-BE49-F238E27FC236}">
                <a16:creationId xmlns:a16="http://schemas.microsoft.com/office/drawing/2014/main" id="{8CC5F5F9-33EF-43DA-8D23-0BC4C3DA7384}"/>
              </a:ext>
            </a:extLst>
          </p:cNvPr>
          <p:cNvSpPr>
            <a:spLocks noGrp="1"/>
          </p:cNvSpPr>
          <p:nvPr>
            <p:ph type="sldNum" sz="quarter" idx="4294967295"/>
          </p:nvPr>
        </p:nvSpPr>
        <p:spPr>
          <a:xfrm>
            <a:off x="7239000" y="6362700"/>
            <a:ext cx="1905000" cy="457200"/>
          </a:xfrm>
        </p:spPr>
        <p:txBody>
          <a:bodyPr/>
          <a:lstStyle/>
          <a:p>
            <a:fld id="{9BBF59DB-DB29-49B0-95F5-29437809F375}" type="slidenum">
              <a:rPr lang="en-US" altLang="en-US"/>
              <a:pPr/>
              <a:t>13</a:t>
            </a:fld>
            <a:endParaRPr lang="en-US"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9" name="Rectangle 3">
            <a:extLst>
              <a:ext uri="{FF2B5EF4-FFF2-40B4-BE49-F238E27FC236}">
                <a16:creationId xmlns:a16="http://schemas.microsoft.com/office/drawing/2014/main" id="{D3D28FFF-2A7E-4C89-820D-B3B48FCB6BE8}"/>
              </a:ext>
            </a:extLst>
          </p:cNvPr>
          <p:cNvSpPr>
            <a:spLocks noGrp="1" noChangeArrowheads="1"/>
          </p:cNvSpPr>
          <p:nvPr>
            <p:ph idx="1"/>
          </p:nvPr>
        </p:nvSpPr>
        <p:spPr>
          <a:xfrm>
            <a:off x="228600" y="571500"/>
            <a:ext cx="8686800" cy="5614696"/>
          </a:xfrm>
        </p:spPr>
        <p:txBody>
          <a:bodyPr>
            <a:normAutofit lnSpcReduction="10000"/>
          </a:bodyPr>
          <a:lstStyle/>
          <a:p>
            <a:pPr algn="just">
              <a:buFont typeface="Monotype Sorts" pitchFamily="2" charset="2"/>
              <a:buNone/>
            </a:pPr>
            <a:r>
              <a:rPr lang="en-US" altLang="en-US" sz="4200" b="1" dirty="0">
                <a:latin typeface="Times New Roman" panose="02020603050405020304" pitchFamily="18" charset="0"/>
              </a:rPr>
              <a:t>Privacy Protection</a:t>
            </a:r>
            <a:endParaRPr lang="en-US" altLang="en-US" dirty="0"/>
          </a:p>
          <a:p>
            <a:pPr lvl="1" algn="just"/>
            <a:r>
              <a:rPr lang="en-US" altLang="en-US" dirty="0">
                <a:solidFill>
                  <a:schemeClr val="tx1"/>
                </a:solidFill>
              </a:rPr>
              <a:t>5 basic principles</a:t>
            </a:r>
          </a:p>
          <a:p>
            <a:pPr lvl="2" algn="just"/>
            <a:r>
              <a:rPr lang="en-US" altLang="en-US" dirty="0">
                <a:solidFill>
                  <a:schemeClr val="tx1"/>
                </a:solidFill>
              </a:rPr>
              <a:t>Notice/Awareness— </a:t>
            </a:r>
            <a:r>
              <a:rPr lang="en-US" altLang="en-US" sz="2000" dirty="0">
                <a:solidFill>
                  <a:schemeClr val="tx1"/>
                </a:solidFill>
              </a:rPr>
              <a:t>Customers must be given notice and be able to make informed decisions.</a:t>
            </a:r>
          </a:p>
          <a:p>
            <a:pPr lvl="2" algn="just"/>
            <a:r>
              <a:rPr lang="en-US" altLang="en-US" dirty="0">
                <a:solidFill>
                  <a:schemeClr val="tx1"/>
                </a:solidFill>
              </a:rPr>
              <a:t>Choice/Consent— </a:t>
            </a:r>
            <a:r>
              <a:rPr lang="en-US" altLang="en-US" sz="2000" dirty="0">
                <a:solidFill>
                  <a:schemeClr val="tx1"/>
                </a:solidFill>
              </a:rPr>
              <a:t>Customers must be made aware of their options as to how their personal information may be used.  Consent may be granted through ‘opt-Out’ clauses requiring steps.</a:t>
            </a:r>
          </a:p>
          <a:p>
            <a:pPr lvl="2" algn="just"/>
            <a:r>
              <a:rPr lang="en-US" altLang="en-US" dirty="0">
                <a:solidFill>
                  <a:schemeClr val="tx1"/>
                </a:solidFill>
              </a:rPr>
              <a:t>Access/Participation— </a:t>
            </a:r>
            <a:r>
              <a:rPr lang="en-US" altLang="en-US" sz="2000" dirty="0">
                <a:solidFill>
                  <a:schemeClr val="tx1"/>
                </a:solidFill>
              </a:rPr>
              <a:t>Consumers must be able to access their personal information and challenge the validity of the data.</a:t>
            </a:r>
          </a:p>
          <a:p>
            <a:pPr lvl="2" algn="just"/>
            <a:r>
              <a:rPr lang="en-US" altLang="en-US" dirty="0">
                <a:solidFill>
                  <a:schemeClr val="tx1"/>
                </a:solidFill>
              </a:rPr>
              <a:t>Integrity/security— </a:t>
            </a:r>
            <a:r>
              <a:rPr lang="en-US" altLang="en-US" sz="2000" dirty="0">
                <a:solidFill>
                  <a:schemeClr val="tx1"/>
                </a:solidFill>
              </a:rPr>
              <a:t>Consumers must be assured that the data is secure and accurate.</a:t>
            </a:r>
          </a:p>
          <a:p>
            <a:pPr lvl="2" algn="just"/>
            <a:r>
              <a:rPr lang="en-US" altLang="en-US" dirty="0">
                <a:solidFill>
                  <a:schemeClr val="tx1"/>
                </a:solidFill>
              </a:rPr>
              <a:t>Enforcement/Redress— </a:t>
            </a:r>
            <a:r>
              <a:rPr lang="en-US" altLang="en-US" sz="2000" dirty="0">
                <a:solidFill>
                  <a:schemeClr val="tx1"/>
                </a:solidFill>
              </a:rPr>
              <a:t>There must always exist a method of enforcement and remedy.  The alternatives are government intervention, legislation for private remedies, or self-regulation.</a:t>
            </a:r>
          </a:p>
        </p:txBody>
      </p:sp>
      <p:sp>
        <p:nvSpPr>
          <p:cNvPr id="3" name="Slide Number Placeholder 4">
            <a:extLst>
              <a:ext uri="{FF2B5EF4-FFF2-40B4-BE49-F238E27FC236}">
                <a16:creationId xmlns:a16="http://schemas.microsoft.com/office/drawing/2014/main" id="{FB52E70A-E4B8-4552-89C1-0D255A06518E}"/>
              </a:ext>
            </a:extLst>
          </p:cNvPr>
          <p:cNvSpPr>
            <a:spLocks noGrp="1"/>
          </p:cNvSpPr>
          <p:nvPr>
            <p:ph type="sldNum" sz="quarter" idx="4294967295"/>
          </p:nvPr>
        </p:nvSpPr>
        <p:spPr>
          <a:xfrm>
            <a:off x="7239000" y="6362700"/>
            <a:ext cx="1905000" cy="457200"/>
          </a:xfrm>
        </p:spPr>
        <p:txBody>
          <a:bodyPr/>
          <a:lstStyle/>
          <a:p>
            <a:fld id="{55972811-5556-4D0B-9AE0-6AEBD82C348E}" type="slidenum">
              <a:rPr lang="en-US" altLang="en-US"/>
              <a:pPr/>
              <a:t>14</a:t>
            </a:fld>
            <a:endParaRPr lang="en-US"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3" name="Rectangle 3">
            <a:extLst>
              <a:ext uri="{FF2B5EF4-FFF2-40B4-BE49-F238E27FC236}">
                <a16:creationId xmlns:a16="http://schemas.microsoft.com/office/drawing/2014/main" id="{1FF34072-E2FB-48C3-892A-CF6A9DB282C7}"/>
              </a:ext>
            </a:extLst>
          </p:cNvPr>
          <p:cNvSpPr>
            <a:spLocks noGrp="1" noChangeArrowheads="1"/>
          </p:cNvSpPr>
          <p:nvPr>
            <p:ph idx="1"/>
          </p:nvPr>
        </p:nvSpPr>
        <p:spPr>
          <a:xfrm>
            <a:off x="457200" y="609600"/>
            <a:ext cx="8178800" cy="5238750"/>
          </a:xfrm>
        </p:spPr>
        <p:txBody>
          <a:bodyPr>
            <a:normAutofit fontScale="92500" lnSpcReduction="20000"/>
          </a:bodyPr>
          <a:lstStyle/>
          <a:p>
            <a:pPr algn="ctr">
              <a:buFont typeface="Monotype Sorts" pitchFamily="2" charset="2"/>
              <a:buNone/>
            </a:pPr>
            <a:r>
              <a:rPr lang="en-US" altLang="en-US" sz="4200" b="1" dirty="0">
                <a:latin typeface="Times New Roman" panose="02020603050405020304" pitchFamily="18" charset="0"/>
              </a:rPr>
              <a:t>Protecting Your Privacy</a:t>
            </a:r>
            <a:endParaRPr lang="en-US" altLang="en-US" dirty="0"/>
          </a:p>
          <a:p>
            <a:pPr lvl="2"/>
            <a:endParaRPr lang="en-US" altLang="en-US" dirty="0"/>
          </a:p>
          <a:p>
            <a:pPr lvl="1"/>
            <a:r>
              <a:rPr lang="en-US" altLang="en-US" dirty="0"/>
              <a:t>Think before you give out personal information on a site </a:t>
            </a:r>
          </a:p>
          <a:p>
            <a:pPr lvl="1"/>
            <a:r>
              <a:rPr lang="en-US" altLang="en-US" dirty="0"/>
              <a:t>Track the use of your name and information</a:t>
            </a:r>
          </a:p>
          <a:p>
            <a:pPr lvl="1"/>
            <a:r>
              <a:rPr lang="en-US" altLang="en-US" dirty="0"/>
              <a:t>Keep your newsgroups’ posts out of archives</a:t>
            </a:r>
          </a:p>
          <a:p>
            <a:pPr lvl="1"/>
            <a:r>
              <a:rPr lang="en-US" altLang="en-US" dirty="0"/>
              <a:t>Use the Anonymizer when browsing</a:t>
            </a:r>
          </a:p>
          <a:p>
            <a:pPr lvl="1"/>
            <a:r>
              <a:rPr lang="en-US" altLang="en-US" dirty="0"/>
              <a:t>Live without cookies</a:t>
            </a:r>
          </a:p>
          <a:p>
            <a:pPr lvl="1"/>
            <a:r>
              <a:rPr lang="en-US" altLang="en-US" dirty="0"/>
              <a:t>Use anonymous remailers</a:t>
            </a:r>
          </a:p>
          <a:p>
            <a:pPr lvl="1"/>
            <a:r>
              <a:rPr lang="en-US" altLang="en-US" dirty="0"/>
              <a:t>Use encryption</a:t>
            </a:r>
          </a:p>
          <a:p>
            <a:pPr lvl="1"/>
            <a:r>
              <a:rPr lang="en-US" altLang="en-US" dirty="0"/>
              <a:t>Reroute your mail away form your office</a:t>
            </a:r>
          </a:p>
          <a:p>
            <a:pPr lvl="1"/>
            <a:r>
              <a:rPr lang="en-US" altLang="en-US" dirty="0"/>
              <a:t>Ask your ISP or employer about a privacy policy</a:t>
            </a:r>
          </a:p>
        </p:txBody>
      </p:sp>
      <p:sp>
        <p:nvSpPr>
          <p:cNvPr id="3" name="Slide Number Placeholder 4">
            <a:extLst>
              <a:ext uri="{FF2B5EF4-FFF2-40B4-BE49-F238E27FC236}">
                <a16:creationId xmlns:a16="http://schemas.microsoft.com/office/drawing/2014/main" id="{35F9ABBE-DA06-4F5C-8077-597BDCEEC49C}"/>
              </a:ext>
            </a:extLst>
          </p:cNvPr>
          <p:cNvSpPr>
            <a:spLocks noGrp="1"/>
          </p:cNvSpPr>
          <p:nvPr>
            <p:ph type="sldNum" sz="quarter" idx="4294967295"/>
          </p:nvPr>
        </p:nvSpPr>
        <p:spPr>
          <a:xfrm>
            <a:off x="7239000" y="6362700"/>
            <a:ext cx="1905000" cy="457200"/>
          </a:xfrm>
        </p:spPr>
        <p:txBody>
          <a:bodyPr/>
          <a:lstStyle/>
          <a:p>
            <a:fld id="{CBC86475-01E8-4C59-8D42-E6170AC716EF}" type="slidenum">
              <a:rPr lang="en-US" altLang="en-US"/>
              <a:pPr/>
              <a:t>15</a:t>
            </a:fld>
            <a:endParaRPr lang="en-US"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3" name="Rectangle 5">
            <a:extLst>
              <a:ext uri="{FF2B5EF4-FFF2-40B4-BE49-F238E27FC236}">
                <a16:creationId xmlns:a16="http://schemas.microsoft.com/office/drawing/2014/main" id="{C5D5906D-FD0E-4A53-8458-7B5D43683F58}"/>
              </a:ext>
            </a:extLst>
          </p:cNvPr>
          <p:cNvSpPr>
            <a:spLocks noGrp="1" noChangeArrowheads="1"/>
          </p:cNvSpPr>
          <p:nvPr>
            <p:ph type="title"/>
          </p:nvPr>
        </p:nvSpPr>
        <p:spPr/>
        <p:txBody>
          <a:bodyPr>
            <a:normAutofit fontScale="90000"/>
          </a:bodyPr>
          <a:lstStyle/>
          <a:p>
            <a:r>
              <a:rPr lang="en-US" altLang="en-US" sz="4000"/>
              <a:t>Electronic Surveillance - </a:t>
            </a:r>
            <a:r>
              <a:rPr lang="en-US" altLang="en-US" sz="3300"/>
              <a:t>Monitoring Computer Users</a:t>
            </a:r>
            <a:endParaRPr lang="en-US" altLang="en-US" sz="3300">
              <a:solidFill>
                <a:srgbClr val="CCFFCC"/>
              </a:solidFill>
            </a:endParaRPr>
          </a:p>
        </p:txBody>
      </p:sp>
      <p:sp>
        <p:nvSpPr>
          <p:cNvPr id="237574" name="Rectangle 6">
            <a:extLst>
              <a:ext uri="{FF2B5EF4-FFF2-40B4-BE49-F238E27FC236}">
                <a16:creationId xmlns:a16="http://schemas.microsoft.com/office/drawing/2014/main" id="{14EEFB4C-466B-4024-BE4C-4C4BCB9F259C}"/>
              </a:ext>
            </a:extLst>
          </p:cNvPr>
          <p:cNvSpPr>
            <a:spLocks noGrp="1" noChangeArrowheads="1"/>
          </p:cNvSpPr>
          <p:nvPr>
            <p:ph idx="1"/>
          </p:nvPr>
        </p:nvSpPr>
        <p:spPr>
          <a:xfrm>
            <a:off x="457200" y="781050"/>
            <a:ext cx="8178800" cy="3105150"/>
          </a:xfrm>
        </p:spPr>
        <p:txBody>
          <a:bodyPr/>
          <a:lstStyle/>
          <a:p>
            <a:pPr>
              <a:lnSpc>
                <a:spcPct val="80000"/>
              </a:lnSpc>
            </a:pPr>
            <a:r>
              <a:rPr lang="en-US" altLang="en-US" dirty="0"/>
              <a:t>Tens of millions of computer users are monitored, many without their knowledge</a:t>
            </a:r>
          </a:p>
          <a:p>
            <a:pPr>
              <a:lnSpc>
                <a:spcPct val="80000"/>
              </a:lnSpc>
            </a:pPr>
            <a:r>
              <a:rPr lang="en-US" altLang="en-US" dirty="0"/>
              <a:t>Employees have very limited protection against employers’ surveillance</a:t>
            </a:r>
          </a:p>
        </p:txBody>
      </p:sp>
      <p:sp>
        <p:nvSpPr>
          <p:cNvPr id="5" name="Slide Number Placeholder 4">
            <a:extLst>
              <a:ext uri="{FF2B5EF4-FFF2-40B4-BE49-F238E27FC236}">
                <a16:creationId xmlns:a16="http://schemas.microsoft.com/office/drawing/2014/main" id="{09F2AE6A-3B0F-478B-819A-F39E9EC66A9E}"/>
              </a:ext>
            </a:extLst>
          </p:cNvPr>
          <p:cNvSpPr>
            <a:spLocks noGrp="1"/>
          </p:cNvSpPr>
          <p:nvPr>
            <p:ph type="sldNum" sz="quarter" idx="4294967295"/>
          </p:nvPr>
        </p:nvSpPr>
        <p:spPr>
          <a:xfrm>
            <a:off x="7239000" y="6362700"/>
            <a:ext cx="1905000" cy="457200"/>
          </a:xfrm>
        </p:spPr>
        <p:txBody>
          <a:bodyPr/>
          <a:lstStyle/>
          <a:p>
            <a:fld id="{327C38D1-54E8-4AF6-AE85-9E81AD17000C}" type="slidenum">
              <a:rPr lang="en-US" altLang="en-US"/>
              <a:pPr/>
              <a:t>16</a:t>
            </a:fld>
            <a:endParaRPr lang="en-US" altLang="en-US"/>
          </a:p>
        </p:txBody>
      </p:sp>
      <p:sp>
        <p:nvSpPr>
          <p:cNvPr id="237572" name="Rectangle 4">
            <a:extLst>
              <a:ext uri="{FF2B5EF4-FFF2-40B4-BE49-F238E27FC236}">
                <a16:creationId xmlns:a16="http://schemas.microsoft.com/office/drawing/2014/main" id="{AAD91775-520B-47BB-82F0-E49982B64A38}"/>
              </a:ext>
            </a:extLst>
          </p:cNvPr>
          <p:cNvSpPr>
            <a:spLocks noChangeArrowheads="1"/>
          </p:cNvSpPr>
          <p:nvPr/>
        </p:nvSpPr>
        <p:spPr bwMode="auto">
          <a:xfrm>
            <a:off x="408914" y="2568575"/>
            <a:ext cx="8686800" cy="3508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lgn="l">
              <a:spcBef>
                <a:spcPct val="20000"/>
              </a:spcBef>
              <a:buClr>
                <a:schemeClr val="accent2"/>
              </a:buClr>
              <a:buFont typeface="Monotype Sorts" pitchFamily="2" charset="2"/>
              <a:buChar char="z"/>
              <a:defRPr kumimoji="1" sz="3000">
                <a:solidFill>
                  <a:srgbClr val="99FFCC"/>
                </a:solidFill>
                <a:latin typeface="Arial" panose="020B0604020202020204" pitchFamily="34" charset="0"/>
              </a:defRPr>
            </a:lvl1pPr>
            <a:lvl2pPr marL="742950" indent="-285750" algn="l">
              <a:spcBef>
                <a:spcPct val="20000"/>
              </a:spcBef>
              <a:buClr>
                <a:schemeClr val="accent2"/>
              </a:buClr>
              <a:buFont typeface="Monotype Sorts" pitchFamily="2" charset="2"/>
              <a:buChar char="y"/>
              <a:defRPr kumimoji="1" sz="2600">
                <a:solidFill>
                  <a:schemeClr val="bg1"/>
                </a:solidFill>
                <a:latin typeface="Arial" panose="020B0604020202020204" pitchFamily="34" charset="0"/>
              </a:defRPr>
            </a:lvl2pPr>
            <a:lvl3pPr marL="1143000" indent="-228600" algn="l">
              <a:spcBef>
                <a:spcPct val="20000"/>
              </a:spcBef>
              <a:buClr>
                <a:schemeClr val="accent2"/>
              </a:buClr>
              <a:buFont typeface="Monotype Sorts" pitchFamily="2" charset="2"/>
              <a:buChar char="x"/>
              <a:defRPr kumimoji="1" sz="2200">
                <a:solidFill>
                  <a:schemeClr val="bg1"/>
                </a:solidFill>
                <a:latin typeface="Arial" panose="020B0604020202020204" pitchFamily="34" charset="0"/>
              </a:defRPr>
            </a:lvl3pPr>
            <a:lvl4pPr marL="1600200" indent="-228600" algn="l">
              <a:spcBef>
                <a:spcPct val="20000"/>
              </a:spcBef>
              <a:buClr>
                <a:schemeClr val="accent2"/>
              </a:buClr>
              <a:buChar char="•"/>
              <a:defRPr kumimoji="1" sz="2000">
                <a:solidFill>
                  <a:srgbClr val="FFFFCC"/>
                </a:solidFill>
                <a:latin typeface="Arial" panose="020B0604020202020204" pitchFamily="34" charset="0"/>
              </a:defRPr>
            </a:lvl4pPr>
            <a:lvl5pPr marL="2057400" indent="-228600" algn="l">
              <a:spcBef>
                <a:spcPct val="20000"/>
              </a:spcBef>
              <a:buClr>
                <a:schemeClr val="accent2"/>
              </a:buClr>
              <a:buChar char="–"/>
              <a:defRPr kumimoji="1" sz="2000">
                <a:solidFill>
                  <a:schemeClr val="bg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kumimoji="1" sz="2000">
                <a:solidFill>
                  <a:schemeClr val="bg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kumimoji="1" sz="2000">
                <a:solidFill>
                  <a:schemeClr val="bg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kumimoji="1" sz="2000">
                <a:solidFill>
                  <a:schemeClr val="bg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kumimoji="1" sz="2000">
                <a:solidFill>
                  <a:schemeClr val="bg1"/>
                </a:solidFill>
                <a:latin typeface="Arial" panose="020B0604020202020204" pitchFamily="34" charset="0"/>
              </a:defRPr>
            </a:lvl9pPr>
          </a:lstStyle>
          <a:p>
            <a:pPr>
              <a:lnSpc>
                <a:spcPct val="95000"/>
              </a:lnSpc>
            </a:pPr>
            <a:r>
              <a:rPr lang="en-US" altLang="en-US" b="0" dirty="0">
                <a:solidFill>
                  <a:schemeClr val="tx1"/>
                </a:solidFill>
              </a:rPr>
              <a:t>Personal Information in Databases</a:t>
            </a:r>
          </a:p>
          <a:p>
            <a:pPr lvl="1">
              <a:lnSpc>
                <a:spcPct val="90000"/>
              </a:lnSpc>
            </a:pPr>
            <a:r>
              <a:rPr lang="en-US" altLang="en-US" b="0" dirty="0">
                <a:solidFill>
                  <a:schemeClr val="tx1"/>
                </a:solidFill>
              </a:rPr>
              <a:t>Databases of banks and financial institutions; cable TV; telephone ; employers; schools; insurance companies; and online vendors</a:t>
            </a:r>
          </a:p>
          <a:p>
            <a:pPr lvl="1">
              <a:lnSpc>
                <a:spcPct val="90000"/>
              </a:lnSpc>
            </a:pPr>
            <a:r>
              <a:rPr lang="en-US" altLang="en-US" b="0" dirty="0">
                <a:solidFill>
                  <a:schemeClr val="tx1"/>
                </a:solidFill>
              </a:rPr>
              <a:t>Concerns</a:t>
            </a:r>
          </a:p>
          <a:p>
            <a:pPr lvl="2">
              <a:lnSpc>
                <a:spcPct val="90000"/>
              </a:lnSpc>
            </a:pPr>
            <a:r>
              <a:rPr lang="en-US" altLang="en-US" b="0" dirty="0">
                <a:solidFill>
                  <a:schemeClr val="tx1"/>
                </a:solidFill>
              </a:rPr>
              <a:t>Under what circumstances will personal data be released?</a:t>
            </a:r>
          </a:p>
          <a:p>
            <a:pPr lvl="2">
              <a:lnSpc>
                <a:spcPct val="90000"/>
              </a:lnSpc>
            </a:pPr>
            <a:r>
              <a:rPr lang="en-US" altLang="en-US" b="0" dirty="0">
                <a:solidFill>
                  <a:schemeClr val="tx1"/>
                </a:solidFill>
              </a:rPr>
              <a:t>Do you know where the records are?</a:t>
            </a:r>
          </a:p>
          <a:p>
            <a:pPr lvl="2">
              <a:lnSpc>
                <a:spcPct val="90000"/>
              </a:lnSpc>
            </a:pPr>
            <a:r>
              <a:rPr lang="en-US" altLang="en-US" b="0" dirty="0">
                <a:solidFill>
                  <a:schemeClr val="tx1"/>
                </a:solidFill>
              </a:rPr>
              <a:t>How are the data used?</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5" name="Rectangle 3">
            <a:extLst>
              <a:ext uri="{FF2B5EF4-FFF2-40B4-BE49-F238E27FC236}">
                <a16:creationId xmlns:a16="http://schemas.microsoft.com/office/drawing/2014/main" id="{9A8522FF-ADED-4031-96D7-5D8DA413106F}"/>
              </a:ext>
            </a:extLst>
          </p:cNvPr>
          <p:cNvSpPr>
            <a:spLocks noGrp="1" noChangeArrowheads="1"/>
          </p:cNvSpPr>
          <p:nvPr>
            <p:ph idx="1"/>
          </p:nvPr>
        </p:nvSpPr>
        <p:spPr>
          <a:xfrm>
            <a:off x="457200" y="609600"/>
            <a:ext cx="8178800" cy="533400"/>
          </a:xfrm>
        </p:spPr>
        <p:txBody>
          <a:bodyPr>
            <a:normAutofit fontScale="85000" lnSpcReduction="20000"/>
          </a:bodyPr>
          <a:lstStyle/>
          <a:p>
            <a:pPr algn="ctr">
              <a:buFont typeface="Monotype Sorts" pitchFamily="2" charset="2"/>
              <a:buNone/>
            </a:pPr>
            <a:r>
              <a:rPr lang="en-US" altLang="en-US" sz="4000" b="1" dirty="0">
                <a:latin typeface="Times New Roman" panose="02020603050405020304" pitchFamily="18" charset="0"/>
              </a:rPr>
              <a:t>Privacy Policy Basics </a:t>
            </a:r>
          </a:p>
        </p:txBody>
      </p:sp>
      <p:sp>
        <p:nvSpPr>
          <p:cNvPr id="10" name="Slide Number Placeholder 4">
            <a:extLst>
              <a:ext uri="{FF2B5EF4-FFF2-40B4-BE49-F238E27FC236}">
                <a16:creationId xmlns:a16="http://schemas.microsoft.com/office/drawing/2014/main" id="{434E060C-DD86-4C23-A791-EA1332B2641F}"/>
              </a:ext>
            </a:extLst>
          </p:cNvPr>
          <p:cNvSpPr>
            <a:spLocks noGrp="1"/>
          </p:cNvSpPr>
          <p:nvPr>
            <p:ph type="sldNum" sz="quarter" idx="4294967295"/>
          </p:nvPr>
        </p:nvSpPr>
        <p:spPr>
          <a:xfrm>
            <a:off x="7239000" y="6362700"/>
            <a:ext cx="1905000" cy="457200"/>
          </a:xfrm>
        </p:spPr>
        <p:txBody>
          <a:bodyPr/>
          <a:lstStyle/>
          <a:p>
            <a:fld id="{0B952D92-596D-4E1B-9097-C4EA2FA863A3}" type="slidenum">
              <a:rPr lang="en-US" altLang="en-US"/>
              <a:pPr/>
              <a:t>17</a:t>
            </a:fld>
            <a:endParaRPr lang="en-US" altLang="en-US"/>
          </a:p>
        </p:txBody>
      </p:sp>
      <p:sp>
        <p:nvSpPr>
          <p:cNvPr id="238596" name="Text Box 4">
            <a:extLst>
              <a:ext uri="{FF2B5EF4-FFF2-40B4-BE49-F238E27FC236}">
                <a16:creationId xmlns:a16="http://schemas.microsoft.com/office/drawing/2014/main" id="{27C7F50E-76EE-4653-A37A-A0278CA00A64}"/>
              </a:ext>
            </a:extLst>
          </p:cNvPr>
          <p:cNvSpPr txBox="1">
            <a:spLocks noChangeArrowheads="1"/>
          </p:cNvSpPr>
          <p:nvPr/>
        </p:nvSpPr>
        <p:spPr bwMode="auto">
          <a:xfrm>
            <a:off x="0" y="1165905"/>
            <a:ext cx="2971800"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l">
              <a:buFont typeface="Monotype Sorts" pitchFamily="2" charset="2"/>
              <a:buChar char="m"/>
            </a:pPr>
            <a:r>
              <a:rPr lang="en-US" altLang="en-US" dirty="0">
                <a:solidFill>
                  <a:srgbClr val="C00000"/>
                </a:solidFill>
              </a:rPr>
              <a:t> Data Collection</a:t>
            </a:r>
            <a:endParaRPr lang="en-US" altLang="en-US" sz="2000" dirty="0">
              <a:solidFill>
                <a:srgbClr val="C00000"/>
              </a:solidFill>
            </a:endParaRPr>
          </a:p>
        </p:txBody>
      </p:sp>
      <p:sp>
        <p:nvSpPr>
          <p:cNvPr id="238605" name="Line 13">
            <a:extLst>
              <a:ext uri="{FF2B5EF4-FFF2-40B4-BE49-F238E27FC236}">
                <a16:creationId xmlns:a16="http://schemas.microsoft.com/office/drawing/2014/main" id="{3CD1AF00-F5E5-4CE8-A0EE-8B2EE30D54FF}"/>
              </a:ext>
            </a:extLst>
          </p:cNvPr>
          <p:cNvSpPr>
            <a:spLocks noChangeShapeType="1"/>
          </p:cNvSpPr>
          <p:nvPr/>
        </p:nvSpPr>
        <p:spPr bwMode="auto">
          <a:xfrm>
            <a:off x="152400" y="2063750"/>
            <a:ext cx="8915400" cy="0"/>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38606" name="Text Box 14">
            <a:extLst>
              <a:ext uri="{FF2B5EF4-FFF2-40B4-BE49-F238E27FC236}">
                <a16:creationId xmlns:a16="http://schemas.microsoft.com/office/drawing/2014/main" id="{97D60FF4-8824-44D3-B59D-1A682D4F66E7}"/>
              </a:ext>
            </a:extLst>
          </p:cNvPr>
          <p:cNvSpPr txBox="1">
            <a:spLocks noChangeArrowheads="1"/>
          </p:cNvSpPr>
          <p:nvPr/>
        </p:nvSpPr>
        <p:spPr bwMode="auto">
          <a:xfrm>
            <a:off x="2639008" y="1121971"/>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l">
              <a:buFont typeface="Monotype Sorts" pitchFamily="2" charset="2"/>
              <a:buChar char="m"/>
            </a:pPr>
            <a:r>
              <a:rPr lang="en-US" altLang="en-US" dirty="0">
                <a:solidFill>
                  <a:schemeClr val="accent2"/>
                </a:solidFill>
              </a:rPr>
              <a:t> Data Accuracy</a:t>
            </a:r>
            <a:endParaRPr lang="en-US" altLang="en-US" sz="2000" dirty="0">
              <a:solidFill>
                <a:schemeClr val="accent2"/>
              </a:solidFill>
            </a:endParaRPr>
          </a:p>
        </p:txBody>
      </p:sp>
      <p:sp>
        <p:nvSpPr>
          <p:cNvPr id="238607" name="Text Box 15">
            <a:extLst>
              <a:ext uri="{FF2B5EF4-FFF2-40B4-BE49-F238E27FC236}">
                <a16:creationId xmlns:a16="http://schemas.microsoft.com/office/drawing/2014/main" id="{8417D672-E407-40B0-BA3D-15B1828E2451}"/>
              </a:ext>
            </a:extLst>
          </p:cNvPr>
          <p:cNvSpPr txBox="1">
            <a:spLocks noChangeArrowheads="1"/>
          </p:cNvSpPr>
          <p:nvPr/>
        </p:nvSpPr>
        <p:spPr bwMode="auto">
          <a:xfrm>
            <a:off x="5715000" y="1125453"/>
            <a:ext cx="3352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l">
              <a:buFont typeface="Monotype Sorts" pitchFamily="2" charset="2"/>
              <a:buChar char="m"/>
            </a:pPr>
            <a:r>
              <a:rPr lang="en-US" altLang="en-US">
                <a:solidFill>
                  <a:schemeClr val="accent2"/>
                </a:solidFill>
              </a:rPr>
              <a:t> Data Confidentiality</a:t>
            </a:r>
            <a:endParaRPr lang="en-US" altLang="en-US" sz="2000">
              <a:solidFill>
                <a:schemeClr val="accent2"/>
              </a:solidFill>
            </a:endParaRPr>
          </a:p>
        </p:txBody>
      </p:sp>
      <p:sp>
        <p:nvSpPr>
          <p:cNvPr id="238608" name="Text Box 16">
            <a:extLst>
              <a:ext uri="{FF2B5EF4-FFF2-40B4-BE49-F238E27FC236}">
                <a16:creationId xmlns:a16="http://schemas.microsoft.com/office/drawing/2014/main" id="{2E55CB1E-DF84-4540-903E-BB57FA121287}"/>
              </a:ext>
            </a:extLst>
          </p:cNvPr>
          <p:cNvSpPr txBox="1">
            <a:spLocks noChangeArrowheads="1"/>
          </p:cNvSpPr>
          <p:nvPr/>
        </p:nvSpPr>
        <p:spPr bwMode="auto">
          <a:xfrm>
            <a:off x="124408" y="1679428"/>
            <a:ext cx="2514600" cy="39703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l">
              <a:buFont typeface="Monotype Sorts" pitchFamily="2" charset="2"/>
              <a:buChar char="o"/>
            </a:pPr>
            <a:r>
              <a:rPr lang="en-US" altLang="en-US" sz="1800" b="0" dirty="0"/>
              <a:t> Data should be collected on individuals only to accomplish a legitimate business objective. </a:t>
            </a:r>
          </a:p>
          <a:p>
            <a:pPr algn="l">
              <a:buFont typeface="Monotype Sorts" pitchFamily="2" charset="2"/>
              <a:buChar char="o"/>
            </a:pPr>
            <a:r>
              <a:rPr lang="en-US" altLang="en-US" sz="1800" b="0" dirty="0"/>
              <a:t> Data should be adequate, relevant, and not excessive in relation to the business objective.</a:t>
            </a:r>
          </a:p>
          <a:p>
            <a:pPr algn="l">
              <a:buFont typeface="Monotype Sorts" pitchFamily="2" charset="2"/>
              <a:buChar char="o"/>
            </a:pPr>
            <a:r>
              <a:rPr lang="en-US" altLang="en-US" sz="1800" b="0" dirty="0"/>
              <a:t> Individuals must give their consent before data pertaining to them can be gathered.</a:t>
            </a:r>
          </a:p>
        </p:txBody>
      </p:sp>
      <p:sp>
        <p:nvSpPr>
          <p:cNvPr id="238609" name="Text Box 17">
            <a:extLst>
              <a:ext uri="{FF2B5EF4-FFF2-40B4-BE49-F238E27FC236}">
                <a16:creationId xmlns:a16="http://schemas.microsoft.com/office/drawing/2014/main" id="{4993FDF0-17E4-448C-830C-F61019885E4E}"/>
              </a:ext>
            </a:extLst>
          </p:cNvPr>
          <p:cNvSpPr txBox="1">
            <a:spLocks noChangeArrowheads="1"/>
          </p:cNvSpPr>
          <p:nvPr/>
        </p:nvSpPr>
        <p:spPr bwMode="auto">
          <a:xfrm>
            <a:off x="2743200" y="1627509"/>
            <a:ext cx="2971800" cy="4486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l">
              <a:buFont typeface="Monotype Sorts" pitchFamily="2" charset="2"/>
              <a:buChar char="o"/>
            </a:pPr>
            <a:r>
              <a:rPr lang="en-US" altLang="en-US" sz="1800" b="0" dirty="0"/>
              <a:t> Sensitive data gathered on individuals should be verified before it is entered into the database. </a:t>
            </a:r>
          </a:p>
          <a:p>
            <a:pPr algn="l">
              <a:buFont typeface="Monotype Sorts" pitchFamily="2" charset="2"/>
              <a:buChar char="o"/>
            </a:pPr>
            <a:r>
              <a:rPr lang="en-US" altLang="en-US" sz="1800" b="0" dirty="0"/>
              <a:t> Data should be accurate and, where and when necessary, kept current.</a:t>
            </a:r>
          </a:p>
          <a:p>
            <a:pPr algn="l">
              <a:buFont typeface="Monotype Sorts" pitchFamily="2" charset="2"/>
              <a:buChar char="o"/>
            </a:pPr>
            <a:r>
              <a:rPr lang="en-US" altLang="en-US" sz="1800" b="0" dirty="0"/>
              <a:t> The file should be made available so the individual can ensure that the data are correct.</a:t>
            </a:r>
          </a:p>
          <a:p>
            <a:pPr algn="l">
              <a:buFont typeface="Monotype Sorts" pitchFamily="2" charset="2"/>
              <a:buChar char="o"/>
            </a:pPr>
            <a:r>
              <a:rPr lang="en-US" altLang="en-US" sz="1800" b="0" dirty="0"/>
              <a:t> If there is disagreement about the accuracy of the data, the individual’s version should be noted and included with any disclosure of the file.</a:t>
            </a:r>
          </a:p>
        </p:txBody>
      </p:sp>
      <p:sp>
        <p:nvSpPr>
          <p:cNvPr id="238610" name="Text Box 18">
            <a:extLst>
              <a:ext uri="{FF2B5EF4-FFF2-40B4-BE49-F238E27FC236}">
                <a16:creationId xmlns:a16="http://schemas.microsoft.com/office/drawing/2014/main" id="{86015A01-AD58-43B8-B613-D729E26710E6}"/>
              </a:ext>
            </a:extLst>
          </p:cNvPr>
          <p:cNvSpPr txBox="1">
            <a:spLocks noChangeArrowheads="1"/>
          </p:cNvSpPr>
          <p:nvPr/>
        </p:nvSpPr>
        <p:spPr bwMode="auto">
          <a:xfrm>
            <a:off x="5895392" y="1433520"/>
            <a:ext cx="3352800" cy="5078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buFont typeface="Monotype Sorts" pitchFamily="2" charset="2"/>
              <a:buChar char="o"/>
            </a:pPr>
            <a:r>
              <a:rPr lang="en-US" altLang="en-US" sz="1800" b="0" dirty="0"/>
              <a:t> Computer security procedures should be implemented to provide reasonable assurance against unauthorized disclosure of data. </a:t>
            </a:r>
          </a:p>
          <a:p>
            <a:pPr>
              <a:buFont typeface="Monotype Sorts" pitchFamily="2" charset="2"/>
              <a:buChar char="o"/>
            </a:pPr>
            <a:r>
              <a:rPr lang="en-US" altLang="en-US" sz="1800" b="0" dirty="0"/>
              <a:t> Third parties should not be given access to data without the individual’s knowledge or permission, except as required by law.</a:t>
            </a:r>
          </a:p>
          <a:p>
            <a:pPr>
              <a:buFont typeface="Monotype Sorts" pitchFamily="2" charset="2"/>
              <a:buChar char="o"/>
            </a:pPr>
            <a:r>
              <a:rPr lang="en-US" altLang="en-US" sz="1800" b="0" dirty="0"/>
              <a:t> Disclosures of data, other than the most routine, should be noted and maintained for as long as the data are maintained.</a:t>
            </a:r>
          </a:p>
          <a:p>
            <a:pPr>
              <a:buFont typeface="Monotype Sorts" pitchFamily="2" charset="2"/>
              <a:buChar char="o"/>
            </a:pPr>
            <a:r>
              <a:rPr lang="en-US" altLang="en-US" sz="1800" b="0" dirty="0"/>
              <a:t> Data should not be disclosed for reasons incompatible with the business objective for which they are collected.</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2">
            <a:extLst>
              <a:ext uri="{FF2B5EF4-FFF2-40B4-BE49-F238E27FC236}">
                <a16:creationId xmlns:a16="http://schemas.microsoft.com/office/drawing/2014/main" id="{08358D90-17A9-4DFB-A93B-3C7F03365C17}"/>
              </a:ext>
            </a:extLst>
          </p:cNvPr>
          <p:cNvSpPr>
            <a:spLocks noGrp="1" noChangeArrowheads="1"/>
          </p:cNvSpPr>
          <p:nvPr>
            <p:ph type="title"/>
          </p:nvPr>
        </p:nvSpPr>
        <p:spPr>
          <a:xfrm>
            <a:off x="406400" y="152400"/>
            <a:ext cx="8280400" cy="1143000"/>
          </a:xfrm>
        </p:spPr>
        <p:txBody>
          <a:bodyPr/>
          <a:lstStyle/>
          <a:p>
            <a:r>
              <a:rPr lang="en-US" altLang="en-US"/>
              <a:t>Protecting Intellectual Property</a:t>
            </a:r>
          </a:p>
        </p:txBody>
      </p:sp>
      <p:sp>
        <p:nvSpPr>
          <p:cNvPr id="239619" name="Rectangle 3">
            <a:extLst>
              <a:ext uri="{FF2B5EF4-FFF2-40B4-BE49-F238E27FC236}">
                <a16:creationId xmlns:a16="http://schemas.microsoft.com/office/drawing/2014/main" id="{D928D04D-F10F-40E6-A04A-D9C9648F541A}"/>
              </a:ext>
            </a:extLst>
          </p:cNvPr>
          <p:cNvSpPr>
            <a:spLocks noGrp="1" noChangeArrowheads="1"/>
          </p:cNvSpPr>
          <p:nvPr>
            <p:ph idx="1"/>
          </p:nvPr>
        </p:nvSpPr>
        <p:spPr>
          <a:xfrm>
            <a:off x="457199" y="1619249"/>
            <a:ext cx="8425543" cy="4529623"/>
          </a:xfrm>
        </p:spPr>
        <p:txBody>
          <a:bodyPr>
            <a:normAutofit fontScale="92500" lnSpcReduction="10000"/>
          </a:bodyPr>
          <a:lstStyle/>
          <a:p>
            <a:pPr>
              <a:lnSpc>
                <a:spcPct val="95000"/>
              </a:lnSpc>
            </a:pPr>
            <a:r>
              <a:rPr lang="en-US" altLang="en-US" dirty="0"/>
              <a:t>Copyright</a:t>
            </a:r>
          </a:p>
          <a:p>
            <a:pPr lvl="1">
              <a:lnSpc>
                <a:spcPct val="95000"/>
              </a:lnSpc>
            </a:pPr>
            <a:r>
              <a:rPr lang="en-US" altLang="en-US" dirty="0"/>
              <a:t>A statutory grant that provides the creators of intellectual property with ownership of it for 28 years</a:t>
            </a:r>
          </a:p>
          <a:p>
            <a:pPr>
              <a:lnSpc>
                <a:spcPct val="95000"/>
              </a:lnSpc>
            </a:pPr>
            <a:r>
              <a:rPr lang="en-US" altLang="en-US" dirty="0"/>
              <a:t>Trade Secret</a:t>
            </a:r>
          </a:p>
          <a:p>
            <a:pPr lvl="1">
              <a:lnSpc>
                <a:spcPct val="95000"/>
              </a:lnSpc>
            </a:pPr>
            <a:r>
              <a:rPr lang="en-US" altLang="en-US" dirty="0"/>
              <a:t>Intellectual work such as a business plan, which is a company secret and is not based on public information</a:t>
            </a:r>
          </a:p>
          <a:p>
            <a:pPr>
              <a:lnSpc>
                <a:spcPct val="95000"/>
              </a:lnSpc>
            </a:pPr>
            <a:r>
              <a:rPr lang="en-US" altLang="en-US" dirty="0"/>
              <a:t>Patent</a:t>
            </a:r>
          </a:p>
          <a:p>
            <a:pPr lvl="1">
              <a:lnSpc>
                <a:spcPct val="95000"/>
              </a:lnSpc>
            </a:pPr>
            <a:r>
              <a:rPr lang="en-US" altLang="en-US" dirty="0"/>
              <a:t>A document that grants the holder exclusive rights on an invention for 17 years</a:t>
            </a:r>
          </a:p>
        </p:txBody>
      </p:sp>
      <p:sp>
        <p:nvSpPr>
          <p:cNvPr id="4" name="Slide Number Placeholder 4">
            <a:extLst>
              <a:ext uri="{FF2B5EF4-FFF2-40B4-BE49-F238E27FC236}">
                <a16:creationId xmlns:a16="http://schemas.microsoft.com/office/drawing/2014/main" id="{4DAA2497-B08D-4407-9EB6-0E7F1482B123}"/>
              </a:ext>
            </a:extLst>
          </p:cNvPr>
          <p:cNvSpPr>
            <a:spLocks noGrp="1"/>
          </p:cNvSpPr>
          <p:nvPr>
            <p:ph type="sldNum" sz="quarter" idx="4294967295"/>
          </p:nvPr>
        </p:nvSpPr>
        <p:spPr>
          <a:xfrm>
            <a:off x="7239000" y="6362700"/>
            <a:ext cx="1905000" cy="457200"/>
          </a:xfrm>
        </p:spPr>
        <p:txBody>
          <a:bodyPr/>
          <a:lstStyle/>
          <a:p>
            <a:fld id="{E1CC4A2F-FC41-4DC3-8FA5-D09C35618588}" type="slidenum">
              <a:rPr lang="en-US" altLang="en-US"/>
              <a:pPr/>
              <a:t>18</a:t>
            </a:fld>
            <a:endParaRPr lang="en-US"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3" name="Rectangle 3">
            <a:extLst>
              <a:ext uri="{FF2B5EF4-FFF2-40B4-BE49-F238E27FC236}">
                <a16:creationId xmlns:a16="http://schemas.microsoft.com/office/drawing/2014/main" id="{D51473A5-7909-4592-8BDA-D07AD71E1FA0}"/>
              </a:ext>
            </a:extLst>
          </p:cNvPr>
          <p:cNvSpPr>
            <a:spLocks noGrp="1" noChangeArrowheads="1"/>
          </p:cNvSpPr>
          <p:nvPr>
            <p:ph idx="1"/>
          </p:nvPr>
        </p:nvSpPr>
        <p:spPr>
          <a:xfrm>
            <a:off x="457200" y="533400"/>
            <a:ext cx="8178800" cy="5238750"/>
          </a:xfrm>
        </p:spPr>
        <p:txBody>
          <a:bodyPr/>
          <a:lstStyle/>
          <a:p>
            <a:pPr algn="ctr">
              <a:buFont typeface="Monotype Sorts" pitchFamily="2" charset="2"/>
              <a:buNone/>
            </a:pPr>
            <a:r>
              <a:rPr lang="en-US" altLang="en-US" sz="4000" b="1" dirty="0">
                <a:latin typeface="Times New Roman" panose="02020603050405020304" pitchFamily="18" charset="0"/>
              </a:rPr>
              <a:t>Copyright Protection Techniques</a:t>
            </a:r>
          </a:p>
          <a:p>
            <a:pPr lvl="1">
              <a:lnSpc>
                <a:spcPct val="200000"/>
              </a:lnSpc>
            </a:pPr>
            <a:r>
              <a:rPr lang="en-US" altLang="en-US" sz="3400" dirty="0"/>
              <a:t>Digital watermarks</a:t>
            </a:r>
          </a:p>
          <a:p>
            <a:pPr lvl="2"/>
            <a:r>
              <a:rPr lang="en-US" altLang="en-US" sz="3000" dirty="0"/>
              <a:t>embedding of invisible marks</a:t>
            </a:r>
          </a:p>
          <a:p>
            <a:pPr lvl="2"/>
            <a:r>
              <a:rPr lang="en-US" altLang="en-US" sz="3000" dirty="0"/>
              <a:t>can be represented by bits in digital content</a:t>
            </a:r>
          </a:p>
          <a:p>
            <a:pPr lvl="2"/>
            <a:r>
              <a:rPr lang="en-US" altLang="en-US" sz="3000" dirty="0"/>
              <a:t>hidden in the source data, becoming inseparable from such data</a:t>
            </a:r>
          </a:p>
        </p:txBody>
      </p:sp>
      <p:sp>
        <p:nvSpPr>
          <p:cNvPr id="3" name="Slide Number Placeholder 4">
            <a:extLst>
              <a:ext uri="{FF2B5EF4-FFF2-40B4-BE49-F238E27FC236}">
                <a16:creationId xmlns:a16="http://schemas.microsoft.com/office/drawing/2014/main" id="{7E560D43-8284-473F-A6DC-2CF3562D6954}"/>
              </a:ext>
            </a:extLst>
          </p:cNvPr>
          <p:cNvSpPr>
            <a:spLocks noGrp="1"/>
          </p:cNvSpPr>
          <p:nvPr>
            <p:ph type="sldNum" sz="quarter" idx="4294967295"/>
          </p:nvPr>
        </p:nvSpPr>
        <p:spPr>
          <a:xfrm>
            <a:off x="7239000" y="6362700"/>
            <a:ext cx="1905000" cy="457200"/>
          </a:xfrm>
        </p:spPr>
        <p:txBody>
          <a:bodyPr/>
          <a:lstStyle/>
          <a:p>
            <a:fld id="{A44FF1DC-2781-4AD6-8795-6419748215C1}" type="slidenum">
              <a:rPr lang="en-US" altLang="en-US"/>
              <a:pPr/>
              <a:t>19</a:t>
            </a:fld>
            <a:endParaRPr lang="en-US"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a:extLst>
              <a:ext uri="{FF2B5EF4-FFF2-40B4-BE49-F238E27FC236}">
                <a16:creationId xmlns:a16="http://schemas.microsoft.com/office/drawing/2014/main" id="{62866CE0-B43F-4350-A950-4AD8E1501C78}"/>
              </a:ext>
            </a:extLst>
          </p:cNvPr>
          <p:cNvSpPr>
            <a:spLocks noGrp="1" noChangeArrowheads="1"/>
          </p:cNvSpPr>
          <p:nvPr>
            <p:ph type="title"/>
          </p:nvPr>
        </p:nvSpPr>
        <p:spPr>
          <a:xfrm>
            <a:off x="406400" y="152400"/>
            <a:ext cx="8280400" cy="1143000"/>
          </a:xfrm>
        </p:spPr>
        <p:txBody>
          <a:bodyPr/>
          <a:lstStyle/>
          <a:p>
            <a:r>
              <a:rPr lang="en-US" altLang="en-US"/>
              <a:t>Learning Objectives</a:t>
            </a:r>
          </a:p>
        </p:txBody>
      </p:sp>
      <p:sp>
        <p:nvSpPr>
          <p:cNvPr id="194563" name="Rectangle 3">
            <a:extLst>
              <a:ext uri="{FF2B5EF4-FFF2-40B4-BE49-F238E27FC236}">
                <a16:creationId xmlns:a16="http://schemas.microsoft.com/office/drawing/2014/main" id="{C7515758-43FC-488A-80E1-3CD0D9056BED}"/>
              </a:ext>
            </a:extLst>
          </p:cNvPr>
          <p:cNvSpPr>
            <a:spLocks noGrp="1" noChangeArrowheads="1"/>
          </p:cNvSpPr>
          <p:nvPr>
            <p:ph idx="1"/>
          </p:nvPr>
        </p:nvSpPr>
        <p:spPr>
          <a:xfrm>
            <a:off x="584200" y="1504950"/>
            <a:ext cx="8178800" cy="4648200"/>
          </a:xfrm>
        </p:spPr>
        <p:txBody>
          <a:bodyPr/>
          <a:lstStyle/>
          <a:p>
            <a:pPr>
              <a:lnSpc>
                <a:spcPct val="80000"/>
              </a:lnSpc>
            </a:pPr>
            <a:r>
              <a:rPr lang="en-US" altLang="en-US" sz="2800" dirty="0"/>
              <a:t>List and describe the major legal issues related to electronic commerce</a:t>
            </a:r>
          </a:p>
          <a:p>
            <a:pPr>
              <a:lnSpc>
                <a:spcPct val="80000"/>
              </a:lnSpc>
            </a:pPr>
            <a:endParaRPr lang="en-US" altLang="en-US" sz="800" dirty="0"/>
          </a:p>
          <a:p>
            <a:pPr>
              <a:lnSpc>
                <a:spcPct val="80000"/>
              </a:lnSpc>
            </a:pPr>
            <a:r>
              <a:rPr lang="en-US" altLang="en-US" sz="2800" dirty="0"/>
              <a:t>Understand the difficulties of protecting privacy and describe the measures taken by companies and individuals to protect it</a:t>
            </a:r>
          </a:p>
          <a:p>
            <a:pPr algn="ctr">
              <a:lnSpc>
                <a:spcPct val="80000"/>
              </a:lnSpc>
            </a:pPr>
            <a:endParaRPr lang="en-US" altLang="en-US" sz="800" dirty="0"/>
          </a:p>
          <a:p>
            <a:pPr>
              <a:lnSpc>
                <a:spcPct val="80000"/>
              </a:lnSpc>
            </a:pPr>
            <a:r>
              <a:rPr lang="en-US" altLang="en-US" sz="2800" dirty="0"/>
              <a:t>Describe the intellectual property issues in EC and the measures provided for its protection</a:t>
            </a:r>
          </a:p>
          <a:p>
            <a:pPr algn="ctr">
              <a:lnSpc>
                <a:spcPct val="80000"/>
              </a:lnSpc>
            </a:pPr>
            <a:endParaRPr lang="en-US" altLang="en-US" sz="800" dirty="0"/>
          </a:p>
          <a:p>
            <a:pPr>
              <a:lnSpc>
                <a:spcPct val="80000"/>
              </a:lnSpc>
            </a:pPr>
            <a:r>
              <a:rPr lang="en-US" altLang="en-US" sz="2800" dirty="0"/>
              <a:t>Describe some of the ethical issues in EC and the measures taken by organizations to improve ethics</a:t>
            </a:r>
          </a:p>
          <a:p>
            <a:pPr algn="ctr">
              <a:lnSpc>
                <a:spcPct val="80000"/>
              </a:lnSpc>
            </a:pPr>
            <a:endParaRPr lang="en-US" altLang="en-US" sz="2800" dirty="0"/>
          </a:p>
        </p:txBody>
      </p:sp>
      <p:sp>
        <p:nvSpPr>
          <p:cNvPr id="4" name="Slide Number Placeholder 4">
            <a:extLst>
              <a:ext uri="{FF2B5EF4-FFF2-40B4-BE49-F238E27FC236}">
                <a16:creationId xmlns:a16="http://schemas.microsoft.com/office/drawing/2014/main" id="{2B714C5E-1CC1-4134-9436-B89786C96E2E}"/>
              </a:ext>
            </a:extLst>
          </p:cNvPr>
          <p:cNvSpPr>
            <a:spLocks noGrp="1"/>
          </p:cNvSpPr>
          <p:nvPr>
            <p:ph type="sldNum" sz="quarter" idx="4294967295"/>
          </p:nvPr>
        </p:nvSpPr>
        <p:spPr>
          <a:xfrm>
            <a:off x="7239000" y="6362700"/>
            <a:ext cx="1905000" cy="457200"/>
          </a:xfrm>
        </p:spPr>
        <p:txBody>
          <a:bodyPr/>
          <a:lstStyle/>
          <a:p>
            <a:fld id="{11CA5F87-192A-47AB-94BD-5241B11E4D03}" type="slidenum">
              <a:rPr lang="en-US" altLang="en-US"/>
              <a:pPr/>
              <a:t>2</a:t>
            </a:fld>
            <a:endParaRPr lang="en-US"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7" name="Rectangle 3">
            <a:extLst>
              <a:ext uri="{FF2B5EF4-FFF2-40B4-BE49-F238E27FC236}">
                <a16:creationId xmlns:a16="http://schemas.microsoft.com/office/drawing/2014/main" id="{70BD8CF7-A5C8-44D8-81B9-6236EA469AF7}"/>
              </a:ext>
            </a:extLst>
          </p:cNvPr>
          <p:cNvSpPr>
            <a:spLocks noGrp="1" noChangeArrowheads="1"/>
          </p:cNvSpPr>
          <p:nvPr>
            <p:ph idx="1"/>
          </p:nvPr>
        </p:nvSpPr>
        <p:spPr>
          <a:xfrm>
            <a:off x="457200" y="533400"/>
            <a:ext cx="8178800" cy="5314950"/>
          </a:xfrm>
        </p:spPr>
        <p:txBody>
          <a:bodyPr>
            <a:normAutofit fontScale="85000" lnSpcReduction="10000"/>
          </a:bodyPr>
          <a:lstStyle/>
          <a:p>
            <a:pPr algn="ctr">
              <a:buFont typeface="Monotype Sorts" pitchFamily="2" charset="2"/>
              <a:buNone/>
            </a:pPr>
            <a:r>
              <a:rPr lang="en-US" altLang="en-US" sz="4000" b="1" dirty="0">
                <a:latin typeface="Times New Roman" panose="02020603050405020304" pitchFamily="18" charset="0"/>
              </a:rPr>
              <a:t>Legal Perspectives</a:t>
            </a:r>
            <a:endParaRPr lang="en-US" altLang="en-US" dirty="0"/>
          </a:p>
          <a:p>
            <a:pPr lvl="3"/>
            <a:endParaRPr lang="en-US" altLang="en-US" dirty="0"/>
          </a:p>
          <a:p>
            <a:pPr lvl="1"/>
            <a:r>
              <a:rPr lang="en-US" altLang="en-US" dirty="0">
                <a:solidFill>
                  <a:srgbClr val="C00000"/>
                </a:solidFill>
              </a:rPr>
              <a:t>Electronic Theft (NET) Act</a:t>
            </a:r>
          </a:p>
          <a:p>
            <a:pPr lvl="2"/>
            <a:r>
              <a:rPr lang="en-US" altLang="en-US" dirty="0"/>
              <a:t>imposed criminal liability for individuals who reproduce or distribute copies of copyrighted works even if no commercial advantage or financial gain exists</a:t>
            </a:r>
          </a:p>
          <a:p>
            <a:pPr lvl="1"/>
            <a:r>
              <a:rPr lang="en-US" altLang="en-US" dirty="0">
                <a:solidFill>
                  <a:srgbClr val="C00000"/>
                </a:solidFill>
              </a:rPr>
              <a:t>Digital Copyright Clarification and Technology Education Act</a:t>
            </a:r>
          </a:p>
          <a:p>
            <a:pPr lvl="2"/>
            <a:r>
              <a:rPr lang="en-US" altLang="en-US" dirty="0"/>
              <a:t>limits the scope of digital copyright infringement by allowing distance learning exemptions</a:t>
            </a:r>
          </a:p>
          <a:p>
            <a:pPr lvl="1"/>
            <a:r>
              <a:rPr lang="en-US" altLang="en-US" dirty="0">
                <a:solidFill>
                  <a:srgbClr val="C00000"/>
                </a:solidFill>
              </a:rPr>
              <a:t>Online Copyright Liability Limitation Act</a:t>
            </a:r>
          </a:p>
          <a:p>
            <a:pPr lvl="2"/>
            <a:r>
              <a:rPr lang="en-US" altLang="en-US" dirty="0"/>
              <a:t>seeks to protect Internet access providers from liability for direct and vicarious liability under specific circumstances where they have no control or knowledge of infringement</a:t>
            </a:r>
          </a:p>
        </p:txBody>
      </p:sp>
      <p:sp>
        <p:nvSpPr>
          <p:cNvPr id="3" name="Slide Number Placeholder 4">
            <a:extLst>
              <a:ext uri="{FF2B5EF4-FFF2-40B4-BE49-F238E27FC236}">
                <a16:creationId xmlns:a16="http://schemas.microsoft.com/office/drawing/2014/main" id="{CE1E00D0-2CFD-433D-9778-941139F84E9F}"/>
              </a:ext>
            </a:extLst>
          </p:cNvPr>
          <p:cNvSpPr>
            <a:spLocks noGrp="1"/>
          </p:cNvSpPr>
          <p:nvPr>
            <p:ph type="sldNum" sz="quarter" idx="4294967295"/>
          </p:nvPr>
        </p:nvSpPr>
        <p:spPr>
          <a:xfrm>
            <a:off x="7239000" y="6362700"/>
            <a:ext cx="1905000" cy="457200"/>
          </a:xfrm>
        </p:spPr>
        <p:txBody>
          <a:bodyPr/>
          <a:lstStyle/>
          <a:p>
            <a:fld id="{2E839266-20D5-4093-A20D-5CCCD4308E03}" type="slidenum">
              <a:rPr lang="en-US" altLang="en-US"/>
              <a:pPr/>
              <a:t>20</a:t>
            </a:fld>
            <a:endParaRPr lang="en-US"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a:extLst>
              <a:ext uri="{FF2B5EF4-FFF2-40B4-BE49-F238E27FC236}">
                <a16:creationId xmlns:a16="http://schemas.microsoft.com/office/drawing/2014/main" id="{B7077F35-CBEC-4038-BD58-08A0EF7EFAB2}"/>
              </a:ext>
            </a:extLst>
          </p:cNvPr>
          <p:cNvSpPr>
            <a:spLocks noGrp="1" noChangeArrowheads="1"/>
          </p:cNvSpPr>
          <p:nvPr>
            <p:ph type="title"/>
          </p:nvPr>
        </p:nvSpPr>
        <p:spPr>
          <a:xfrm>
            <a:off x="406400" y="152400"/>
            <a:ext cx="8280400" cy="1143000"/>
          </a:xfrm>
        </p:spPr>
        <p:txBody>
          <a:bodyPr/>
          <a:lstStyle/>
          <a:p>
            <a:r>
              <a:rPr lang="en-US" altLang="en-US" sz="4000"/>
              <a:t>Legal Perspectives </a:t>
            </a:r>
            <a:r>
              <a:rPr lang="en-US" altLang="en-US" sz="3200" i="1"/>
              <a:t>(cont.)</a:t>
            </a:r>
            <a:endParaRPr lang="en-US" altLang="en-US" sz="4000"/>
          </a:p>
        </p:txBody>
      </p:sp>
      <p:sp>
        <p:nvSpPr>
          <p:cNvPr id="245763" name="Rectangle 3">
            <a:extLst>
              <a:ext uri="{FF2B5EF4-FFF2-40B4-BE49-F238E27FC236}">
                <a16:creationId xmlns:a16="http://schemas.microsoft.com/office/drawing/2014/main" id="{EEB1A7D5-BBF8-4D14-AD92-564CE6435BA7}"/>
              </a:ext>
            </a:extLst>
          </p:cNvPr>
          <p:cNvSpPr>
            <a:spLocks noGrp="1" noChangeArrowheads="1"/>
          </p:cNvSpPr>
          <p:nvPr>
            <p:ph idx="1"/>
          </p:nvPr>
        </p:nvSpPr>
        <p:spPr>
          <a:xfrm>
            <a:off x="355600" y="1543050"/>
            <a:ext cx="8178800" cy="4171950"/>
          </a:xfrm>
        </p:spPr>
        <p:txBody>
          <a:bodyPr>
            <a:normAutofit fontScale="92500" lnSpcReduction="10000"/>
          </a:bodyPr>
          <a:lstStyle/>
          <a:p>
            <a:pPr lvl="1">
              <a:lnSpc>
                <a:spcPct val="95000"/>
              </a:lnSpc>
            </a:pPr>
            <a:r>
              <a:rPr lang="en-US" altLang="en-US" dirty="0">
                <a:solidFill>
                  <a:srgbClr val="C00000"/>
                </a:solidFill>
              </a:rPr>
              <a:t>Digital Millennium Copyright Act</a:t>
            </a:r>
          </a:p>
          <a:p>
            <a:pPr lvl="2">
              <a:lnSpc>
                <a:spcPct val="95000"/>
              </a:lnSpc>
            </a:pPr>
            <a:r>
              <a:rPr lang="en-US" altLang="en-US" sz="2000" dirty="0"/>
              <a:t>reasserts copyright in cyberspace</a:t>
            </a:r>
          </a:p>
          <a:p>
            <a:pPr lvl="2">
              <a:lnSpc>
                <a:spcPct val="95000"/>
              </a:lnSpc>
            </a:pPr>
            <a:r>
              <a:rPr lang="en-US" altLang="en-US" sz="2000" dirty="0"/>
              <a:t>makes illegal most attempts to defeat anti-copying technology</a:t>
            </a:r>
          </a:p>
          <a:p>
            <a:pPr lvl="2">
              <a:lnSpc>
                <a:spcPct val="95000"/>
              </a:lnSpc>
            </a:pPr>
            <a:r>
              <a:rPr lang="en-US" altLang="en-US" sz="2000" dirty="0"/>
              <a:t>requires the National Telecommunications and Information Administration to review the effect the bill would have on the free flow of information and makes recommendations for any changes two years after it is signed into law</a:t>
            </a:r>
          </a:p>
          <a:p>
            <a:pPr lvl="2">
              <a:lnSpc>
                <a:spcPct val="95000"/>
              </a:lnSpc>
            </a:pPr>
            <a:r>
              <a:rPr lang="en-US" altLang="en-US" sz="2000" dirty="0"/>
              <a:t>lets companies and common citizens circumvent anti-copying technology when necessary to make software or hardware compatible with other products, to conduct encryption research or to keep personal information from being spread via Internet “cookies” or other copy-protection tools</a:t>
            </a:r>
          </a:p>
          <a:p>
            <a:pPr lvl="2">
              <a:lnSpc>
                <a:spcPct val="95000"/>
              </a:lnSpc>
            </a:pPr>
            <a:r>
              <a:rPr lang="en-US" altLang="en-US" sz="2000" dirty="0"/>
              <a:t>forbids excessive copying of databases, even when those databases contain information already in the public domain</a:t>
            </a:r>
          </a:p>
        </p:txBody>
      </p:sp>
      <p:sp>
        <p:nvSpPr>
          <p:cNvPr id="4" name="Slide Number Placeholder 4">
            <a:extLst>
              <a:ext uri="{FF2B5EF4-FFF2-40B4-BE49-F238E27FC236}">
                <a16:creationId xmlns:a16="http://schemas.microsoft.com/office/drawing/2014/main" id="{78DFD700-1A42-4287-9517-18DD0BFBE270}"/>
              </a:ext>
            </a:extLst>
          </p:cNvPr>
          <p:cNvSpPr>
            <a:spLocks noGrp="1"/>
          </p:cNvSpPr>
          <p:nvPr>
            <p:ph type="sldNum" sz="quarter" idx="4294967295"/>
          </p:nvPr>
        </p:nvSpPr>
        <p:spPr>
          <a:xfrm>
            <a:off x="7239000" y="6362700"/>
            <a:ext cx="1905000" cy="457200"/>
          </a:xfrm>
        </p:spPr>
        <p:txBody>
          <a:bodyPr/>
          <a:lstStyle/>
          <a:p>
            <a:fld id="{05E4AE25-C9D6-4170-ACAE-46559430B61A}" type="slidenum">
              <a:rPr lang="en-US" altLang="en-US"/>
              <a:pPr/>
              <a:t>21</a:t>
            </a:fld>
            <a:endParaRPr lang="en-US"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Rectangle 2">
            <a:extLst>
              <a:ext uri="{FF2B5EF4-FFF2-40B4-BE49-F238E27FC236}">
                <a16:creationId xmlns:a16="http://schemas.microsoft.com/office/drawing/2014/main" id="{4B3FBE99-B8B6-40C4-8422-7EDD0FC6A114}"/>
              </a:ext>
            </a:extLst>
          </p:cNvPr>
          <p:cNvSpPr>
            <a:spLocks noGrp="1" noChangeArrowheads="1"/>
          </p:cNvSpPr>
          <p:nvPr>
            <p:ph type="title"/>
          </p:nvPr>
        </p:nvSpPr>
        <p:spPr>
          <a:xfrm>
            <a:off x="406400" y="152400"/>
            <a:ext cx="8280400" cy="1143000"/>
          </a:xfrm>
        </p:spPr>
        <p:txBody>
          <a:bodyPr/>
          <a:lstStyle/>
          <a:p>
            <a:r>
              <a:rPr lang="en-US" altLang="en-US"/>
              <a:t>Domain Names</a:t>
            </a:r>
          </a:p>
        </p:txBody>
      </p:sp>
      <p:sp>
        <p:nvSpPr>
          <p:cNvPr id="4" name="Slide Number Placeholder 4">
            <a:extLst>
              <a:ext uri="{FF2B5EF4-FFF2-40B4-BE49-F238E27FC236}">
                <a16:creationId xmlns:a16="http://schemas.microsoft.com/office/drawing/2014/main" id="{D35CAD2B-8BED-4C35-8C86-55DAB7F26528}"/>
              </a:ext>
            </a:extLst>
          </p:cNvPr>
          <p:cNvSpPr>
            <a:spLocks noGrp="1"/>
          </p:cNvSpPr>
          <p:nvPr>
            <p:ph type="sldNum" sz="quarter" idx="4294967295"/>
          </p:nvPr>
        </p:nvSpPr>
        <p:spPr>
          <a:xfrm>
            <a:off x="7239000" y="6362700"/>
            <a:ext cx="1905000" cy="457200"/>
          </a:xfrm>
        </p:spPr>
        <p:txBody>
          <a:bodyPr/>
          <a:lstStyle/>
          <a:p>
            <a:fld id="{514D7358-6AE1-4969-B6E2-CBE429F2E0BB}" type="slidenum">
              <a:rPr lang="en-US" altLang="en-US"/>
              <a:pPr/>
              <a:t>22</a:t>
            </a:fld>
            <a:endParaRPr lang="en-US" altLang="en-US"/>
          </a:p>
        </p:txBody>
      </p:sp>
      <p:sp>
        <p:nvSpPr>
          <p:cNvPr id="277508" name="Rectangle 4">
            <a:extLst>
              <a:ext uri="{FF2B5EF4-FFF2-40B4-BE49-F238E27FC236}">
                <a16:creationId xmlns:a16="http://schemas.microsoft.com/office/drawing/2014/main" id="{A8B90D53-CB09-4293-93D1-D16F31E4390A}"/>
              </a:ext>
            </a:extLst>
          </p:cNvPr>
          <p:cNvSpPr>
            <a:spLocks noChangeArrowheads="1"/>
          </p:cNvSpPr>
          <p:nvPr/>
        </p:nvSpPr>
        <p:spPr bwMode="auto">
          <a:xfrm>
            <a:off x="317500" y="1295400"/>
            <a:ext cx="8458200" cy="4770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lgn="l">
              <a:defRPr sz="2400">
                <a:solidFill>
                  <a:schemeClr val="tx1"/>
                </a:solidFill>
                <a:latin typeface="Times New Roman" panose="02020603050405020304" pitchFamily="18" charset="0"/>
              </a:defRPr>
            </a:lvl1pPr>
            <a:lvl2pPr marL="800100" indent="-342900" algn="l">
              <a:defRPr sz="2400">
                <a:solidFill>
                  <a:schemeClr val="tx1"/>
                </a:solidFill>
                <a:latin typeface="Times New Roman" panose="02020603050405020304" pitchFamily="18" charset="0"/>
              </a:defRPr>
            </a:lvl2pPr>
            <a:lvl3pPr marL="1257300" indent="-285750" algn="l">
              <a:defRPr sz="2400">
                <a:solidFill>
                  <a:schemeClr val="tx1"/>
                </a:solidFill>
                <a:latin typeface="Times New Roman" panose="02020603050405020304" pitchFamily="18" charset="0"/>
              </a:defRPr>
            </a:lvl3pPr>
            <a:lvl4pPr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3200" b="0" dirty="0">
              <a:latin typeface="Arial" panose="020B0604020202020204" pitchFamily="34" charset="0"/>
            </a:endParaRPr>
          </a:p>
          <a:p>
            <a:pPr lvl="1">
              <a:buClr>
                <a:schemeClr val="accent2"/>
              </a:buClr>
              <a:buFont typeface="Monotype Sorts" pitchFamily="2" charset="2"/>
              <a:buChar char="z"/>
            </a:pPr>
            <a:r>
              <a:rPr lang="en-US" altLang="en-US" sz="4000" b="0" dirty="0">
                <a:latin typeface="Arial" panose="020B0604020202020204" pitchFamily="34" charset="0"/>
              </a:rPr>
              <a:t>Two controversies</a:t>
            </a:r>
          </a:p>
          <a:p>
            <a:pPr lvl="2">
              <a:buClr>
                <a:schemeClr val="accent2"/>
              </a:buClr>
              <a:buFont typeface="Monotype Sorts" pitchFamily="2" charset="2"/>
              <a:buChar char="y"/>
            </a:pPr>
            <a:r>
              <a:rPr lang="en-US" altLang="en-US" sz="3200" b="0" dirty="0">
                <a:latin typeface="Arial" panose="020B0604020202020204" pitchFamily="34" charset="0"/>
              </a:rPr>
              <a:t>Whether top-level domain names (similar to com, org and gov) should be added</a:t>
            </a:r>
          </a:p>
          <a:p>
            <a:pPr lvl="2">
              <a:buClr>
                <a:schemeClr val="accent2"/>
              </a:buClr>
              <a:buFont typeface="Monotype Sorts" pitchFamily="2" charset="2"/>
              <a:buChar char="y"/>
            </a:pPr>
            <a:r>
              <a:rPr lang="en-US" altLang="en-US" sz="3200" b="0" dirty="0">
                <a:latin typeface="Arial" panose="020B0604020202020204" pitchFamily="34" charset="0"/>
              </a:rPr>
              <a:t>The use of trademark names by companies for domain names that belong to other companies</a:t>
            </a:r>
          </a:p>
          <a:p>
            <a:pPr lvl="1">
              <a:buClr>
                <a:schemeClr val="accent2"/>
              </a:buClr>
              <a:buFont typeface="Monotype Sorts" pitchFamily="2" charset="2"/>
              <a:buChar char="z"/>
            </a:pPr>
            <a:endParaRPr lang="en-US" altLang="en-US" sz="4000" b="0" dirty="0">
              <a:latin typeface="Arial" panose="020B0604020202020204"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a:extLst>
              <a:ext uri="{FF2B5EF4-FFF2-40B4-BE49-F238E27FC236}">
                <a16:creationId xmlns:a16="http://schemas.microsoft.com/office/drawing/2014/main" id="{12EBE90F-DF8A-48C5-999C-C6C9BBFF7EEF}"/>
              </a:ext>
            </a:extLst>
          </p:cNvPr>
          <p:cNvSpPr>
            <a:spLocks noGrp="1" noChangeArrowheads="1"/>
          </p:cNvSpPr>
          <p:nvPr>
            <p:ph type="title"/>
          </p:nvPr>
        </p:nvSpPr>
        <p:spPr>
          <a:xfrm>
            <a:off x="406400" y="152400"/>
            <a:ext cx="8280400" cy="1143000"/>
          </a:xfrm>
        </p:spPr>
        <p:txBody>
          <a:bodyPr/>
          <a:lstStyle/>
          <a:p>
            <a:r>
              <a:rPr lang="en-US" altLang="en-US"/>
              <a:t>Domain Names </a:t>
            </a:r>
            <a:r>
              <a:rPr lang="en-US" altLang="en-US" sz="3600" i="1"/>
              <a:t>(cont.)</a:t>
            </a:r>
            <a:endParaRPr lang="en-US" altLang="en-US"/>
          </a:p>
        </p:txBody>
      </p:sp>
      <p:sp>
        <p:nvSpPr>
          <p:cNvPr id="247811" name="Rectangle 3">
            <a:extLst>
              <a:ext uri="{FF2B5EF4-FFF2-40B4-BE49-F238E27FC236}">
                <a16:creationId xmlns:a16="http://schemas.microsoft.com/office/drawing/2014/main" id="{F01191DE-7313-4478-BB61-0D43CD95C2F9}"/>
              </a:ext>
            </a:extLst>
          </p:cNvPr>
          <p:cNvSpPr>
            <a:spLocks noGrp="1" noChangeArrowheads="1"/>
          </p:cNvSpPr>
          <p:nvPr>
            <p:ph idx="1"/>
          </p:nvPr>
        </p:nvSpPr>
        <p:spPr>
          <a:xfrm>
            <a:off x="457199" y="1390650"/>
            <a:ext cx="8556171" cy="1447800"/>
          </a:xfrm>
        </p:spPr>
        <p:txBody>
          <a:bodyPr>
            <a:normAutofit lnSpcReduction="10000"/>
          </a:bodyPr>
          <a:lstStyle/>
          <a:p>
            <a:r>
              <a:rPr lang="en-US" altLang="en-US" dirty="0"/>
              <a:t>Network Solutions Inc.</a:t>
            </a:r>
          </a:p>
          <a:p>
            <a:pPr lvl="1"/>
            <a:r>
              <a:rPr lang="en-US" altLang="en-US" dirty="0"/>
              <a:t>Contracted by the government to assign domain addresses</a:t>
            </a:r>
          </a:p>
        </p:txBody>
      </p:sp>
      <p:sp>
        <p:nvSpPr>
          <p:cNvPr id="6" name="Slide Number Placeholder 4">
            <a:extLst>
              <a:ext uri="{FF2B5EF4-FFF2-40B4-BE49-F238E27FC236}">
                <a16:creationId xmlns:a16="http://schemas.microsoft.com/office/drawing/2014/main" id="{7C9C25A0-65B1-4090-A2A1-F8654269BE97}"/>
              </a:ext>
            </a:extLst>
          </p:cNvPr>
          <p:cNvSpPr>
            <a:spLocks noGrp="1"/>
          </p:cNvSpPr>
          <p:nvPr>
            <p:ph type="sldNum" sz="quarter" idx="4294967295"/>
          </p:nvPr>
        </p:nvSpPr>
        <p:spPr>
          <a:xfrm>
            <a:off x="7239000" y="6362700"/>
            <a:ext cx="1905000" cy="457200"/>
          </a:xfrm>
        </p:spPr>
        <p:txBody>
          <a:bodyPr/>
          <a:lstStyle/>
          <a:p>
            <a:fld id="{308660B8-42EC-4560-B424-985C02567AF6}" type="slidenum">
              <a:rPr lang="en-US" altLang="en-US"/>
              <a:pPr/>
              <a:t>23</a:t>
            </a:fld>
            <a:endParaRPr lang="en-US" altLang="en-US"/>
          </a:p>
        </p:txBody>
      </p:sp>
      <p:sp>
        <p:nvSpPr>
          <p:cNvPr id="247812" name="Rectangle 4">
            <a:extLst>
              <a:ext uri="{FF2B5EF4-FFF2-40B4-BE49-F238E27FC236}">
                <a16:creationId xmlns:a16="http://schemas.microsoft.com/office/drawing/2014/main" id="{1A3FE080-F56E-4E7E-BE54-226832EA1EA9}"/>
              </a:ext>
            </a:extLst>
          </p:cNvPr>
          <p:cNvSpPr>
            <a:spLocks noChangeArrowheads="1"/>
          </p:cNvSpPr>
          <p:nvPr/>
        </p:nvSpPr>
        <p:spPr bwMode="auto">
          <a:xfrm>
            <a:off x="507999" y="4529623"/>
            <a:ext cx="8430727" cy="1828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lgn="l">
              <a:spcBef>
                <a:spcPct val="20000"/>
              </a:spcBef>
              <a:buClr>
                <a:schemeClr val="accent2"/>
              </a:buClr>
              <a:buFont typeface="Monotype Sorts" pitchFamily="2" charset="2"/>
              <a:buChar char="z"/>
              <a:defRPr kumimoji="1" sz="3000">
                <a:solidFill>
                  <a:srgbClr val="99FFCC"/>
                </a:solidFill>
                <a:latin typeface="Arial" panose="020B0604020202020204" pitchFamily="34" charset="0"/>
              </a:defRPr>
            </a:lvl1pPr>
            <a:lvl2pPr marL="742950" indent="-285750" algn="l">
              <a:spcBef>
                <a:spcPct val="20000"/>
              </a:spcBef>
              <a:buClr>
                <a:schemeClr val="accent2"/>
              </a:buClr>
              <a:buFont typeface="Monotype Sorts" pitchFamily="2" charset="2"/>
              <a:buChar char="y"/>
              <a:defRPr kumimoji="1" sz="2600">
                <a:solidFill>
                  <a:schemeClr val="bg1"/>
                </a:solidFill>
                <a:latin typeface="Arial" panose="020B0604020202020204" pitchFamily="34" charset="0"/>
              </a:defRPr>
            </a:lvl2pPr>
            <a:lvl3pPr marL="1143000" indent="-228600" algn="l">
              <a:spcBef>
                <a:spcPct val="20000"/>
              </a:spcBef>
              <a:buClr>
                <a:schemeClr val="accent2"/>
              </a:buClr>
              <a:buFont typeface="Monotype Sorts" pitchFamily="2" charset="2"/>
              <a:buChar char="x"/>
              <a:defRPr kumimoji="1" sz="2200">
                <a:solidFill>
                  <a:schemeClr val="bg1"/>
                </a:solidFill>
                <a:latin typeface="Arial" panose="020B0604020202020204" pitchFamily="34" charset="0"/>
              </a:defRPr>
            </a:lvl3pPr>
            <a:lvl4pPr marL="1600200" indent="-228600" algn="l">
              <a:spcBef>
                <a:spcPct val="20000"/>
              </a:spcBef>
              <a:buClr>
                <a:schemeClr val="accent2"/>
              </a:buClr>
              <a:buChar char="•"/>
              <a:defRPr kumimoji="1" sz="2000">
                <a:solidFill>
                  <a:srgbClr val="FFFFCC"/>
                </a:solidFill>
                <a:latin typeface="Arial" panose="020B0604020202020204" pitchFamily="34" charset="0"/>
              </a:defRPr>
            </a:lvl4pPr>
            <a:lvl5pPr marL="2057400" indent="-228600" algn="l">
              <a:spcBef>
                <a:spcPct val="20000"/>
              </a:spcBef>
              <a:buClr>
                <a:schemeClr val="accent2"/>
              </a:buClr>
              <a:buChar char="–"/>
              <a:defRPr kumimoji="1" sz="2000">
                <a:solidFill>
                  <a:schemeClr val="bg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kumimoji="1" sz="2000">
                <a:solidFill>
                  <a:schemeClr val="bg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kumimoji="1" sz="2000">
                <a:solidFill>
                  <a:schemeClr val="bg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kumimoji="1" sz="2000">
                <a:solidFill>
                  <a:schemeClr val="bg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kumimoji="1" sz="2000">
                <a:solidFill>
                  <a:schemeClr val="bg1"/>
                </a:solidFill>
                <a:latin typeface="Arial" panose="020B0604020202020204" pitchFamily="34" charset="0"/>
              </a:defRPr>
            </a:lvl9pPr>
          </a:lstStyle>
          <a:p>
            <a:r>
              <a:rPr lang="en-US" altLang="en-US" b="0" dirty="0">
                <a:solidFill>
                  <a:schemeClr val="tx1"/>
                </a:solidFill>
              </a:rPr>
              <a:t>Trade Name Disputes</a:t>
            </a:r>
          </a:p>
          <a:p>
            <a:pPr lvl="1"/>
            <a:r>
              <a:rPr lang="en-US" altLang="en-US" b="0" dirty="0">
                <a:solidFill>
                  <a:schemeClr val="accent2">
                    <a:lumMod val="75000"/>
                  </a:schemeClr>
                </a:solidFill>
              </a:rPr>
              <a:t>Companies are using trade names of other companies as their domain address to help attract traffic to their Web site</a:t>
            </a:r>
          </a:p>
          <a:p>
            <a:pPr lvl="1"/>
            <a:endParaRPr lang="en-US" altLang="en-US" b="0" dirty="0">
              <a:solidFill>
                <a:schemeClr val="tx1"/>
              </a:solidFill>
            </a:endParaRPr>
          </a:p>
        </p:txBody>
      </p:sp>
      <p:sp>
        <p:nvSpPr>
          <p:cNvPr id="247813" name="Rectangle 5">
            <a:extLst>
              <a:ext uri="{FF2B5EF4-FFF2-40B4-BE49-F238E27FC236}">
                <a16:creationId xmlns:a16="http://schemas.microsoft.com/office/drawing/2014/main" id="{60616B3F-CDD4-4C05-9796-6F9404FB26DC}"/>
              </a:ext>
            </a:extLst>
          </p:cNvPr>
          <p:cNvSpPr>
            <a:spLocks noChangeArrowheads="1"/>
          </p:cNvSpPr>
          <p:nvPr/>
        </p:nvSpPr>
        <p:spPr bwMode="auto">
          <a:xfrm>
            <a:off x="457200" y="2707822"/>
            <a:ext cx="8481526" cy="160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lgn="l">
              <a:spcBef>
                <a:spcPct val="20000"/>
              </a:spcBef>
              <a:buClr>
                <a:schemeClr val="accent2"/>
              </a:buClr>
              <a:buFont typeface="Monotype Sorts" pitchFamily="2" charset="2"/>
              <a:buChar char="z"/>
              <a:defRPr kumimoji="1" sz="3000">
                <a:solidFill>
                  <a:srgbClr val="99FFCC"/>
                </a:solidFill>
                <a:latin typeface="Arial" panose="020B0604020202020204" pitchFamily="34" charset="0"/>
              </a:defRPr>
            </a:lvl1pPr>
            <a:lvl2pPr marL="742950" indent="-285750" algn="l">
              <a:spcBef>
                <a:spcPct val="20000"/>
              </a:spcBef>
              <a:buClr>
                <a:schemeClr val="accent2"/>
              </a:buClr>
              <a:buFont typeface="Monotype Sorts" pitchFamily="2" charset="2"/>
              <a:buChar char="y"/>
              <a:defRPr kumimoji="1" sz="2600">
                <a:solidFill>
                  <a:schemeClr val="bg1"/>
                </a:solidFill>
                <a:latin typeface="Arial" panose="020B0604020202020204" pitchFamily="34" charset="0"/>
              </a:defRPr>
            </a:lvl2pPr>
            <a:lvl3pPr marL="1143000" indent="-228600" algn="l">
              <a:spcBef>
                <a:spcPct val="20000"/>
              </a:spcBef>
              <a:buClr>
                <a:schemeClr val="accent2"/>
              </a:buClr>
              <a:buFont typeface="Monotype Sorts" pitchFamily="2" charset="2"/>
              <a:buChar char="x"/>
              <a:defRPr kumimoji="1" sz="2200">
                <a:solidFill>
                  <a:schemeClr val="bg1"/>
                </a:solidFill>
                <a:latin typeface="Arial" panose="020B0604020202020204" pitchFamily="34" charset="0"/>
              </a:defRPr>
            </a:lvl3pPr>
            <a:lvl4pPr marL="1600200" indent="-228600" algn="l">
              <a:spcBef>
                <a:spcPct val="20000"/>
              </a:spcBef>
              <a:buClr>
                <a:schemeClr val="accent2"/>
              </a:buClr>
              <a:buChar char="•"/>
              <a:defRPr kumimoji="1" sz="2000">
                <a:solidFill>
                  <a:srgbClr val="FFFFCC"/>
                </a:solidFill>
                <a:latin typeface="Arial" panose="020B0604020202020204" pitchFamily="34" charset="0"/>
              </a:defRPr>
            </a:lvl4pPr>
            <a:lvl5pPr marL="2057400" indent="-228600" algn="l">
              <a:spcBef>
                <a:spcPct val="20000"/>
              </a:spcBef>
              <a:buClr>
                <a:schemeClr val="accent2"/>
              </a:buClr>
              <a:buChar char="–"/>
              <a:defRPr kumimoji="1" sz="2000">
                <a:solidFill>
                  <a:schemeClr val="bg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kumimoji="1" sz="2000">
                <a:solidFill>
                  <a:schemeClr val="bg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kumimoji="1" sz="2000">
                <a:solidFill>
                  <a:schemeClr val="bg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kumimoji="1" sz="2000">
                <a:solidFill>
                  <a:schemeClr val="bg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kumimoji="1" sz="2000">
                <a:solidFill>
                  <a:schemeClr val="bg1"/>
                </a:solidFill>
                <a:latin typeface="Arial" panose="020B0604020202020204" pitchFamily="34" charset="0"/>
              </a:defRPr>
            </a:lvl9pPr>
          </a:lstStyle>
          <a:p>
            <a:r>
              <a:rPr lang="en-US" altLang="en-US" b="0" dirty="0">
                <a:solidFill>
                  <a:schemeClr val="tx1"/>
                </a:solidFill>
              </a:rPr>
              <a:t>Increase Top Level Names</a:t>
            </a:r>
          </a:p>
          <a:p>
            <a:pPr lvl="1"/>
            <a:r>
              <a:rPr lang="en-US" altLang="en-US" b="0" dirty="0">
                <a:solidFill>
                  <a:schemeClr val="accent2">
                    <a:lumMod val="75000"/>
                  </a:schemeClr>
                </a:solidFill>
              </a:rPr>
              <a:t>Idea is that an adult only top-level name will be created to prevent pornographic material getting into the hands of children</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a:extLst>
              <a:ext uri="{FF2B5EF4-FFF2-40B4-BE49-F238E27FC236}">
                <a16:creationId xmlns:a16="http://schemas.microsoft.com/office/drawing/2014/main" id="{E06B1A4E-56F6-41D9-92F6-580C1CC6F600}"/>
              </a:ext>
            </a:extLst>
          </p:cNvPr>
          <p:cNvSpPr>
            <a:spLocks noGrp="1" noChangeArrowheads="1"/>
          </p:cNvSpPr>
          <p:nvPr>
            <p:ph type="title"/>
          </p:nvPr>
        </p:nvSpPr>
        <p:spPr>
          <a:xfrm>
            <a:off x="360627" y="153144"/>
            <a:ext cx="8979315" cy="1115616"/>
          </a:xfrm>
        </p:spPr>
        <p:txBody>
          <a:bodyPr>
            <a:normAutofit fontScale="90000"/>
          </a:bodyPr>
          <a:lstStyle/>
          <a:p>
            <a:r>
              <a:rPr lang="en-US" altLang="en-US" sz="4000" dirty="0"/>
              <a:t>The Debate about Free Speech on the Internet</a:t>
            </a:r>
          </a:p>
        </p:txBody>
      </p:sp>
      <p:sp>
        <p:nvSpPr>
          <p:cNvPr id="244739" name="Rectangle 3">
            <a:extLst>
              <a:ext uri="{FF2B5EF4-FFF2-40B4-BE49-F238E27FC236}">
                <a16:creationId xmlns:a16="http://schemas.microsoft.com/office/drawing/2014/main" id="{D7B9E3E1-674C-4F84-991D-753365D9DF05}"/>
              </a:ext>
            </a:extLst>
          </p:cNvPr>
          <p:cNvSpPr>
            <a:spLocks noGrp="1" noChangeArrowheads="1"/>
          </p:cNvSpPr>
          <p:nvPr>
            <p:ph idx="1"/>
          </p:nvPr>
        </p:nvSpPr>
        <p:spPr>
          <a:xfrm>
            <a:off x="457200" y="1524000"/>
            <a:ext cx="8178800" cy="4171950"/>
          </a:xfrm>
        </p:spPr>
        <p:txBody>
          <a:bodyPr/>
          <a:lstStyle/>
          <a:p>
            <a:r>
              <a:rPr lang="en-US" altLang="en-US" dirty="0"/>
              <a:t>Free speech debate</a:t>
            </a:r>
          </a:p>
          <a:p>
            <a:pPr algn="ctr">
              <a:buClr>
                <a:schemeClr val="tx1"/>
              </a:buClr>
            </a:pPr>
            <a:r>
              <a:rPr lang="en-US" altLang="en-US" sz="2400" i="1" dirty="0">
                <a:solidFill>
                  <a:schemeClr val="accent2">
                    <a:lumMod val="75000"/>
                  </a:schemeClr>
                </a:solidFill>
              </a:rPr>
              <a:t>“Most citizens are implacably opposed to censorship in any form — except censorship of whatever they personally happen to find offensive.”</a:t>
            </a:r>
            <a:endParaRPr lang="en-US" altLang="en-US" i="1" dirty="0">
              <a:solidFill>
                <a:schemeClr val="accent2">
                  <a:lumMod val="75000"/>
                </a:schemeClr>
              </a:solidFill>
            </a:endParaRPr>
          </a:p>
          <a:p>
            <a:r>
              <a:rPr lang="en-US" altLang="en-US" dirty="0"/>
              <a:t>What the boundaries are, and how they should be enforced</a:t>
            </a:r>
          </a:p>
        </p:txBody>
      </p:sp>
      <p:sp>
        <p:nvSpPr>
          <p:cNvPr id="6" name="Slide Number Placeholder 4">
            <a:extLst>
              <a:ext uri="{FF2B5EF4-FFF2-40B4-BE49-F238E27FC236}">
                <a16:creationId xmlns:a16="http://schemas.microsoft.com/office/drawing/2014/main" id="{D6A551B8-3DBD-46AD-A35D-A5691885ADC7}"/>
              </a:ext>
            </a:extLst>
          </p:cNvPr>
          <p:cNvSpPr>
            <a:spLocks noGrp="1"/>
          </p:cNvSpPr>
          <p:nvPr>
            <p:ph type="sldNum" sz="quarter" idx="4294967295"/>
          </p:nvPr>
        </p:nvSpPr>
        <p:spPr>
          <a:xfrm>
            <a:off x="7239000" y="6362700"/>
            <a:ext cx="1905000" cy="457200"/>
          </a:xfrm>
        </p:spPr>
        <p:txBody>
          <a:bodyPr/>
          <a:lstStyle/>
          <a:p>
            <a:fld id="{FAEAE6A8-DBFD-4532-8875-D5494B83238E}" type="slidenum">
              <a:rPr lang="en-US" altLang="en-US"/>
              <a:pPr/>
              <a:t>24</a:t>
            </a:fld>
            <a:endParaRPr lang="en-US" altLang="en-US"/>
          </a:p>
        </p:txBody>
      </p:sp>
      <p:sp>
        <p:nvSpPr>
          <p:cNvPr id="244741" name="Text Box 5">
            <a:extLst>
              <a:ext uri="{FF2B5EF4-FFF2-40B4-BE49-F238E27FC236}">
                <a16:creationId xmlns:a16="http://schemas.microsoft.com/office/drawing/2014/main" id="{121FB32F-EE11-44B0-827F-8F6511DE9BBA}"/>
              </a:ext>
            </a:extLst>
          </p:cNvPr>
          <p:cNvSpPr txBox="1">
            <a:spLocks noChangeArrowheads="1"/>
          </p:cNvSpPr>
          <p:nvPr/>
        </p:nvSpPr>
        <p:spPr bwMode="auto">
          <a:xfrm>
            <a:off x="990600" y="4267200"/>
            <a:ext cx="3810000" cy="2235200"/>
          </a:xfrm>
          <a:prstGeom prst="rect">
            <a:avLst/>
          </a:prstGeom>
          <a:gradFill rotWithShape="0">
            <a:gsLst>
              <a:gs pos="0">
                <a:srgbClr val="FFFFCC"/>
              </a:gs>
              <a:gs pos="100000">
                <a:srgbClr val="CCFFCC"/>
              </a:gs>
            </a:gsLst>
            <a:path path="shape">
              <a:fillToRect l="50000" t="50000" r="50000" b="50000"/>
            </a:path>
          </a:gradFill>
          <a:ln w="9525">
            <a:solidFill>
              <a:srgbClr val="CCFFCC"/>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r>
              <a:rPr lang="en-US" altLang="en-US" sz="2000">
                <a:solidFill>
                  <a:srgbClr val="0099FF"/>
                </a:solidFill>
              </a:rPr>
              <a:t>Governments protective of their role in society, parents concerned about exposing their children to inappropriate Web pages and chat rooms, and federal agencies attempting to deal with illegal actions</a:t>
            </a:r>
          </a:p>
        </p:txBody>
      </p:sp>
      <p:sp>
        <p:nvSpPr>
          <p:cNvPr id="244742" name="Text Box 6">
            <a:extLst>
              <a:ext uri="{FF2B5EF4-FFF2-40B4-BE49-F238E27FC236}">
                <a16:creationId xmlns:a16="http://schemas.microsoft.com/office/drawing/2014/main" id="{B879835A-CB1F-4630-9031-70928F2E8E47}"/>
              </a:ext>
            </a:extLst>
          </p:cNvPr>
          <p:cNvSpPr txBox="1">
            <a:spLocks noChangeArrowheads="1"/>
          </p:cNvSpPr>
          <p:nvPr/>
        </p:nvSpPr>
        <p:spPr bwMode="auto">
          <a:xfrm>
            <a:off x="4953000" y="4259263"/>
            <a:ext cx="3886200" cy="2235200"/>
          </a:xfrm>
          <a:prstGeom prst="rect">
            <a:avLst/>
          </a:prstGeom>
          <a:gradFill rotWithShape="0">
            <a:gsLst>
              <a:gs pos="0">
                <a:srgbClr val="CCFFCC"/>
              </a:gs>
              <a:gs pos="100000">
                <a:srgbClr val="FFFFCC"/>
              </a:gs>
            </a:gsLst>
            <a:path path="shape">
              <a:fillToRect l="50000" t="50000" r="50000" b="50000"/>
            </a:path>
          </a:gradFill>
          <a:ln w="9525">
            <a:solidFill>
              <a:srgbClr val="FFFFCC"/>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r>
              <a:rPr lang="en-US" altLang="en-US" sz="2000">
                <a:solidFill>
                  <a:srgbClr val="0099FF"/>
                </a:solidFill>
              </a:rPr>
              <a:t>Citizen action groups desiring to protect every ounce of their freedom to speak, individuals concerned about their right to information on the Internet, and organizations seeking to empower the citizens of the earth</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a:extLst>
              <a:ext uri="{FF2B5EF4-FFF2-40B4-BE49-F238E27FC236}">
                <a16:creationId xmlns:a16="http://schemas.microsoft.com/office/drawing/2014/main" id="{EF5161AC-D045-4B1A-85E4-51A61A9EA68F}"/>
              </a:ext>
            </a:extLst>
          </p:cNvPr>
          <p:cNvSpPr>
            <a:spLocks noGrp="1" noChangeArrowheads="1"/>
          </p:cNvSpPr>
          <p:nvPr>
            <p:ph type="title"/>
          </p:nvPr>
        </p:nvSpPr>
        <p:spPr/>
        <p:txBody>
          <a:bodyPr>
            <a:normAutofit fontScale="90000"/>
          </a:bodyPr>
          <a:lstStyle/>
          <a:p>
            <a:r>
              <a:rPr lang="en-US" altLang="en-US" sz="4000"/>
              <a:t>The Debate about Free Speech</a:t>
            </a:r>
            <a:br>
              <a:rPr lang="en-US" altLang="en-US" sz="4000"/>
            </a:br>
            <a:r>
              <a:rPr lang="en-US" altLang="en-US" sz="4000"/>
              <a:t>on the Internet </a:t>
            </a:r>
            <a:r>
              <a:rPr lang="en-US" altLang="en-US" sz="3200" i="1"/>
              <a:t>(cont.)</a:t>
            </a:r>
            <a:endParaRPr lang="en-US" altLang="en-US" sz="4000"/>
          </a:p>
        </p:txBody>
      </p:sp>
      <p:sp>
        <p:nvSpPr>
          <p:cNvPr id="248835" name="Rectangle 3">
            <a:extLst>
              <a:ext uri="{FF2B5EF4-FFF2-40B4-BE49-F238E27FC236}">
                <a16:creationId xmlns:a16="http://schemas.microsoft.com/office/drawing/2014/main" id="{CE6784CE-0B13-4171-9197-0D28A9BB80D3}"/>
              </a:ext>
            </a:extLst>
          </p:cNvPr>
          <p:cNvSpPr>
            <a:spLocks noGrp="1" noChangeArrowheads="1"/>
          </p:cNvSpPr>
          <p:nvPr>
            <p:ph idx="1"/>
          </p:nvPr>
        </p:nvSpPr>
        <p:spPr/>
        <p:txBody>
          <a:bodyPr/>
          <a:lstStyle/>
          <a:p>
            <a:pPr lvl="1"/>
            <a:r>
              <a:rPr lang="en-US" altLang="en-US" dirty="0"/>
              <a:t>Provisions in law for 2 cases that limit free speech</a:t>
            </a:r>
          </a:p>
          <a:p>
            <a:pPr lvl="2"/>
            <a:r>
              <a:rPr lang="en-US" altLang="en-US" i="1" dirty="0"/>
              <a:t>obscene material</a:t>
            </a:r>
          </a:p>
          <a:p>
            <a:pPr lvl="2"/>
            <a:r>
              <a:rPr lang="en-US" altLang="en-US" i="1" dirty="0"/>
              <a:t>compelling government</a:t>
            </a:r>
            <a:r>
              <a:rPr lang="en-US" altLang="en-US" dirty="0"/>
              <a:t> interest</a:t>
            </a:r>
          </a:p>
          <a:p>
            <a:pPr lvl="1"/>
            <a:r>
              <a:rPr lang="en-US" altLang="en-US" dirty="0"/>
              <a:t>“Indecency”</a:t>
            </a:r>
          </a:p>
          <a:p>
            <a:pPr lvl="1" algn="ctr">
              <a:buClr>
                <a:schemeClr val="tx1"/>
              </a:buClr>
            </a:pPr>
            <a:r>
              <a:rPr lang="en-US" altLang="en-US" sz="2200" dirty="0">
                <a:solidFill>
                  <a:schemeClr val="accent2">
                    <a:lumMod val="75000"/>
                  </a:schemeClr>
                </a:solidFill>
              </a:rPr>
              <a:t>“any comment, request, suggestion, proposal, image, or other communication that, in context, depicts or describes, in terms patently offensive as measured by contemporary community standards, sexual or excretory activities or organs</a:t>
            </a:r>
            <a:r>
              <a:rPr lang="en-US" altLang="en-US" sz="2200" dirty="0">
                <a:solidFill>
                  <a:srgbClr val="FFFFCC"/>
                </a:solidFill>
              </a:rPr>
              <a:t>”</a:t>
            </a:r>
          </a:p>
        </p:txBody>
      </p:sp>
      <p:sp>
        <p:nvSpPr>
          <p:cNvPr id="4" name="Slide Number Placeholder 4">
            <a:extLst>
              <a:ext uri="{FF2B5EF4-FFF2-40B4-BE49-F238E27FC236}">
                <a16:creationId xmlns:a16="http://schemas.microsoft.com/office/drawing/2014/main" id="{EC00B1B2-F853-4B16-A3A9-55DF22F80E57}"/>
              </a:ext>
            </a:extLst>
          </p:cNvPr>
          <p:cNvSpPr>
            <a:spLocks noGrp="1"/>
          </p:cNvSpPr>
          <p:nvPr>
            <p:ph type="sldNum" sz="quarter" idx="4294967295"/>
          </p:nvPr>
        </p:nvSpPr>
        <p:spPr>
          <a:xfrm>
            <a:off x="7239000" y="6362700"/>
            <a:ext cx="1905000" cy="457200"/>
          </a:xfrm>
        </p:spPr>
        <p:txBody>
          <a:bodyPr/>
          <a:lstStyle/>
          <a:p>
            <a:fld id="{8C618BA9-6287-48B6-99FB-E37528324C16}" type="slidenum">
              <a:rPr lang="en-US" altLang="en-US"/>
              <a:pPr/>
              <a:t>25</a:t>
            </a:fld>
            <a:endParaRPr lang="en-US"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2">
            <a:extLst>
              <a:ext uri="{FF2B5EF4-FFF2-40B4-BE49-F238E27FC236}">
                <a16:creationId xmlns:a16="http://schemas.microsoft.com/office/drawing/2014/main" id="{0A0B8173-B6FD-4598-A483-5CF235F686F0}"/>
              </a:ext>
            </a:extLst>
          </p:cNvPr>
          <p:cNvSpPr>
            <a:spLocks noGrp="1" noChangeArrowheads="1"/>
          </p:cNvSpPr>
          <p:nvPr>
            <p:ph type="title"/>
          </p:nvPr>
        </p:nvSpPr>
        <p:spPr>
          <a:xfrm>
            <a:off x="406400" y="152400"/>
            <a:ext cx="8280400" cy="1143000"/>
          </a:xfrm>
        </p:spPr>
        <p:txBody>
          <a:bodyPr/>
          <a:lstStyle/>
          <a:p>
            <a:r>
              <a:rPr lang="en-US" altLang="en-US"/>
              <a:t>Protecting Children</a:t>
            </a:r>
          </a:p>
        </p:txBody>
      </p:sp>
      <p:sp>
        <p:nvSpPr>
          <p:cNvPr id="249859" name="Rectangle 3">
            <a:extLst>
              <a:ext uri="{FF2B5EF4-FFF2-40B4-BE49-F238E27FC236}">
                <a16:creationId xmlns:a16="http://schemas.microsoft.com/office/drawing/2014/main" id="{CD02944C-AB49-4B8E-9BAB-D492CCCE3D2E}"/>
              </a:ext>
            </a:extLst>
          </p:cNvPr>
          <p:cNvSpPr>
            <a:spLocks noGrp="1" noChangeArrowheads="1"/>
          </p:cNvSpPr>
          <p:nvPr>
            <p:ph idx="1"/>
          </p:nvPr>
        </p:nvSpPr>
        <p:spPr/>
        <p:txBody>
          <a:bodyPr/>
          <a:lstStyle/>
          <a:p>
            <a:r>
              <a:rPr lang="en-US" altLang="en-US"/>
              <a:t>3 approaches </a:t>
            </a:r>
            <a:r>
              <a:rPr lang="en-US" altLang="en-US" sz="2600">
                <a:solidFill>
                  <a:srgbClr val="CCFFCC"/>
                </a:solidFill>
              </a:rPr>
              <a:t>(regarding the protection of children from inappropriate material on the Internet)</a:t>
            </a:r>
            <a:endParaRPr lang="en-US" altLang="en-US"/>
          </a:p>
          <a:p>
            <a:pPr lvl="1"/>
            <a:r>
              <a:rPr lang="en-US" altLang="en-US"/>
              <a:t>No information should be held back and parents should be responsible for monitoring their own children</a:t>
            </a:r>
          </a:p>
          <a:p>
            <a:pPr lvl="1"/>
            <a:r>
              <a:rPr lang="en-US" altLang="en-US"/>
              <a:t>The government is the only one who can truly protect children from this material</a:t>
            </a:r>
          </a:p>
          <a:p>
            <a:pPr lvl="1"/>
            <a:r>
              <a:rPr lang="en-US" altLang="en-US"/>
              <a:t>To hold the Internet providers responsible for all the material and information they provide</a:t>
            </a:r>
          </a:p>
        </p:txBody>
      </p:sp>
      <p:sp>
        <p:nvSpPr>
          <p:cNvPr id="4" name="Slide Number Placeholder 4">
            <a:extLst>
              <a:ext uri="{FF2B5EF4-FFF2-40B4-BE49-F238E27FC236}">
                <a16:creationId xmlns:a16="http://schemas.microsoft.com/office/drawing/2014/main" id="{539E0609-3C7A-4756-9189-D3FEE2D61E1A}"/>
              </a:ext>
            </a:extLst>
          </p:cNvPr>
          <p:cNvSpPr>
            <a:spLocks noGrp="1"/>
          </p:cNvSpPr>
          <p:nvPr>
            <p:ph type="sldNum" sz="quarter" idx="4294967295"/>
          </p:nvPr>
        </p:nvSpPr>
        <p:spPr>
          <a:xfrm>
            <a:off x="7239000" y="6362700"/>
            <a:ext cx="1905000" cy="457200"/>
          </a:xfrm>
        </p:spPr>
        <p:txBody>
          <a:bodyPr/>
          <a:lstStyle/>
          <a:p>
            <a:fld id="{B8D8D1C5-DDB9-4FB8-A032-EBFA28E213F9}" type="slidenum">
              <a:rPr lang="en-US" altLang="en-US"/>
              <a:pPr/>
              <a:t>26</a:t>
            </a:fld>
            <a:endParaRPr lang="en-US"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2">
            <a:extLst>
              <a:ext uri="{FF2B5EF4-FFF2-40B4-BE49-F238E27FC236}">
                <a16:creationId xmlns:a16="http://schemas.microsoft.com/office/drawing/2014/main" id="{7158F855-F41D-4AA9-869D-473159BC0AAE}"/>
              </a:ext>
            </a:extLst>
          </p:cNvPr>
          <p:cNvSpPr>
            <a:spLocks noGrp="1" noChangeArrowheads="1"/>
          </p:cNvSpPr>
          <p:nvPr>
            <p:ph type="title"/>
          </p:nvPr>
        </p:nvSpPr>
        <p:spPr>
          <a:xfrm>
            <a:off x="406400" y="152400"/>
            <a:ext cx="8280400" cy="1143000"/>
          </a:xfrm>
        </p:spPr>
        <p:txBody>
          <a:bodyPr/>
          <a:lstStyle/>
          <a:p>
            <a:r>
              <a:rPr lang="en-US" altLang="en-US"/>
              <a:t>Protecting Children </a:t>
            </a:r>
            <a:r>
              <a:rPr lang="en-US" altLang="en-US" sz="3600" i="1"/>
              <a:t>(cont.)</a:t>
            </a:r>
            <a:endParaRPr lang="en-US" altLang="en-US"/>
          </a:p>
        </p:txBody>
      </p:sp>
      <p:sp>
        <p:nvSpPr>
          <p:cNvPr id="250883" name="Rectangle 3">
            <a:extLst>
              <a:ext uri="{FF2B5EF4-FFF2-40B4-BE49-F238E27FC236}">
                <a16:creationId xmlns:a16="http://schemas.microsoft.com/office/drawing/2014/main" id="{9F39DAC1-D061-434C-AD2D-144A5A4E9B23}"/>
              </a:ext>
            </a:extLst>
          </p:cNvPr>
          <p:cNvSpPr>
            <a:spLocks noGrp="1" noChangeArrowheads="1"/>
          </p:cNvSpPr>
          <p:nvPr>
            <p:ph idx="1"/>
          </p:nvPr>
        </p:nvSpPr>
        <p:spPr>
          <a:xfrm>
            <a:off x="660400" y="2000250"/>
            <a:ext cx="8178800" cy="4171950"/>
          </a:xfrm>
        </p:spPr>
        <p:txBody>
          <a:bodyPr/>
          <a:lstStyle/>
          <a:p>
            <a:pPr>
              <a:lnSpc>
                <a:spcPct val="150000"/>
              </a:lnSpc>
            </a:pPr>
            <a:r>
              <a:rPr lang="en-US" altLang="en-US"/>
              <a:t>Parents Governing Their Own Children</a:t>
            </a:r>
          </a:p>
          <a:p>
            <a:pPr>
              <a:lnSpc>
                <a:spcPct val="150000"/>
              </a:lnSpc>
            </a:pPr>
            <a:r>
              <a:rPr lang="en-US" altLang="en-US"/>
              <a:t>Government Protecting the Children</a:t>
            </a:r>
          </a:p>
          <a:p>
            <a:pPr>
              <a:lnSpc>
                <a:spcPct val="150000"/>
              </a:lnSpc>
            </a:pPr>
            <a:r>
              <a:rPr lang="en-US" altLang="en-US"/>
              <a:t>Responsibility for the Internet Providers</a:t>
            </a:r>
          </a:p>
          <a:p>
            <a:pPr>
              <a:lnSpc>
                <a:spcPct val="150000"/>
              </a:lnSpc>
            </a:pPr>
            <a:r>
              <a:rPr lang="en-US" altLang="en-US"/>
              <a:t>Forcing Internet Providers to be Accountable</a:t>
            </a:r>
          </a:p>
          <a:p>
            <a:pPr lvl="1">
              <a:lnSpc>
                <a:spcPct val="150000"/>
              </a:lnSpc>
            </a:pPr>
            <a:endParaRPr lang="en-US" altLang="en-US"/>
          </a:p>
        </p:txBody>
      </p:sp>
      <p:sp>
        <p:nvSpPr>
          <p:cNvPr id="4" name="Slide Number Placeholder 4">
            <a:extLst>
              <a:ext uri="{FF2B5EF4-FFF2-40B4-BE49-F238E27FC236}">
                <a16:creationId xmlns:a16="http://schemas.microsoft.com/office/drawing/2014/main" id="{495601DC-C9C9-41F3-BFBE-932B4AB606A7}"/>
              </a:ext>
            </a:extLst>
          </p:cNvPr>
          <p:cNvSpPr>
            <a:spLocks noGrp="1"/>
          </p:cNvSpPr>
          <p:nvPr>
            <p:ph type="sldNum" sz="quarter" idx="4294967295"/>
          </p:nvPr>
        </p:nvSpPr>
        <p:spPr>
          <a:xfrm>
            <a:off x="7239000" y="6362700"/>
            <a:ext cx="1905000" cy="457200"/>
          </a:xfrm>
        </p:spPr>
        <p:txBody>
          <a:bodyPr/>
          <a:lstStyle/>
          <a:p>
            <a:fld id="{389F7173-DD60-4380-B815-192E2F95962D}" type="slidenum">
              <a:rPr lang="en-US" altLang="en-US"/>
              <a:pPr/>
              <a:t>27</a:t>
            </a:fld>
            <a:endParaRPr lang="en-US"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2">
            <a:extLst>
              <a:ext uri="{FF2B5EF4-FFF2-40B4-BE49-F238E27FC236}">
                <a16:creationId xmlns:a16="http://schemas.microsoft.com/office/drawing/2014/main" id="{23D57103-6916-4965-82FA-491A8EDABD3E}"/>
              </a:ext>
            </a:extLst>
          </p:cNvPr>
          <p:cNvSpPr>
            <a:spLocks noGrp="1" noChangeArrowheads="1"/>
          </p:cNvSpPr>
          <p:nvPr>
            <p:ph type="title"/>
          </p:nvPr>
        </p:nvSpPr>
        <p:spPr>
          <a:xfrm>
            <a:off x="406400" y="152400"/>
            <a:ext cx="8280400" cy="1143000"/>
          </a:xfrm>
        </p:spPr>
        <p:txBody>
          <a:bodyPr/>
          <a:lstStyle/>
          <a:p>
            <a:r>
              <a:rPr lang="en-US" altLang="en-US"/>
              <a:t>Controlling Spamming</a:t>
            </a:r>
          </a:p>
        </p:txBody>
      </p:sp>
      <p:sp>
        <p:nvSpPr>
          <p:cNvPr id="252931" name="Rectangle 3">
            <a:extLst>
              <a:ext uri="{FF2B5EF4-FFF2-40B4-BE49-F238E27FC236}">
                <a16:creationId xmlns:a16="http://schemas.microsoft.com/office/drawing/2014/main" id="{35CCC69C-6A1C-47DB-902E-3AED354E968A}"/>
              </a:ext>
            </a:extLst>
          </p:cNvPr>
          <p:cNvSpPr>
            <a:spLocks noGrp="1" noChangeArrowheads="1"/>
          </p:cNvSpPr>
          <p:nvPr>
            <p:ph idx="1"/>
          </p:nvPr>
        </p:nvSpPr>
        <p:spPr>
          <a:xfrm>
            <a:off x="457200" y="1676400"/>
            <a:ext cx="8382000" cy="4171950"/>
          </a:xfrm>
        </p:spPr>
        <p:txBody>
          <a:bodyPr/>
          <a:lstStyle/>
          <a:p>
            <a:r>
              <a:rPr lang="en-US" altLang="en-US" dirty="0"/>
              <a:t>What is spamming, why is it bad?</a:t>
            </a:r>
          </a:p>
        </p:txBody>
      </p:sp>
      <p:sp>
        <p:nvSpPr>
          <p:cNvPr id="6" name="Slide Number Placeholder 4">
            <a:extLst>
              <a:ext uri="{FF2B5EF4-FFF2-40B4-BE49-F238E27FC236}">
                <a16:creationId xmlns:a16="http://schemas.microsoft.com/office/drawing/2014/main" id="{EAF86A4B-89D3-49F2-AE37-B5960C0FBD27}"/>
              </a:ext>
            </a:extLst>
          </p:cNvPr>
          <p:cNvSpPr>
            <a:spLocks noGrp="1"/>
          </p:cNvSpPr>
          <p:nvPr>
            <p:ph type="sldNum" sz="quarter" idx="4294967295"/>
          </p:nvPr>
        </p:nvSpPr>
        <p:spPr>
          <a:xfrm>
            <a:off x="7239000" y="6362700"/>
            <a:ext cx="1905000" cy="457200"/>
          </a:xfrm>
        </p:spPr>
        <p:txBody>
          <a:bodyPr/>
          <a:lstStyle/>
          <a:p>
            <a:fld id="{16F9C5BC-4446-4E11-8FE3-D83F587F4864}" type="slidenum">
              <a:rPr lang="en-US" altLang="en-US"/>
              <a:pPr/>
              <a:t>28</a:t>
            </a:fld>
            <a:endParaRPr lang="en-US" altLang="en-US"/>
          </a:p>
        </p:txBody>
      </p:sp>
      <p:sp>
        <p:nvSpPr>
          <p:cNvPr id="252932" name="Rectangle 4">
            <a:extLst>
              <a:ext uri="{FF2B5EF4-FFF2-40B4-BE49-F238E27FC236}">
                <a16:creationId xmlns:a16="http://schemas.microsoft.com/office/drawing/2014/main" id="{16BBB2B2-6F66-40A6-9E6E-DB0B12920023}"/>
              </a:ext>
            </a:extLst>
          </p:cNvPr>
          <p:cNvSpPr>
            <a:spLocks noChangeArrowheads="1"/>
          </p:cNvSpPr>
          <p:nvPr/>
        </p:nvSpPr>
        <p:spPr bwMode="auto">
          <a:xfrm>
            <a:off x="457200" y="2362200"/>
            <a:ext cx="8382000" cy="167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lgn="l">
              <a:spcBef>
                <a:spcPct val="20000"/>
              </a:spcBef>
              <a:buClr>
                <a:schemeClr val="accent2"/>
              </a:buClr>
              <a:buFont typeface="Monotype Sorts" pitchFamily="2" charset="2"/>
              <a:buChar char="z"/>
              <a:defRPr kumimoji="1" sz="3000">
                <a:solidFill>
                  <a:srgbClr val="99FFCC"/>
                </a:solidFill>
                <a:latin typeface="Arial" panose="020B0604020202020204" pitchFamily="34" charset="0"/>
              </a:defRPr>
            </a:lvl1pPr>
            <a:lvl2pPr marL="742950" indent="-285750" algn="l">
              <a:spcBef>
                <a:spcPct val="20000"/>
              </a:spcBef>
              <a:buClr>
                <a:schemeClr val="accent2"/>
              </a:buClr>
              <a:buFont typeface="Monotype Sorts" pitchFamily="2" charset="2"/>
              <a:buChar char="y"/>
              <a:defRPr kumimoji="1" sz="2600">
                <a:solidFill>
                  <a:schemeClr val="bg1"/>
                </a:solidFill>
                <a:latin typeface="Arial" panose="020B0604020202020204" pitchFamily="34" charset="0"/>
              </a:defRPr>
            </a:lvl2pPr>
            <a:lvl3pPr marL="1143000" indent="-228600" algn="l">
              <a:spcBef>
                <a:spcPct val="20000"/>
              </a:spcBef>
              <a:buClr>
                <a:schemeClr val="accent2"/>
              </a:buClr>
              <a:buFont typeface="Monotype Sorts" pitchFamily="2" charset="2"/>
              <a:buChar char="x"/>
              <a:defRPr kumimoji="1" sz="2200">
                <a:solidFill>
                  <a:schemeClr val="bg1"/>
                </a:solidFill>
                <a:latin typeface="Arial" panose="020B0604020202020204" pitchFamily="34" charset="0"/>
              </a:defRPr>
            </a:lvl3pPr>
            <a:lvl4pPr marL="1600200" indent="-228600" algn="l">
              <a:spcBef>
                <a:spcPct val="20000"/>
              </a:spcBef>
              <a:buClr>
                <a:schemeClr val="accent2"/>
              </a:buClr>
              <a:buChar char="•"/>
              <a:defRPr kumimoji="1" sz="2000">
                <a:solidFill>
                  <a:srgbClr val="FFFFCC"/>
                </a:solidFill>
                <a:latin typeface="Arial" panose="020B0604020202020204" pitchFamily="34" charset="0"/>
              </a:defRPr>
            </a:lvl4pPr>
            <a:lvl5pPr marL="2057400" indent="-228600" algn="l">
              <a:spcBef>
                <a:spcPct val="20000"/>
              </a:spcBef>
              <a:buClr>
                <a:schemeClr val="accent2"/>
              </a:buClr>
              <a:buChar char="–"/>
              <a:defRPr kumimoji="1" sz="2000">
                <a:solidFill>
                  <a:schemeClr val="bg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kumimoji="1" sz="2000">
                <a:solidFill>
                  <a:schemeClr val="bg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kumimoji="1" sz="2000">
                <a:solidFill>
                  <a:schemeClr val="bg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kumimoji="1" sz="2000">
                <a:solidFill>
                  <a:schemeClr val="bg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kumimoji="1" sz="2000">
                <a:solidFill>
                  <a:schemeClr val="bg1"/>
                </a:solidFill>
                <a:latin typeface="Arial" panose="020B0604020202020204" pitchFamily="34" charset="0"/>
              </a:defRPr>
            </a:lvl9pPr>
          </a:lstStyle>
          <a:p>
            <a:pPr lvl="1"/>
            <a:r>
              <a:rPr lang="en-US" altLang="en-US" b="0" dirty="0">
                <a:solidFill>
                  <a:srgbClr val="C00000"/>
                </a:solidFill>
              </a:rPr>
              <a:t>Spamming </a:t>
            </a:r>
          </a:p>
          <a:p>
            <a:pPr lvl="1" algn="ctr">
              <a:buClr>
                <a:schemeClr val="tx1"/>
              </a:buClr>
            </a:pPr>
            <a:r>
              <a:rPr lang="en-US" altLang="en-US" sz="2200" b="0" i="1" dirty="0">
                <a:solidFill>
                  <a:srgbClr val="C00000"/>
                </a:solidFill>
              </a:rPr>
              <a:t>“the practice of indiscriminate distribution of messages (for example junk mail) without permission of the receiver and without consideration for the messages’ appropriateness”</a:t>
            </a:r>
            <a:endParaRPr lang="en-US" altLang="en-US" b="0" dirty="0">
              <a:solidFill>
                <a:srgbClr val="C00000"/>
              </a:solidFill>
            </a:endParaRPr>
          </a:p>
        </p:txBody>
      </p:sp>
      <p:sp>
        <p:nvSpPr>
          <p:cNvPr id="252933" name="Rectangle 5">
            <a:extLst>
              <a:ext uri="{FF2B5EF4-FFF2-40B4-BE49-F238E27FC236}">
                <a16:creationId xmlns:a16="http://schemas.microsoft.com/office/drawing/2014/main" id="{9BB22A20-AC73-43B8-86B4-50F40FA4F50D}"/>
              </a:ext>
            </a:extLst>
          </p:cNvPr>
          <p:cNvSpPr>
            <a:spLocks noChangeArrowheads="1"/>
          </p:cNvSpPr>
          <p:nvPr/>
        </p:nvSpPr>
        <p:spPr bwMode="auto">
          <a:xfrm>
            <a:off x="457200" y="4038600"/>
            <a:ext cx="8382000" cy="160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lgn="l">
              <a:spcBef>
                <a:spcPct val="20000"/>
              </a:spcBef>
              <a:buClr>
                <a:schemeClr val="accent2"/>
              </a:buClr>
              <a:buFont typeface="Monotype Sorts" pitchFamily="2" charset="2"/>
              <a:buChar char="z"/>
              <a:defRPr kumimoji="1" sz="3000">
                <a:solidFill>
                  <a:srgbClr val="99FFCC"/>
                </a:solidFill>
                <a:latin typeface="Arial" panose="020B0604020202020204" pitchFamily="34" charset="0"/>
              </a:defRPr>
            </a:lvl1pPr>
            <a:lvl2pPr marL="742950" indent="-285750" algn="l">
              <a:spcBef>
                <a:spcPct val="20000"/>
              </a:spcBef>
              <a:buClr>
                <a:schemeClr val="accent2"/>
              </a:buClr>
              <a:buFont typeface="Monotype Sorts" pitchFamily="2" charset="2"/>
              <a:buChar char="y"/>
              <a:defRPr kumimoji="1" sz="2600">
                <a:solidFill>
                  <a:schemeClr val="bg1"/>
                </a:solidFill>
                <a:latin typeface="Arial" panose="020B0604020202020204" pitchFamily="34" charset="0"/>
              </a:defRPr>
            </a:lvl2pPr>
            <a:lvl3pPr marL="1143000" indent="-228600" algn="l">
              <a:spcBef>
                <a:spcPct val="20000"/>
              </a:spcBef>
              <a:buClr>
                <a:schemeClr val="accent2"/>
              </a:buClr>
              <a:buFont typeface="Monotype Sorts" pitchFamily="2" charset="2"/>
              <a:buChar char="x"/>
              <a:defRPr kumimoji="1" sz="2200">
                <a:solidFill>
                  <a:schemeClr val="bg1"/>
                </a:solidFill>
                <a:latin typeface="Arial" panose="020B0604020202020204" pitchFamily="34" charset="0"/>
              </a:defRPr>
            </a:lvl3pPr>
            <a:lvl4pPr marL="1600200" indent="-228600" algn="l">
              <a:spcBef>
                <a:spcPct val="20000"/>
              </a:spcBef>
              <a:buClr>
                <a:schemeClr val="accent2"/>
              </a:buClr>
              <a:buChar char="•"/>
              <a:defRPr kumimoji="1" sz="2000">
                <a:solidFill>
                  <a:srgbClr val="FFFFCC"/>
                </a:solidFill>
                <a:latin typeface="Arial" panose="020B0604020202020204" pitchFamily="34" charset="0"/>
              </a:defRPr>
            </a:lvl4pPr>
            <a:lvl5pPr marL="2057400" indent="-228600" algn="l">
              <a:spcBef>
                <a:spcPct val="20000"/>
              </a:spcBef>
              <a:buClr>
                <a:schemeClr val="accent2"/>
              </a:buClr>
              <a:buChar char="–"/>
              <a:defRPr kumimoji="1" sz="2000">
                <a:solidFill>
                  <a:schemeClr val="bg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kumimoji="1" sz="2000">
                <a:solidFill>
                  <a:schemeClr val="bg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kumimoji="1" sz="2000">
                <a:solidFill>
                  <a:schemeClr val="bg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kumimoji="1" sz="2000">
                <a:solidFill>
                  <a:schemeClr val="bg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kumimoji="1" sz="2000">
                <a:solidFill>
                  <a:schemeClr val="bg1"/>
                </a:solidFill>
                <a:latin typeface="Arial" panose="020B0604020202020204" pitchFamily="34" charset="0"/>
              </a:defRPr>
            </a:lvl9pPr>
          </a:lstStyle>
          <a:p>
            <a:pPr lvl="1"/>
            <a:r>
              <a:rPr lang="en-US" altLang="en-US" b="0" dirty="0">
                <a:solidFill>
                  <a:srgbClr val="C00000"/>
                </a:solidFill>
              </a:rPr>
              <a:t>Spamming’s negative impacts </a:t>
            </a:r>
          </a:p>
          <a:p>
            <a:pPr lvl="2"/>
            <a:r>
              <a:rPr lang="en-US" altLang="en-US" b="0" dirty="0">
                <a:solidFill>
                  <a:srgbClr val="C00000"/>
                </a:solidFill>
              </a:rPr>
              <a:t>Spam comprised 30% of all mail sent on America Online</a:t>
            </a:r>
          </a:p>
          <a:p>
            <a:pPr lvl="3">
              <a:buFont typeface="Monotype Sorts" pitchFamily="2" charset="2"/>
              <a:buChar char="å"/>
            </a:pPr>
            <a:r>
              <a:rPr lang="en-US" altLang="en-US" b="0" dirty="0">
                <a:solidFill>
                  <a:srgbClr val="C00000"/>
                </a:solidFill>
              </a:rPr>
              <a:t> slowing the Internet in general </a:t>
            </a:r>
          </a:p>
          <a:p>
            <a:pPr lvl="3">
              <a:buFont typeface="Monotype Sorts" pitchFamily="2" charset="2"/>
              <a:buChar char="å"/>
            </a:pPr>
            <a:r>
              <a:rPr lang="en-US" altLang="en-US" b="0" dirty="0">
                <a:solidFill>
                  <a:srgbClr val="C00000"/>
                </a:solidFill>
              </a:rPr>
              <a:t> shutting ISPs down completely</a:t>
            </a:r>
          </a:p>
          <a:p>
            <a:pPr lvl="3">
              <a:buFont typeface="Monotype Sorts" pitchFamily="2" charset="2"/>
              <a:buChar char="å"/>
            </a:pPr>
            <a:r>
              <a:rPr lang="en-US" altLang="en-US" b="0" dirty="0">
                <a:solidFill>
                  <a:srgbClr val="C00000"/>
                </a:solidFill>
              </a:rPr>
              <a:t> now less than 10%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52932"/>
                                        </p:tgtEl>
                                        <p:attrNameLst>
                                          <p:attrName>style.visibility</p:attrName>
                                        </p:attrNameLst>
                                      </p:cBhvr>
                                      <p:to>
                                        <p:strVal val="visible"/>
                                      </p:to>
                                    </p:set>
                                    <p:anim calcmode="lin" valueType="num">
                                      <p:cBhvr additive="base">
                                        <p:cTn id="7" dur="500" fill="hold"/>
                                        <p:tgtEl>
                                          <p:spTgt spid="252932"/>
                                        </p:tgtEl>
                                        <p:attrNameLst>
                                          <p:attrName>ppt_x</p:attrName>
                                        </p:attrNameLst>
                                      </p:cBhvr>
                                      <p:tavLst>
                                        <p:tav tm="0">
                                          <p:val>
                                            <p:strVal val="#ppt_x"/>
                                          </p:val>
                                        </p:tav>
                                        <p:tav tm="100000">
                                          <p:val>
                                            <p:strVal val="#ppt_x"/>
                                          </p:val>
                                        </p:tav>
                                      </p:tavLst>
                                    </p:anim>
                                    <p:anim calcmode="lin" valueType="num">
                                      <p:cBhvr additive="base">
                                        <p:cTn id="8" dur="500" fill="hold"/>
                                        <p:tgtEl>
                                          <p:spTgt spid="25293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52933"/>
                                        </p:tgtEl>
                                        <p:attrNameLst>
                                          <p:attrName>style.visibility</p:attrName>
                                        </p:attrNameLst>
                                      </p:cBhvr>
                                      <p:to>
                                        <p:strVal val="visible"/>
                                      </p:to>
                                    </p:set>
                                    <p:anim calcmode="lin" valueType="num">
                                      <p:cBhvr additive="base">
                                        <p:cTn id="13" dur="500" fill="hold"/>
                                        <p:tgtEl>
                                          <p:spTgt spid="252933"/>
                                        </p:tgtEl>
                                        <p:attrNameLst>
                                          <p:attrName>ppt_x</p:attrName>
                                        </p:attrNameLst>
                                      </p:cBhvr>
                                      <p:tavLst>
                                        <p:tav tm="0">
                                          <p:val>
                                            <p:strVal val="#ppt_x"/>
                                          </p:val>
                                        </p:tav>
                                        <p:tav tm="100000">
                                          <p:val>
                                            <p:strVal val="#ppt_x"/>
                                          </p:val>
                                        </p:tav>
                                      </p:tavLst>
                                    </p:anim>
                                    <p:anim calcmode="lin" valueType="num">
                                      <p:cBhvr additive="base">
                                        <p:cTn id="14" dur="500" fill="hold"/>
                                        <p:tgtEl>
                                          <p:spTgt spid="2529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932" grpId="0" autoUpdateAnimBg="0"/>
      <p:bldP spid="252933"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a:extLst>
              <a:ext uri="{FF2B5EF4-FFF2-40B4-BE49-F238E27FC236}">
                <a16:creationId xmlns:a16="http://schemas.microsoft.com/office/drawing/2014/main" id="{5B3BAE01-128B-4EDE-A525-58FDACDD4597}"/>
              </a:ext>
            </a:extLst>
          </p:cNvPr>
          <p:cNvSpPr>
            <a:spLocks noGrp="1" noChangeArrowheads="1"/>
          </p:cNvSpPr>
          <p:nvPr>
            <p:ph type="title"/>
          </p:nvPr>
        </p:nvSpPr>
        <p:spPr>
          <a:xfrm>
            <a:off x="406400" y="152400"/>
            <a:ext cx="8280400" cy="1143000"/>
          </a:xfrm>
        </p:spPr>
        <p:txBody>
          <a:bodyPr/>
          <a:lstStyle/>
          <a:p>
            <a:r>
              <a:rPr lang="en-US" altLang="en-US"/>
              <a:t>Controlling Spamming </a:t>
            </a:r>
            <a:r>
              <a:rPr lang="en-US" altLang="en-US" sz="3600" i="1"/>
              <a:t>(cont.)</a:t>
            </a:r>
          </a:p>
        </p:txBody>
      </p:sp>
      <p:sp>
        <p:nvSpPr>
          <p:cNvPr id="254979" name="Rectangle 3">
            <a:extLst>
              <a:ext uri="{FF2B5EF4-FFF2-40B4-BE49-F238E27FC236}">
                <a16:creationId xmlns:a16="http://schemas.microsoft.com/office/drawing/2014/main" id="{8371DA5A-1929-499C-AF31-CB44B63E686E}"/>
              </a:ext>
            </a:extLst>
          </p:cNvPr>
          <p:cNvSpPr>
            <a:spLocks noGrp="1" noChangeArrowheads="1"/>
          </p:cNvSpPr>
          <p:nvPr>
            <p:ph idx="1"/>
          </p:nvPr>
        </p:nvSpPr>
        <p:spPr>
          <a:xfrm>
            <a:off x="457200" y="1600200"/>
            <a:ext cx="8178800" cy="4171950"/>
          </a:xfrm>
        </p:spPr>
        <p:txBody>
          <a:bodyPr>
            <a:normAutofit fontScale="92500" lnSpcReduction="20000"/>
          </a:bodyPr>
          <a:lstStyle/>
          <a:p>
            <a:r>
              <a:rPr lang="en-US" altLang="en-US" dirty="0"/>
              <a:t>How to cut spamming</a:t>
            </a:r>
          </a:p>
          <a:p>
            <a:pPr lvl="1"/>
            <a:endParaRPr lang="en-US" altLang="en-US" sz="800" dirty="0"/>
          </a:p>
          <a:p>
            <a:pPr lvl="1"/>
            <a:r>
              <a:rPr lang="en-US" altLang="en-US" dirty="0"/>
              <a:t>Tell users not to validate their addresses by answering spam requests for replies if they want to be taken off mailing lists</a:t>
            </a:r>
          </a:p>
          <a:p>
            <a:pPr lvl="1" algn="ctr"/>
            <a:endParaRPr lang="en-US" altLang="en-US" sz="800" dirty="0"/>
          </a:p>
          <a:p>
            <a:pPr lvl="1"/>
            <a:r>
              <a:rPr lang="en-US" altLang="en-US" dirty="0"/>
              <a:t>Disable the relay feature on SMTP (mail) servers so mail cannot be bounced off the server</a:t>
            </a:r>
          </a:p>
          <a:p>
            <a:pPr lvl="1" algn="ctr"/>
            <a:endParaRPr lang="en-US" altLang="en-US" sz="800" dirty="0"/>
          </a:p>
          <a:p>
            <a:pPr lvl="1"/>
            <a:r>
              <a:rPr lang="en-US" altLang="en-US" dirty="0"/>
              <a:t>Delete spam and forget it— it’s a fact of life and not worth wasting time over</a:t>
            </a:r>
          </a:p>
          <a:p>
            <a:pPr lvl="1" algn="ctr"/>
            <a:endParaRPr lang="en-US" altLang="en-US" sz="800" dirty="0"/>
          </a:p>
          <a:p>
            <a:pPr lvl="1"/>
            <a:r>
              <a:rPr lang="en-US" altLang="en-US" dirty="0"/>
              <a:t>Use software packages</a:t>
            </a:r>
          </a:p>
        </p:txBody>
      </p:sp>
      <p:sp>
        <p:nvSpPr>
          <p:cNvPr id="4" name="Slide Number Placeholder 4">
            <a:extLst>
              <a:ext uri="{FF2B5EF4-FFF2-40B4-BE49-F238E27FC236}">
                <a16:creationId xmlns:a16="http://schemas.microsoft.com/office/drawing/2014/main" id="{A5989112-DB60-4741-9859-5A5A1AE71D15}"/>
              </a:ext>
            </a:extLst>
          </p:cNvPr>
          <p:cNvSpPr>
            <a:spLocks noGrp="1"/>
          </p:cNvSpPr>
          <p:nvPr>
            <p:ph type="sldNum" sz="quarter" idx="4294967295"/>
          </p:nvPr>
        </p:nvSpPr>
        <p:spPr>
          <a:xfrm>
            <a:off x="7239000" y="6362700"/>
            <a:ext cx="1905000" cy="457200"/>
          </a:xfrm>
        </p:spPr>
        <p:txBody>
          <a:bodyPr/>
          <a:lstStyle/>
          <a:p>
            <a:fld id="{12FAB3DA-6628-479B-9540-503404C2351E}" type="slidenum">
              <a:rPr lang="en-US" altLang="en-US"/>
              <a:pPr/>
              <a:t>29</a:t>
            </a:fld>
            <a:endParaRPr lang="en-US" altLang="en-US"/>
          </a:p>
        </p:txBody>
      </p:sp>
    </p:spTree>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a:extLst>
              <a:ext uri="{FF2B5EF4-FFF2-40B4-BE49-F238E27FC236}">
                <a16:creationId xmlns:a16="http://schemas.microsoft.com/office/drawing/2014/main" id="{E7D7725E-E265-486D-9C08-DC9BD12EB6CA}"/>
              </a:ext>
            </a:extLst>
          </p:cNvPr>
          <p:cNvSpPr>
            <a:spLocks noGrp="1" noChangeArrowheads="1"/>
          </p:cNvSpPr>
          <p:nvPr>
            <p:ph type="title"/>
          </p:nvPr>
        </p:nvSpPr>
        <p:spPr>
          <a:xfrm>
            <a:off x="406400" y="152400"/>
            <a:ext cx="8280400" cy="1143000"/>
          </a:xfrm>
        </p:spPr>
        <p:txBody>
          <a:bodyPr/>
          <a:lstStyle/>
          <a:p>
            <a:r>
              <a:rPr lang="en-US" altLang="en-US"/>
              <a:t>Learning Objectives </a:t>
            </a:r>
            <a:r>
              <a:rPr lang="en-US" altLang="en-US" sz="3600" i="1"/>
              <a:t>(cont.)</a:t>
            </a:r>
            <a:endParaRPr lang="en-US" altLang="en-US"/>
          </a:p>
        </p:txBody>
      </p:sp>
      <p:sp>
        <p:nvSpPr>
          <p:cNvPr id="222211" name="Rectangle 3">
            <a:extLst>
              <a:ext uri="{FF2B5EF4-FFF2-40B4-BE49-F238E27FC236}">
                <a16:creationId xmlns:a16="http://schemas.microsoft.com/office/drawing/2014/main" id="{9E038B5B-0DF2-4B6E-B785-15084B1C4C8B}"/>
              </a:ext>
            </a:extLst>
          </p:cNvPr>
          <p:cNvSpPr>
            <a:spLocks noGrp="1" noChangeArrowheads="1"/>
          </p:cNvSpPr>
          <p:nvPr>
            <p:ph idx="1"/>
          </p:nvPr>
        </p:nvSpPr>
        <p:spPr>
          <a:xfrm>
            <a:off x="457200" y="1676400"/>
            <a:ext cx="8686800" cy="4400550"/>
          </a:xfrm>
        </p:spPr>
        <p:txBody>
          <a:bodyPr>
            <a:normAutofit fontScale="92500" lnSpcReduction="10000"/>
          </a:bodyPr>
          <a:lstStyle/>
          <a:p>
            <a:pPr>
              <a:lnSpc>
                <a:spcPct val="90000"/>
              </a:lnSpc>
              <a:spcBef>
                <a:spcPct val="15000"/>
              </a:spcBef>
            </a:pPr>
            <a:r>
              <a:rPr lang="en-US" altLang="en-US" sz="2800" dirty="0"/>
              <a:t>Understand the conflict between Internet indecency and free speech, and the attempts to resolve the conflict</a:t>
            </a:r>
          </a:p>
          <a:p>
            <a:pPr>
              <a:lnSpc>
                <a:spcPct val="90000"/>
              </a:lnSpc>
              <a:spcBef>
                <a:spcPct val="15000"/>
              </a:spcBef>
            </a:pPr>
            <a:r>
              <a:rPr lang="en-US" altLang="en-US" sz="2800" dirty="0"/>
              <a:t>Describe the issues involved in imposing sales tax on the Internet</a:t>
            </a:r>
          </a:p>
          <a:p>
            <a:pPr>
              <a:lnSpc>
                <a:spcPct val="90000"/>
              </a:lnSpc>
              <a:spcBef>
                <a:spcPct val="15000"/>
              </a:spcBef>
            </a:pPr>
            <a:endParaRPr lang="en-US" altLang="en-US" sz="800" dirty="0"/>
          </a:p>
          <a:p>
            <a:pPr>
              <a:lnSpc>
                <a:spcPct val="90000"/>
              </a:lnSpc>
              <a:spcBef>
                <a:spcPct val="15000"/>
              </a:spcBef>
            </a:pPr>
            <a:r>
              <a:rPr lang="en-US" altLang="en-US" sz="2800" dirty="0"/>
              <a:t>Discuss the controls over exporting encryption software and the issues of government policies</a:t>
            </a:r>
          </a:p>
          <a:p>
            <a:pPr algn="ctr">
              <a:lnSpc>
                <a:spcPct val="90000"/>
              </a:lnSpc>
              <a:spcBef>
                <a:spcPct val="15000"/>
              </a:spcBef>
            </a:pPr>
            <a:endParaRPr lang="en-US" altLang="en-US" sz="800" dirty="0"/>
          </a:p>
          <a:p>
            <a:pPr>
              <a:lnSpc>
                <a:spcPct val="90000"/>
              </a:lnSpc>
              <a:spcBef>
                <a:spcPct val="15000"/>
              </a:spcBef>
            </a:pPr>
            <a:r>
              <a:rPr lang="en-US" altLang="en-US" sz="2800" dirty="0"/>
              <a:t>Differentiate between contracts online and offline</a:t>
            </a:r>
          </a:p>
          <a:p>
            <a:pPr algn="ctr">
              <a:lnSpc>
                <a:spcPct val="90000"/>
              </a:lnSpc>
              <a:spcBef>
                <a:spcPct val="15000"/>
              </a:spcBef>
            </a:pPr>
            <a:endParaRPr lang="en-US" altLang="en-US" sz="800" dirty="0"/>
          </a:p>
          <a:p>
            <a:pPr>
              <a:lnSpc>
                <a:spcPct val="90000"/>
              </a:lnSpc>
              <a:spcBef>
                <a:spcPct val="15000"/>
              </a:spcBef>
            </a:pPr>
            <a:r>
              <a:rPr lang="en-US" altLang="en-US" sz="2800" dirty="0"/>
              <a:t>Describe the measures available to protect buyers and sellers on the Internet</a:t>
            </a:r>
          </a:p>
        </p:txBody>
      </p:sp>
      <p:sp>
        <p:nvSpPr>
          <p:cNvPr id="4" name="Slide Number Placeholder 4">
            <a:extLst>
              <a:ext uri="{FF2B5EF4-FFF2-40B4-BE49-F238E27FC236}">
                <a16:creationId xmlns:a16="http://schemas.microsoft.com/office/drawing/2014/main" id="{6D25EA36-0FE9-41A7-BBE6-11916278AFA3}"/>
              </a:ext>
            </a:extLst>
          </p:cNvPr>
          <p:cNvSpPr>
            <a:spLocks noGrp="1"/>
          </p:cNvSpPr>
          <p:nvPr>
            <p:ph type="sldNum" sz="quarter" idx="4294967295"/>
          </p:nvPr>
        </p:nvSpPr>
        <p:spPr>
          <a:xfrm>
            <a:off x="7239000" y="6362700"/>
            <a:ext cx="1905000" cy="457200"/>
          </a:xfrm>
        </p:spPr>
        <p:txBody>
          <a:bodyPr/>
          <a:lstStyle/>
          <a:p>
            <a:fld id="{8F23D037-4793-41F2-AB01-51DB0A87EA7C}" type="slidenum">
              <a:rPr lang="en-US" altLang="en-US"/>
              <a:pPr/>
              <a:t>3</a:t>
            </a:fld>
            <a:endParaRPr lang="en-US"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2">
            <a:extLst>
              <a:ext uri="{FF2B5EF4-FFF2-40B4-BE49-F238E27FC236}">
                <a16:creationId xmlns:a16="http://schemas.microsoft.com/office/drawing/2014/main" id="{4EEFC1A0-2C0D-4414-AB87-5161BC4AB79E}"/>
              </a:ext>
            </a:extLst>
          </p:cNvPr>
          <p:cNvSpPr>
            <a:spLocks noGrp="1" noChangeArrowheads="1"/>
          </p:cNvSpPr>
          <p:nvPr>
            <p:ph type="title"/>
          </p:nvPr>
        </p:nvSpPr>
        <p:spPr/>
        <p:txBody>
          <a:bodyPr/>
          <a:lstStyle/>
          <a:p>
            <a:r>
              <a:rPr lang="en-US" altLang="en-US"/>
              <a:t>Other Legal Issues</a:t>
            </a:r>
          </a:p>
        </p:txBody>
      </p:sp>
      <p:sp>
        <p:nvSpPr>
          <p:cNvPr id="263171" name="Rectangle 3">
            <a:extLst>
              <a:ext uri="{FF2B5EF4-FFF2-40B4-BE49-F238E27FC236}">
                <a16:creationId xmlns:a16="http://schemas.microsoft.com/office/drawing/2014/main" id="{B95CA0C7-5A76-49EA-8983-787FE5BFB15D}"/>
              </a:ext>
            </a:extLst>
          </p:cNvPr>
          <p:cNvSpPr>
            <a:spLocks noGrp="1" noChangeArrowheads="1"/>
          </p:cNvSpPr>
          <p:nvPr>
            <p:ph idx="1"/>
          </p:nvPr>
        </p:nvSpPr>
        <p:spPr>
          <a:xfrm>
            <a:off x="228600" y="1409700"/>
            <a:ext cx="8915400" cy="5181600"/>
          </a:xfrm>
        </p:spPr>
        <p:txBody>
          <a:bodyPr>
            <a:normAutofit lnSpcReduction="10000"/>
          </a:bodyPr>
          <a:lstStyle/>
          <a:p>
            <a:r>
              <a:rPr lang="en-US" altLang="en-US" sz="2200" dirty="0">
                <a:solidFill>
                  <a:srgbClr val="C00000"/>
                </a:solidFill>
              </a:rPr>
              <a:t>What are the rules of electronic contracting, and whose jurisdiction prevails when buyers, brokers, and sellers are in different states and/or countries?</a:t>
            </a:r>
          </a:p>
          <a:p>
            <a:r>
              <a:rPr lang="en-US" altLang="en-US" sz="2200" dirty="0">
                <a:solidFill>
                  <a:srgbClr val="C00000"/>
                </a:solidFill>
              </a:rPr>
              <a:t>How can gambling be controlled on the Internet? Gambling is legal in Nevada and other states.  How can the winner’s tax be collected?</a:t>
            </a:r>
          </a:p>
          <a:p>
            <a:r>
              <a:rPr lang="en-US" altLang="en-US" sz="2200" dirty="0">
                <a:solidFill>
                  <a:srgbClr val="C00000"/>
                </a:solidFill>
              </a:rPr>
              <a:t>When are electronic documents admissible evidence in the courts of law?  What do you do if they are not? </a:t>
            </a:r>
          </a:p>
          <a:p>
            <a:r>
              <a:rPr lang="en-US" altLang="en-US" sz="2200" dirty="0">
                <a:solidFill>
                  <a:srgbClr val="C00000"/>
                </a:solidFill>
              </a:rPr>
              <a:t>Time and place can carry different dates for the buyers and sellers when they are across the ocean.</a:t>
            </a:r>
          </a:p>
          <a:p>
            <a:r>
              <a:rPr lang="en-US" altLang="en-US" sz="2200" dirty="0">
                <a:solidFill>
                  <a:srgbClr val="C00000"/>
                </a:solidFill>
              </a:rPr>
              <a:t>Is a digital signature legal?</a:t>
            </a:r>
          </a:p>
          <a:p>
            <a:r>
              <a:rPr lang="en-US" altLang="en-US" sz="2200" dirty="0">
                <a:solidFill>
                  <a:srgbClr val="C00000"/>
                </a:solidFill>
              </a:rPr>
              <a:t>The use of multiple networks and trading partners makes the documentation of responsibility difficult.  How is such a problem overcome?</a:t>
            </a:r>
          </a:p>
        </p:txBody>
      </p:sp>
      <p:sp>
        <p:nvSpPr>
          <p:cNvPr id="4" name="Slide Number Placeholder 4">
            <a:extLst>
              <a:ext uri="{FF2B5EF4-FFF2-40B4-BE49-F238E27FC236}">
                <a16:creationId xmlns:a16="http://schemas.microsoft.com/office/drawing/2014/main" id="{B3C7CAFF-F05B-46F3-9CE1-EE5921A812B4}"/>
              </a:ext>
            </a:extLst>
          </p:cNvPr>
          <p:cNvSpPr>
            <a:spLocks noGrp="1"/>
          </p:cNvSpPr>
          <p:nvPr>
            <p:ph type="sldNum" sz="quarter" idx="4294967295"/>
          </p:nvPr>
        </p:nvSpPr>
        <p:spPr>
          <a:xfrm>
            <a:off x="7239000" y="6362700"/>
            <a:ext cx="1905000" cy="457200"/>
          </a:xfrm>
        </p:spPr>
        <p:txBody>
          <a:bodyPr/>
          <a:lstStyle/>
          <a:p>
            <a:fld id="{BFC91BDE-EE50-4F30-AD52-884590EC7CC1}" type="slidenum">
              <a:rPr lang="en-US" altLang="en-US"/>
              <a:pPr/>
              <a:t>30</a:t>
            </a:fld>
            <a:endParaRPr lang="en-US"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2">
            <a:extLst>
              <a:ext uri="{FF2B5EF4-FFF2-40B4-BE49-F238E27FC236}">
                <a16:creationId xmlns:a16="http://schemas.microsoft.com/office/drawing/2014/main" id="{C28DFB53-D52F-4E22-8F79-E405B2F89F8B}"/>
              </a:ext>
            </a:extLst>
          </p:cNvPr>
          <p:cNvSpPr>
            <a:spLocks noGrp="1" noChangeArrowheads="1"/>
          </p:cNvSpPr>
          <p:nvPr>
            <p:ph type="title"/>
          </p:nvPr>
        </p:nvSpPr>
        <p:spPr>
          <a:xfrm>
            <a:off x="406400" y="152400"/>
            <a:ext cx="8280400" cy="1143000"/>
          </a:xfrm>
        </p:spPr>
        <p:txBody>
          <a:bodyPr/>
          <a:lstStyle/>
          <a:p>
            <a:r>
              <a:rPr lang="en-US" altLang="en-US"/>
              <a:t>Buyer Protection</a:t>
            </a:r>
          </a:p>
        </p:txBody>
      </p:sp>
      <p:sp>
        <p:nvSpPr>
          <p:cNvPr id="268291" name="Rectangle 3">
            <a:extLst>
              <a:ext uri="{FF2B5EF4-FFF2-40B4-BE49-F238E27FC236}">
                <a16:creationId xmlns:a16="http://schemas.microsoft.com/office/drawing/2014/main" id="{FF08E10D-0748-42A6-B14D-DFA6ED0A2753}"/>
              </a:ext>
            </a:extLst>
          </p:cNvPr>
          <p:cNvSpPr>
            <a:spLocks noGrp="1" noChangeArrowheads="1"/>
          </p:cNvSpPr>
          <p:nvPr>
            <p:ph idx="1"/>
          </p:nvPr>
        </p:nvSpPr>
        <p:spPr/>
        <p:txBody>
          <a:bodyPr/>
          <a:lstStyle/>
          <a:p>
            <a:r>
              <a:rPr lang="en-US" altLang="en-US"/>
              <a:t>Tips for safe electronic shopping</a:t>
            </a:r>
          </a:p>
          <a:p>
            <a:pPr lvl="1"/>
            <a:r>
              <a:rPr lang="en-US" altLang="en-US"/>
              <a:t>Look for reliable brand names at sites.</a:t>
            </a:r>
          </a:p>
          <a:p>
            <a:pPr lvl="1"/>
            <a:r>
              <a:rPr lang="en-US" altLang="en-US"/>
              <a:t>Search any unfamiliar site for address  and phone and fax number. Call up and quiz a person about the sellers.</a:t>
            </a:r>
          </a:p>
          <a:p>
            <a:pPr lvl="1"/>
            <a:r>
              <a:rPr lang="en-US" altLang="en-US"/>
              <a:t>Check the seller with the local Chamber of Commerce, Better Business Bureau, or TRUSTe as described later.</a:t>
            </a:r>
          </a:p>
          <a:p>
            <a:pPr lvl="1"/>
            <a:r>
              <a:rPr lang="en-US" altLang="en-US"/>
              <a:t>Investigate how secure the seller’s site is and how well it is organized.</a:t>
            </a:r>
          </a:p>
        </p:txBody>
      </p:sp>
      <p:sp>
        <p:nvSpPr>
          <p:cNvPr id="4" name="Slide Number Placeholder 4">
            <a:extLst>
              <a:ext uri="{FF2B5EF4-FFF2-40B4-BE49-F238E27FC236}">
                <a16:creationId xmlns:a16="http://schemas.microsoft.com/office/drawing/2014/main" id="{9365EE81-D1D8-4DA4-A9D4-C7950B5D9A2D}"/>
              </a:ext>
            </a:extLst>
          </p:cNvPr>
          <p:cNvSpPr>
            <a:spLocks noGrp="1"/>
          </p:cNvSpPr>
          <p:nvPr>
            <p:ph type="sldNum" sz="quarter" idx="4294967295"/>
          </p:nvPr>
        </p:nvSpPr>
        <p:spPr>
          <a:xfrm>
            <a:off x="7239000" y="6362700"/>
            <a:ext cx="1905000" cy="457200"/>
          </a:xfrm>
        </p:spPr>
        <p:txBody>
          <a:bodyPr/>
          <a:lstStyle/>
          <a:p>
            <a:fld id="{81983FFF-A379-4E25-99C5-1A2E8C336997}" type="slidenum">
              <a:rPr lang="en-US" altLang="en-US"/>
              <a:pPr/>
              <a:t>31</a:t>
            </a:fld>
            <a:endParaRPr lang="en-US"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6" name="Rectangle 4">
            <a:extLst>
              <a:ext uri="{FF2B5EF4-FFF2-40B4-BE49-F238E27FC236}">
                <a16:creationId xmlns:a16="http://schemas.microsoft.com/office/drawing/2014/main" id="{E10DDCBE-6FD4-4CE1-AE9D-C35E52D3A345}"/>
              </a:ext>
            </a:extLst>
          </p:cNvPr>
          <p:cNvSpPr>
            <a:spLocks noGrp="1" noChangeArrowheads="1"/>
          </p:cNvSpPr>
          <p:nvPr>
            <p:ph type="title"/>
          </p:nvPr>
        </p:nvSpPr>
        <p:spPr>
          <a:xfrm>
            <a:off x="406400" y="152400"/>
            <a:ext cx="8280400" cy="1143000"/>
          </a:xfrm>
          <a:noFill/>
          <a:ln/>
        </p:spPr>
        <p:txBody>
          <a:bodyPr/>
          <a:lstStyle/>
          <a:p>
            <a:r>
              <a:rPr lang="en-US" altLang="en-US"/>
              <a:t>Buyer Protection</a:t>
            </a:r>
          </a:p>
        </p:txBody>
      </p:sp>
      <p:sp>
        <p:nvSpPr>
          <p:cNvPr id="269315" name="Rectangle 3">
            <a:extLst>
              <a:ext uri="{FF2B5EF4-FFF2-40B4-BE49-F238E27FC236}">
                <a16:creationId xmlns:a16="http://schemas.microsoft.com/office/drawing/2014/main" id="{11900D12-305E-4A9A-90DB-BA44BA9E84C6}"/>
              </a:ext>
            </a:extLst>
          </p:cNvPr>
          <p:cNvSpPr>
            <a:spLocks noGrp="1" noChangeArrowheads="1"/>
          </p:cNvSpPr>
          <p:nvPr>
            <p:ph idx="1"/>
          </p:nvPr>
        </p:nvSpPr>
        <p:spPr/>
        <p:txBody>
          <a:bodyPr/>
          <a:lstStyle/>
          <a:p>
            <a:pPr lvl="1"/>
            <a:r>
              <a:rPr lang="en-US" altLang="en-US"/>
              <a:t>Examine the money-back guarantees, warranties, and service agreements.</a:t>
            </a:r>
          </a:p>
          <a:p>
            <a:pPr lvl="1"/>
            <a:r>
              <a:rPr lang="en-US" altLang="en-US"/>
              <a:t>Compare prices to those in regular stores; too-low prices may be too good to be true.</a:t>
            </a:r>
          </a:p>
          <a:p>
            <a:pPr lvl="1"/>
            <a:r>
              <a:rPr lang="en-US" altLang="en-US"/>
              <a:t>Ask friends what they know. Find testimonials and endorsements.</a:t>
            </a:r>
          </a:p>
          <a:p>
            <a:pPr lvl="1"/>
            <a:r>
              <a:rPr lang="en-US" altLang="en-US"/>
              <a:t>Find out what you can do in case of a dispute.</a:t>
            </a:r>
          </a:p>
          <a:p>
            <a:pPr lvl="1"/>
            <a:r>
              <a:rPr lang="en-US" altLang="en-US"/>
              <a:t>Consult the National Fraud Information Center.</a:t>
            </a:r>
          </a:p>
          <a:p>
            <a:pPr lvl="1"/>
            <a:r>
              <a:rPr lang="en-US" altLang="en-US"/>
              <a:t>Check www.consumerworld.org</a:t>
            </a:r>
          </a:p>
          <a:p>
            <a:pPr lvl="1"/>
            <a:r>
              <a:rPr lang="en-US" altLang="en-US"/>
              <a:t>Do not forget the you have shopper’s rights.</a:t>
            </a:r>
          </a:p>
        </p:txBody>
      </p:sp>
      <p:sp>
        <p:nvSpPr>
          <p:cNvPr id="4" name="Slide Number Placeholder 4">
            <a:extLst>
              <a:ext uri="{FF2B5EF4-FFF2-40B4-BE49-F238E27FC236}">
                <a16:creationId xmlns:a16="http://schemas.microsoft.com/office/drawing/2014/main" id="{32854CD2-404F-4093-A3BF-F4D8A1C13E21}"/>
              </a:ext>
            </a:extLst>
          </p:cNvPr>
          <p:cNvSpPr>
            <a:spLocks noGrp="1"/>
          </p:cNvSpPr>
          <p:nvPr>
            <p:ph type="sldNum" sz="quarter" idx="4294967295"/>
          </p:nvPr>
        </p:nvSpPr>
        <p:spPr>
          <a:xfrm>
            <a:off x="7239000" y="6362700"/>
            <a:ext cx="1905000" cy="457200"/>
          </a:xfrm>
        </p:spPr>
        <p:txBody>
          <a:bodyPr/>
          <a:lstStyle/>
          <a:p>
            <a:fld id="{9CA8F6D0-1552-4483-83EA-38A53466E936}" type="slidenum">
              <a:rPr lang="en-US" altLang="en-US"/>
              <a:pPr/>
              <a:t>32</a:t>
            </a:fld>
            <a:endParaRPr lang="en-US"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2">
            <a:extLst>
              <a:ext uri="{FF2B5EF4-FFF2-40B4-BE49-F238E27FC236}">
                <a16:creationId xmlns:a16="http://schemas.microsoft.com/office/drawing/2014/main" id="{97FA0575-C794-4C37-B99C-B605C0C02F8E}"/>
              </a:ext>
            </a:extLst>
          </p:cNvPr>
          <p:cNvSpPr>
            <a:spLocks noGrp="1" noChangeArrowheads="1"/>
          </p:cNvSpPr>
          <p:nvPr>
            <p:ph type="title"/>
          </p:nvPr>
        </p:nvSpPr>
        <p:spPr>
          <a:xfrm>
            <a:off x="0" y="152400"/>
            <a:ext cx="9144000" cy="1143000"/>
          </a:xfrm>
        </p:spPr>
        <p:txBody>
          <a:bodyPr/>
          <a:lstStyle/>
          <a:p>
            <a:r>
              <a:rPr lang="en-US" altLang="en-US"/>
              <a:t>Authentication</a:t>
            </a:r>
          </a:p>
        </p:txBody>
      </p:sp>
      <p:sp>
        <p:nvSpPr>
          <p:cNvPr id="271363" name="Rectangle 3">
            <a:extLst>
              <a:ext uri="{FF2B5EF4-FFF2-40B4-BE49-F238E27FC236}">
                <a16:creationId xmlns:a16="http://schemas.microsoft.com/office/drawing/2014/main" id="{044C4AAE-B1E6-47DC-A38A-C0D5BE5411FC}"/>
              </a:ext>
            </a:extLst>
          </p:cNvPr>
          <p:cNvSpPr>
            <a:spLocks noGrp="1" noChangeArrowheads="1"/>
          </p:cNvSpPr>
          <p:nvPr>
            <p:ph idx="1"/>
          </p:nvPr>
        </p:nvSpPr>
        <p:spPr>
          <a:xfrm>
            <a:off x="227044" y="1508836"/>
            <a:ext cx="8795658" cy="4378779"/>
          </a:xfrm>
        </p:spPr>
        <p:txBody>
          <a:bodyPr>
            <a:normAutofit fontScale="92500" lnSpcReduction="10000"/>
          </a:bodyPr>
          <a:lstStyle/>
          <a:p>
            <a:pPr>
              <a:lnSpc>
                <a:spcPct val="90000"/>
              </a:lnSpc>
            </a:pPr>
            <a:r>
              <a:rPr lang="en-US" altLang="en-US" dirty="0"/>
              <a:t>If authentication can be solved …..</a:t>
            </a:r>
          </a:p>
          <a:p>
            <a:pPr lvl="1">
              <a:lnSpc>
                <a:spcPct val="90000"/>
              </a:lnSpc>
            </a:pPr>
            <a:r>
              <a:rPr lang="en-US" altLang="en-US" sz="2400" dirty="0"/>
              <a:t>students will be able to take exams online</a:t>
            </a:r>
          </a:p>
          <a:p>
            <a:pPr lvl="1">
              <a:lnSpc>
                <a:spcPct val="90000"/>
              </a:lnSpc>
            </a:pPr>
            <a:r>
              <a:rPr lang="en-US" altLang="en-US" sz="2400" dirty="0"/>
              <a:t>fraud of recipients of government entitlements and other payments will be reduced to a bare minimum</a:t>
            </a:r>
          </a:p>
          <a:p>
            <a:pPr lvl="1">
              <a:lnSpc>
                <a:spcPct val="90000"/>
              </a:lnSpc>
            </a:pPr>
            <a:r>
              <a:rPr lang="en-US" altLang="en-US" sz="2400" dirty="0"/>
              <a:t>buyers will be assured who the sellers are and sellers will know who the buyers are with a very high degree of confidence</a:t>
            </a:r>
          </a:p>
          <a:p>
            <a:pPr lvl="1">
              <a:lnSpc>
                <a:spcPct val="90000"/>
              </a:lnSpc>
            </a:pPr>
            <a:r>
              <a:rPr lang="en-US" altLang="en-US" sz="2400" dirty="0"/>
              <a:t>arrangements will be made so that only authorized people in companies can place purchasing orders</a:t>
            </a:r>
          </a:p>
          <a:p>
            <a:pPr lvl="1">
              <a:lnSpc>
                <a:spcPct val="90000"/>
              </a:lnSpc>
            </a:pPr>
            <a:r>
              <a:rPr lang="en-US" altLang="en-US" sz="2400" dirty="0"/>
              <a:t>interviews for employment, possible marriage, and other matching applications will be accurate</a:t>
            </a:r>
          </a:p>
          <a:p>
            <a:pPr lvl="1">
              <a:lnSpc>
                <a:spcPct val="90000"/>
              </a:lnSpc>
            </a:pPr>
            <a:r>
              <a:rPr lang="en-US" altLang="en-US" sz="2400" dirty="0"/>
              <a:t>trust in your partners and in EC in general will increase significantly</a:t>
            </a:r>
          </a:p>
        </p:txBody>
      </p:sp>
      <p:sp>
        <p:nvSpPr>
          <p:cNvPr id="4" name="Slide Number Placeholder 4">
            <a:extLst>
              <a:ext uri="{FF2B5EF4-FFF2-40B4-BE49-F238E27FC236}">
                <a16:creationId xmlns:a16="http://schemas.microsoft.com/office/drawing/2014/main" id="{10D7A5BA-F6E7-4B04-9C06-543BB4E9BD66}"/>
              </a:ext>
            </a:extLst>
          </p:cNvPr>
          <p:cNvSpPr>
            <a:spLocks noGrp="1"/>
          </p:cNvSpPr>
          <p:nvPr>
            <p:ph type="sldNum" sz="quarter" idx="4294967295"/>
          </p:nvPr>
        </p:nvSpPr>
        <p:spPr>
          <a:xfrm>
            <a:off x="7239000" y="6362700"/>
            <a:ext cx="1905000" cy="457200"/>
          </a:xfrm>
        </p:spPr>
        <p:txBody>
          <a:bodyPr/>
          <a:lstStyle/>
          <a:p>
            <a:fld id="{02991825-8BC8-4A1A-9F5B-ED85F7A79E6B}" type="slidenum">
              <a:rPr lang="en-US" altLang="en-US"/>
              <a:pPr/>
              <a:t>33</a:t>
            </a:fld>
            <a:endParaRPr lang="en-US"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2">
            <a:extLst>
              <a:ext uri="{FF2B5EF4-FFF2-40B4-BE49-F238E27FC236}">
                <a16:creationId xmlns:a16="http://schemas.microsoft.com/office/drawing/2014/main" id="{9F6889E5-E1BF-4AAC-BB4A-26A32AF66E32}"/>
              </a:ext>
            </a:extLst>
          </p:cNvPr>
          <p:cNvSpPr>
            <a:spLocks noGrp="1" noChangeArrowheads="1"/>
          </p:cNvSpPr>
          <p:nvPr>
            <p:ph type="title"/>
          </p:nvPr>
        </p:nvSpPr>
        <p:spPr>
          <a:xfrm>
            <a:off x="406400" y="152400"/>
            <a:ext cx="8280400" cy="1143000"/>
          </a:xfrm>
        </p:spPr>
        <p:txBody>
          <a:bodyPr/>
          <a:lstStyle/>
          <a:p>
            <a:r>
              <a:rPr lang="en-US" altLang="en-US"/>
              <a:t>Biometrics Controls</a:t>
            </a:r>
          </a:p>
        </p:txBody>
      </p:sp>
      <p:sp>
        <p:nvSpPr>
          <p:cNvPr id="272387" name="Rectangle 3">
            <a:extLst>
              <a:ext uri="{FF2B5EF4-FFF2-40B4-BE49-F238E27FC236}">
                <a16:creationId xmlns:a16="http://schemas.microsoft.com/office/drawing/2014/main" id="{AE235561-CFF1-4B88-8C59-290C41561CB9}"/>
              </a:ext>
            </a:extLst>
          </p:cNvPr>
          <p:cNvSpPr>
            <a:spLocks noGrp="1" noChangeArrowheads="1"/>
          </p:cNvSpPr>
          <p:nvPr>
            <p:ph idx="1"/>
          </p:nvPr>
        </p:nvSpPr>
        <p:spPr>
          <a:xfrm>
            <a:off x="601726" y="1233241"/>
            <a:ext cx="7772400" cy="4171950"/>
          </a:xfrm>
        </p:spPr>
        <p:txBody>
          <a:bodyPr>
            <a:normAutofit lnSpcReduction="10000"/>
          </a:bodyPr>
          <a:lstStyle/>
          <a:p>
            <a:r>
              <a:rPr lang="en-US" altLang="en-US" dirty="0"/>
              <a:t>Photo of face</a:t>
            </a:r>
          </a:p>
          <a:p>
            <a:r>
              <a:rPr lang="en-US" altLang="en-US" dirty="0"/>
              <a:t>Fingerprints</a:t>
            </a:r>
          </a:p>
          <a:p>
            <a:r>
              <a:rPr lang="en-US" altLang="en-US" dirty="0"/>
              <a:t>Hand geometry</a:t>
            </a:r>
          </a:p>
          <a:p>
            <a:r>
              <a:rPr lang="en-US" altLang="en-US" dirty="0"/>
              <a:t>Blood vessel pattern in the retina of a person’s eye</a:t>
            </a:r>
          </a:p>
          <a:p>
            <a:r>
              <a:rPr lang="en-US" altLang="en-US" dirty="0"/>
              <a:t>Voice</a:t>
            </a:r>
          </a:p>
          <a:p>
            <a:r>
              <a:rPr lang="en-US" altLang="en-US" dirty="0"/>
              <a:t>Signature</a:t>
            </a:r>
          </a:p>
          <a:p>
            <a:r>
              <a:rPr lang="en-US" altLang="en-US" dirty="0"/>
              <a:t>Keystroke dynamics</a:t>
            </a:r>
          </a:p>
        </p:txBody>
      </p:sp>
      <p:sp>
        <p:nvSpPr>
          <p:cNvPr id="33" name="Slide Number Placeholder 4">
            <a:extLst>
              <a:ext uri="{FF2B5EF4-FFF2-40B4-BE49-F238E27FC236}">
                <a16:creationId xmlns:a16="http://schemas.microsoft.com/office/drawing/2014/main" id="{1D11C919-FE27-40FA-BF09-52490BCCB258}"/>
              </a:ext>
            </a:extLst>
          </p:cNvPr>
          <p:cNvSpPr>
            <a:spLocks noGrp="1"/>
          </p:cNvSpPr>
          <p:nvPr>
            <p:ph type="sldNum" sz="quarter" idx="4294967295"/>
          </p:nvPr>
        </p:nvSpPr>
        <p:spPr>
          <a:xfrm>
            <a:off x="7239000" y="6362700"/>
            <a:ext cx="1905000" cy="457200"/>
          </a:xfrm>
        </p:spPr>
        <p:txBody>
          <a:bodyPr/>
          <a:lstStyle/>
          <a:p>
            <a:fld id="{91721038-9772-4E02-A6F9-0DAA7F44A60F}" type="slidenum">
              <a:rPr lang="en-US" altLang="en-US"/>
              <a:pPr/>
              <a:t>34</a:t>
            </a:fld>
            <a:endParaRPr lang="en-US" altLang="en-US"/>
          </a:p>
        </p:txBody>
      </p:sp>
      <p:grpSp>
        <p:nvGrpSpPr>
          <p:cNvPr id="272491" name="Group 107">
            <a:extLst>
              <a:ext uri="{FF2B5EF4-FFF2-40B4-BE49-F238E27FC236}">
                <a16:creationId xmlns:a16="http://schemas.microsoft.com/office/drawing/2014/main" id="{DC407313-CED8-42D1-821C-D9A8F88199D5}"/>
              </a:ext>
            </a:extLst>
          </p:cNvPr>
          <p:cNvGrpSpPr>
            <a:grpSpLocks/>
          </p:cNvGrpSpPr>
          <p:nvPr/>
        </p:nvGrpSpPr>
        <p:grpSpPr bwMode="auto">
          <a:xfrm>
            <a:off x="6096000" y="4419600"/>
            <a:ext cx="914400" cy="1066800"/>
            <a:chOff x="3888" y="2832"/>
            <a:chExt cx="912" cy="1056"/>
          </a:xfrm>
        </p:grpSpPr>
        <p:sp>
          <p:nvSpPr>
            <p:cNvPr id="272490" name="Rectangle 106">
              <a:extLst>
                <a:ext uri="{FF2B5EF4-FFF2-40B4-BE49-F238E27FC236}">
                  <a16:creationId xmlns:a16="http://schemas.microsoft.com/office/drawing/2014/main" id="{B3B7C14E-EACC-4033-9EEF-5872AB84BDC8}"/>
                </a:ext>
              </a:extLst>
            </p:cNvPr>
            <p:cNvSpPr>
              <a:spLocks noChangeArrowheads="1"/>
            </p:cNvSpPr>
            <p:nvPr/>
          </p:nvSpPr>
          <p:spPr bwMode="auto">
            <a:xfrm>
              <a:off x="3888" y="2832"/>
              <a:ext cx="912" cy="1056"/>
            </a:xfrm>
            <a:prstGeom prst="rect">
              <a:avLst/>
            </a:prstGeom>
            <a:solidFill>
              <a:srgbClr val="FFFFFF"/>
            </a:solidFill>
            <a:ln w="50800">
              <a:solidFill>
                <a:srgbClr val="CC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aphicFrame>
          <p:nvGraphicFramePr>
            <p:cNvPr id="272441" name="Object 57">
              <a:extLst>
                <a:ext uri="{FF2B5EF4-FFF2-40B4-BE49-F238E27FC236}">
                  <a16:creationId xmlns:a16="http://schemas.microsoft.com/office/drawing/2014/main" id="{854864E3-C5A3-41D7-BA62-20B31FCA8D54}"/>
                </a:ext>
              </a:extLst>
            </p:cNvPr>
            <p:cNvGraphicFramePr>
              <a:graphicFrameLocks noChangeAspect="1"/>
            </p:cNvGraphicFramePr>
            <p:nvPr/>
          </p:nvGraphicFramePr>
          <p:xfrm>
            <a:off x="3984" y="2940"/>
            <a:ext cx="732" cy="900"/>
          </p:xfrm>
          <a:graphic>
            <a:graphicData uri="http://schemas.openxmlformats.org/presentationml/2006/ole">
              <mc:AlternateContent xmlns:mc="http://schemas.openxmlformats.org/markup-compatibility/2006">
                <mc:Choice xmlns:v="urn:schemas-microsoft-com:vml" Requires="v">
                  <p:oleObj spid="_x0000_s278546" name="Clip" r:id="rId3" imgW="1161597" imgH="1428571" progId="MS_ClipArt_Gallery.2">
                    <p:embed/>
                  </p:oleObj>
                </mc:Choice>
                <mc:Fallback>
                  <p:oleObj name="Clip" r:id="rId3" imgW="1161597" imgH="1428571" progId="MS_ClipArt_Gallery.2">
                    <p:embed/>
                    <p:pic>
                      <p:nvPicPr>
                        <p:cNvPr id="0" name="Object 5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84" y="2940"/>
                          <a:ext cx="732" cy="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72489" name="Group 105">
            <a:extLst>
              <a:ext uri="{FF2B5EF4-FFF2-40B4-BE49-F238E27FC236}">
                <a16:creationId xmlns:a16="http://schemas.microsoft.com/office/drawing/2014/main" id="{6AA0A46F-9296-4C9C-BCD6-718492502E44}"/>
              </a:ext>
            </a:extLst>
          </p:cNvPr>
          <p:cNvGrpSpPr>
            <a:grpSpLocks/>
          </p:cNvGrpSpPr>
          <p:nvPr/>
        </p:nvGrpSpPr>
        <p:grpSpPr bwMode="auto">
          <a:xfrm rot="-5801526">
            <a:off x="6823075" y="4987925"/>
            <a:ext cx="1060450" cy="838200"/>
            <a:chOff x="4788" y="950"/>
            <a:chExt cx="1676" cy="1323"/>
          </a:xfrm>
        </p:grpSpPr>
        <p:sp>
          <p:nvSpPr>
            <p:cNvPr id="272469" name="Freeform 85">
              <a:extLst>
                <a:ext uri="{FF2B5EF4-FFF2-40B4-BE49-F238E27FC236}">
                  <a16:creationId xmlns:a16="http://schemas.microsoft.com/office/drawing/2014/main" id="{A8BB6A00-7DC3-4010-94A4-89F65CCDD0D3}"/>
                </a:ext>
              </a:extLst>
            </p:cNvPr>
            <p:cNvSpPr>
              <a:spLocks/>
            </p:cNvSpPr>
            <p:nvPr/>
          </p:nvSpPr>
          <p:spPr bwMode="auto">
            <a:xfrm>
              <a:off x="4788" y="950"/>
              <a:ext cx="1676" cy="1323"/>
            </a:xfrm>
            <a:custGeom>
              <a:avLst/>
              <a:gdLst>
                <a:gd name="T0" fmla="*/ 513 w 1676"/>
                <a:gd name="T1" fmla="*/ 29 h 1323"/>
                <a:gd name="T2" fmla="*/ 756 w 1676"/>
                <a:gd name="T3" fmla="*/ 0 h 1323"/>
                <a:gd name="T4" fmla="*/ 862 w 1676"/>
                <a:gd name="T5" fmla="*/ 5 h 1323"/>
                <a:gd name="T6" fmla="*/ 928 w 1676"/>
                <a:gd name="T7" fmla="*/ 28 h 1323"/>
                <a:gd name="T8" fmla="*/ 1069 w 1676"/>
                <a:gd name="T9" fmla="*/ 41 h 1323"/>
                <a:gd name="T10" fmla="*/ 1312 w 1676"/>
                <a:gd name="T11" fmla="*/ 62 h 1323"/>
                <a:gd name="T12" fmla="*/ 1546 w 1676"/>
                <a:gd name="T13" fmla="*/ 59 h 1323"/>
                <a:gd name="T14" fmla="*/ 1637 w 1676"/>
                <a:gd name="T15" fmla="*/ 74 h 1323"/>
                <a:gd name="T16" fmla="*/ 1670 w 1676"/>
                <a:gd name="T17" fmla="*/ 115 h 1323"/>
                <a:gd name="T18" fmla="*/ 1674 w 1676"/>
                <a:gd name="T19" fmla="*/ 177 h 1323"/>
                <a:gd name="T20" fmla="*/ 1649 w 1676"/>
                <a:gd name="T21" fmla="*/ 240 h 1323"/>
                <a:gd name="T22" fmla="*/ 1618 w 1676"/>
                <a:gd name="T23" fmla="*/ 269 h 1323"/>
                <a:gd name="T24" fmla="*/ 1565 w 1676"/>
                <a:gd name="T25" fmla="*/ 294 h 1323"/>
                <a:gd name="T26" fmla="*/ 1457 w 1676"/>
                <a:gd name="T27" fmla="*/ 318 h 1323"/>
                <a:gd name="T28" fmla="*/ 1378 w 1676"/>
                <a:gd name="T29" fmla="*/ 329 h 1323"/>
                <a:gd name="T30" fmla="*/ 1314 w 1676"/>
                <a:gd name="T31" fmla="*/ 326 h 1323"/>
                <a:gd name="T32" fmla="*/ 1226 w 1676"/>
                <a:gd name="T33" fmla="*/ 310 h 1323"/>
                <a:gd name="T34" fmla="*/ 1172 w 1676"/>
                <a:gd name="T35" fmla="*/ 319 h 1323"/>
                <a:gd name="T36" fmla="*/ 1135 w 1676"/>
                <a:gd name="T37" fmla="*/ 338 h 1323"/>
                <a:gd name="T38" fmla="*/ 1095 w 1676"/>
                <a:gd name="T39" fmla="*/ 375 h 1323"/>
                <a:gd name="T40" fmla="*/ 1071 w 1676"/>
                <a:gd name="T41" fmla="*/ 425 h 1323"/>
                <a:gd name="T42" fmla="*/ 1075 w 1676"/>
                <a:gd name="T43" fmla="*/ 455 h 1323"/>
                <a:gd name="T44" fmla="*/ 1120 w 1676"/>
                <a:gd name="T45" fmla="*/ 576 h 1323"/>
                <a:gd name="T46" fmla="*/ 1213 w 1676"/>
                <a:gd name="T47" fmla="*/ 750 h 1323"/>
                <a:gd name="T48" fmla="*/ 1279 w 1676"/>
                <a:gd name="T49" fmla="*/ 897 h 1323"/>
                <a:gd name="T50" fmla="*/ 1357 w 1676"/>
                <a:gd name="T51" fmla="*/ 987 h 1323"/>
                <a:gd name="T52" fmla="*/ 1441 w 1676"/>
                <a:gd name="T53" fmla="*/ 1059 h 1323"/>
                <a:gd name="T54" fmla="*/ 1480 w 1676"/>
                <a:gd name="T55" fmla="*/ 1109 h 1323"/>
                <a:gd name="T56" fmla="*/ 1492 w 1676"/>
                <a:gd name="T57" fmla="*/ 1144 h 1323"/>
                <a:gd name="T58" fmla="*/ 1493 w 1676"/>
                <a:gd name="T59" fmla="*/ 1179 h 1323"/>
                <a:gd name="T60" fmla="*/ 1481 w 1676"/>
                <a:gd name="T61" fmla="*/ 1219 h 1323"/>
                <a:gd name="T62" fmla="*/ 1458 w 1676"/>
                <a:gd name="T63" fmla="*/ 1250 h 1323"/>
                <a:gd name="T64" fmla="*/ 1423 w 1676"/>
                <a:gd name="T65" fmla="*/ 1267 h 1323"/>
                <a:gd name="T66" fmla="*/ 1380 w 1676"/>
                <a:gd name="T67" fmla="*/ 1271 h 1323"/>
                <a:gd name="T68" fmla="*/ 1310 w 1676"/>
                <a:gd name="T69" fmla="*/ 1249 h 1323"/>
                <a:gd name="T70" fmla="*/ 1274 w 1676"/>
                <a:gd name="T71" fmla="*/ 1276 h 1323"/>
                <a:gd name="T72" fmla="*/ 1230 w 1676"/>
                <a:gd name="T73" fmla="*/ 1287 h 1323"/>
                <a:gd name="T74" fmla="*/ 1172 w 1676"/>
                <a:gd name="T75" fmla="*/ 1286 h 1323"/>
                <a:gd name="T76" fmla="*/ 1113 w 1676"/>
                <a:gd name="T77" fmla="*/ 1268 h 1323"/>
                <a:gd name="T78" fmla="*/ 1060 w 1676"/>
                <a:gd name="T79" fmla="*/ 1254 h 1323"/>
                <a:gd name="T80" fmla="*/ 1043 w 1676"/>
                <a:gd name="T81" fmla="*/ 1288 h 1323"/>
                <a:gd name="T82" fmla="*/ 1008 w 1676"/>
                <a:gd name="T83" fmla="*/ 1314 h 1323"/>
                <a:gd name="T84" fmla="*/ 956 w 1676"/>
                <a:gd name="T85" fmla="*/ 1323 h 1323"/>
                <a:gd name="T86" fmla="*/ 859 w 1676"/>
                <a:gd name="T87" fmla="*/ 1296 h 1323"/>
                <a:gd name="T88" fmla="*/ 687 w 1676"/>
                <a:gd name="T89" fmla="*/ 1209 h 1323"/>
                <a:gd name="T90" fmla="*/ 639 w 1676"/>
                <a:gd name="T91" fmla="*/ 1202 h 1323"/>
                <a:gd name="T92" fmla="*/ 612 w 1676"/>
                <a:gd name="T93" fmla="*/ 1216 h 1323"/>
                <a:gd name="T94" fmla="*/ 582 w 1676"/>
                <a:gd name="T95" fmla="*/ 1222 h 1323"/>
                <a:gd name="T96" fmla="*/ 552 w 1676"/>
                <a:gd name="T97" fmla="*/ 1220 h 1323"/>
                <a:gd name="T98" fmla="*/ 521 w 1676"/>
                <a:gd name="T99" fmla="*/ 1210 h 1323"/>
                <a:gd name="T100" fmla="*/ 498 w 1676"/>
                <a:gd name="T101" fmla="*/ 1196 h 1323"/>
                <a:gd name="T102" fmla="*/ 447 w 1676"/>
                <a:gd name="T103" fmla="*/ 1146 h 1323"/>
                <a:gd name="T104" fmla="*/ 345 w 1676"/>
                <a:gd name="T105" fmla="*/ 1056 h 1323"/>
                <a:gd name="T106" fmla="*/ 267 w 1676"/>
                <a:gd name="T107" fmla="*/ 966 h 1323"/>
                <a:gd name="T108" fmla="*/ 186 w 1676"/>
                <a:gd name="T109" fmla="*/ 885 h 1323"/>
                <a:gd name="T110" fmla="*/ 39 w 1676"/>
                <a:gd name="T111" fmla="*/ 642 h 1323"/>
                <a:gd name="T112" fmla="*/ 3 w 1676"/>
                <a:gd name="T113" fmla="*/ 474 h 1323"/>
                <a:gd name="T114" fmla="*/ 2 w 1676"/>
                <a:gd name="T115" fmla="*/ 337 h 1323"/>
                <a:gd name="T116" fmla="*/ 42 w 1676"/>
                <a:gd name="T117" fmla="*/ 240 h 1323"/>
                <a:gd name="T118" fmla="*/ 92 w 1676"/>
                <a:gd name="T119" fmla="*/ 188 h 1323"/>
                <a:gd name="T120" fmla="*/ 158 w 1676"/>
                <a:gd name="T121" fmla="*/ 158 h 1323"/>
                <a:gd name="T122" fmla="*/ 232 w 1676"/>
                <a:gd name="T123" fmla="*/ 146 h 1323"/>
                <a:gd name="T124" fmla="*/ 314 w 1676"/>
                <a:gd name="T125" fmla="*/ 149 h 1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676" h="1323">
                  <a:moveTo>
                    <a:pt x="357" y="143"/>
                  </a:moveTo>
                  <a:lnTo>
                    <a:pt x="513" y="29"/>
                  </a:lnTo>
                  <a:lnTo>
                    <a:pt x="675" y="5"/>
                  </a:lnTo>
                  <a:lnTo>
                    <a:pt x="756" y="0"/>
                  </a:lnTo>
                  <a:lnTo>
                    <a:pt x="812" y="0"/>
                  </a:lnTo>
                  <a:lnTo>
                    <a:pt x="862" y="5"/>
                  </a:lnTo>
                  <a:lnTo>
                    <a:pt x="899" y="15"/>
                  </a:lnTo>
                  <a:lnTo>
                    <a:pt x="928" y="28"/>
                  </a:lnTo>
                  <a:lnTo>
                    <a:pt x="958" y="41"/>
                  </a:lnTo>
                  <a:lnTo>
                    <a:pt x="1069" y="41"/>
                  </a:lnTo>
                  <a:lnTo>
                    <a:pt x="1209" y="53"/>
                  </a:lnTo>
                  <a:lnTo>
                    <a:pt x="1312" y="62"/>
                  </a:lnTo>
                  <a:lnTo>
                    <a:pt x="1401" y="53"/>
                  </a:lnTo>
                  <a:lnTo>
                    <a:pt x="1546" y="59"/>
                  </a:lnTo>
                  <a:lnTo>
                    <a:pt x="1595" y="64"/>
                  </a:lnTo>
                  <a:lnTo>
                    <a:pt x="1637" y="74"/>
                  </a:lnTo>
                  <a:lnTo>
                    <a:pt x="1658" y="91"/>
                  </a:lnTo>
                  <a:lnTo>
                    <a:pt x="1670" y="115"/>
                  </a:lnTo>
                  <a:lnTo>
                    <a:pt x="1676" y="148"/>
                  </a:lnTo>
                  <a:lnTo>
                    <a:pt x="1674" y="177"/>
                  </a:lnTo>
                  <a:lnTo>
                    <a:pt x="1665" y="213"/>
                  </a:lnTo>
                  <a:lnTo>
                    <a:pt x="1649" y="240"/>
                  </a:lnTo>
                  <a:lnTo>
                    <a:pt x="1634" y="256"/>
                  </a:lnTo>
                  <a:lnTo>
                    <a:pt x="1618" y="269"/>
                  </a:lnTo>
                  <a:lnTo>
                    <a:pt x="1591" y="282"/>
                  </a:lnTo>
                  <a:lnTo>
                    <a:pt x="1565" y="294"/>
                  </a:lnTo>
                  <a:lnTo>
                    <a:pt x="1529" y="305"/>
                  </a:lnTo>
                  <a:lnTo>
                    <a:pt x="1457" y="318"/>
                  </a:lnTo>
                  <a:lnTo>
                    <a:pt x="1418" y="326"/>
                  </a:lnTo>
                  <a:lnTo>
                    <a:pt x="1378" y="329"/>
                  </a:lnTo>
                  <a:lnTo>
                    <a:pt x="1341" y="329"/>
                  </a:lnTo>
                  <a:lnTo>
                    <a:pt x="1314" y="326"/>
                  </a:lnTo>
                  <a:lnTo>
                    <a:pt x="1259" y="311"/>
                  </a:lnTo>
                  <a:lnTo>
                    <a:pt x="1226" y="310"/>
                  </a:lnTo>
                  <a:lnTo>
                    <a:pt x="1197" y="313"/>
                  </a:lnTo>
                  <a:lnTo>
                    <a:pt x="1172" y="319"/>
                  </a:lnTo>
                  <a:lnTo>
                    <a:pt x="1151" y="328"/>
                  </a:lnTo>
                  <a:lnTo>
                    <a:pt x="1135" y="338"/>
                  </a:lnTo>
                  <a:lnTo>
                    <a:pt x="1118" y="351"/>
                  </a:lnTo>
                  <a:lnTo>
                    <a:pt x="1095" y="375"/>
                  </a:lnTo>
                  <a:lnTo>
                    <a:pt x="1075" y="406"/>
                  </a:lnTo>
                  <a:lnTo>
                    <a:pt x="1071" y="425"/>
                  </a:lnTo>
                  <a:lnTo>
                    <a:pt x="1072" y="438"/>
                  </a:lnTo>
                  <a:lnTo>
                    <a:pt x="1075" y="455"/>
                  </a:lnTo>
                  <a:lnTo>
                    <a:pt x="1102" y="540"/>
                  </a:lnTo>
                  <a:lnTo>
                    <a:pt x="1120" y="576"/>
                  </a:lnTo>
                  <a:lnTo>
                    <a:pt x="1168" y="648"/>
                  </a:lnTo>
                  <a:lnTo>
                    <a:pt x="1213" y="750"/>
                  </a:lnTo>
                  <a:lnTo>
                    <a:pt x="1225" y="825"/>
                  </a:lnTo>
                  <a:lnTo>
                    <a:pt x="1279" y="897"/>
                  </a:lnTo>
                  <a:lnTo>
                    <a:pt x="1318" y="954"/>
                  </a:lnTo>
                  <a:lnTo>
                    <a:pt x="1357" y="987"/>
                  </a:lnTo>
                  <a:lnTo>
                    <a:pt x="1399" y="1023"/>
                  </a:lnTo>
                  <a:lnTo>
                    <a:pt x="1441" y="1059"/>
                  </a:lnTo>
                  <a:lnTo>
                    <a:pt x="1471" y="1095"/>
                  </a:lnTo>
                  <a:lnTo>
                    <a:pt x="1480" y="1109"/>
                  </a:lnTo>
                  <a:lnTo>
                    <a:pt x="1489" y="1128"/>
                  </a:lnTo>
                  <a:lnTo>
                    <a:pt x="1492" y="1144"/>
                  </a:lnTo>
                  <a:lnTo>
                    <a:pt x="1493" y="1161"/>
                  </a:lnTo>
                  <a:lnTo>
                    <a:pt x="1493" y="1179"/>
                  </a:lnTo>
                  <a:lnTo>
                    <a:pt x="1488" y="1201"/>
                  </a:lnTo>
                  <a:lnTo>
                    <a:pt x="1481" y="1219"/>
                  </a:lnTo>
                  <a:lnTo>
                    <a:pt x="1471" y="1237"/>
                  </a:lnTo>
                  <a:lnTo>
                    <a:pt x="1458" y="1250"/>
                  </a:lnTo>
                  <a:lnTo>
                    <a:pt x="1441" y="1261"/>
                  </a:lnTo>
                  <a:lnTo>
                    <a:pt x="1423" y="1267"/>
                  </a:lnTo>
                  <a:lnTo>
                    <a:pt x="1402" y="1270"/>
                  </a:lnTo>
                  <a:lnTo>
                    <a:pt x="1380" y="1271"/>
                  </a:lnTo>
                  <a:lnTo>
                    <a:pt x="1354" y="1267"/>
                  </a:lnTo>
                  <a:lnTo>
                    <a:pt x="1310" y="1249"/>
                  </a:lnTo>
                  <a:lnTo>
                    <a:pt x="1295" y="1263"/>
                  </a:lnTo>
                  <a:lnTo>
                    <a:pt x="1274" y="1276"/>
                  </a:lnTo>
                  <a:lnTo>
                    <a:pt x="1252" y="1283"/>
                  </a:lnTo>
                  <a:lnTo>
                    <a:pt x="1230" y="1287"/>
                  </a:lnTo>
                  <a:lnTo>
                    <a:pt x="1203" y="1288"/>
                  </a:lnTo>
                  <a:lnTo>
                    <a:pt x="1172" y="1286"/>
                  </a:lnTo>
                  <a:lnTo>
                    <a:pt x="1146" y="1280"/>
                  </a:lnTo>
                  <a:lnTo>
                    <a:pt x="1113" y="1268"/>
                  </a:lnTo>
                  <a:lnTo>
                    <a:pt x="1065" y="1237"/>
                  </a:lnTo>
                  <a:lnTo>
                    <a:pt x="1060" y="1254"/>
                  </a:lnTo>
                  <a:lnTo>
                    <a:pt x="1053" y="1272"/>
                  </a:lnTo>
                  <a:lnTo>
                    <a:pt x="1043" y="1288"/>
                  </a:lnTo>
                  <a:lnTo>
                    <a:pt x="1027" y="1304"/>
                  </a:lnTo>
                  <a:lnTo>
                    <a:pt x="1008" y="1314"/>
                  </a:lnTo>
                  <a:lnTo>
                    <a:pt x="982" y="1321"/>
                  </a:lnTo>
                  <a:lnTo>
                    <a:pt x="956" y="1323"/>
                  </a:lnTo>
                  <a:lnTo>
                    <a:pt x="909" y="1313"/>
                  </a:lnTo>
                  <a:lnTo>
                    <a:pt x="859" y="1296"/>
                  </a:lnTo>
                  <a:lnTo>
                    <a:pt x="789" y="1270"/>
                  </a:lnTo>
                  <a:lnTo>
                    <a:pt x="687" y="1209"/>
                  </a:lnTo>
                  <a:lnTo>
                    <a:pt x="648" y="1192"/>
                  </a:lnTo>
                  <a:lnTo>
                    <a:pt x="639" y="1202"/>
                  </a:lnTo>
                  <a:lnTo>
                    <a:pt x="626" y="1211"/>
                  </a:lnTo>
                  <a:lnTo>
                    <a:pt x="612" y="1216"/>
                  </a:lnTo>
                  <a:lnTo>
                    <a:pt x="597" y="1220"/>
                  </a:lnTo>
                  <a:lnTo>
                    <a:pt x="582" y="1222"/>
                  </a:lnTo>
                  <a:lnTo>
                    <a:pt x="568" y="1222"/>
                  </a:lnTo>
                  <a:lnTo>
                    <a:pt x="552" y="1220"/>
                  </a:lnTo>
                  <a:lnTo>
                    <a:pt x="536" y="1216"/>
                  </a:lnTo>
                  <a:lnTo>
                    <a:pt x="521" y="1210"/>
                  </a:lnTo>
                  <a:lnTo>
                    <a:pt x="510" y="1204"/>
                  </a:lnTo>
                  <a:lnTo>
                    <a:pt x="498" y="1196"/>
                  </a:lnTo>
                  <a:lnTo>
                    <a:pt x="489" y="1189"/>
                  </a:lnTo>
                  <a:lnTo>
                    <a:pt x="447" y="1146"/>
                  </a:lnTo>
                  <a:lnTo>
                    <a:pt x="399" y="1092"/>
                  </a:lnTo>
                  <a:lnTo>
                    <a:pt x="345" y="1056"/>
                  </a:lnTo>
                  <a:lnTo>
                    <a:pt x="303" y="1020"/>
                  </a:lnTo>
                  <a:lnTo>
                    <a:pt x="267" y="966"/>
                  </a:lnTo>
                  <a:lnTo>
                    <a:pt x="243" y="936"/>
                  </a:lnTo>
                  <a:lnTo>
                    <a:pt x="186" y="885"/>
                  </a:lnTo>
                  <a:lnTo>
                    <a:pt x="69" y="729"/>
                  </a:lnTo>
                  <a:lnTo>
                    <a:pt x="39" y="642"/>
                  </a:lnTo>
                  <a:lnTo>
                    <a:pt x="21" y="564"/>
                  </a:lnTo>
                  <a:lnTo>
                    <a:pt x="3" y="474"/>
                  </a:lnTo>
                  <a:lnTo>
                    <a:pt x="0" y="396"/>
                  </a:lnTo>
                  <a:lnTo>
                    <a:pt x="2" y="337"/>
                  </a:lnTo>
                  <a:lnTo>
                    <a:pt x="16" y="285"/>
                  </a:lnTo>
                  <a:lnTo>
                    <a:pt x="42" y="240"/>
                  </a:lnTo>
                  <a:lnTo>
                    <a:pt x="66" y="210"/>
                  </a:lnTo>
                  <a:lnTo>
                    <a:pt x="92" y="188"/>
                  </a:lnTo>
                  <a:lnTo>
                    <a:pt x="125" y="172"/>
                  </a:lnTo>
                  <a:lnTo>
                    <a:pt x="158" y="158"/>
                  </a:lnTo>
                  <a:lnTo>
                    <a:pt x="196" y="149"/>
                  </a:lnTo>
                  <a:lnTo>
                    <a:pt x="232" y="146"/>
                  </a:lnTo>
                  <a:lnTo>
                    <a:pt x="275" y="147"/>
                  </a:lnTo>
                  <a:lnTo>
                    <a:pt x="314" y="149"/>
                  </a:lnTo>
                  <a:lnTo>
                    <a:pt x="357" y="143"/>
                  </a:lnTo>
                  <a:close/>
                </a:path>
              </a:pathLst>
            </a:custGeom>
            <a:solidFill>
              <a:srgbClr val="FF9F9F"/>
            </a:solidFill>
            <a:ln w="12700">
              <a:solidFill>
                <a:srgbClr val="000000"/>
              </a:solidFill>
              <a:prstDash val="solid"/>
              <a:round/>
              <a:headEnd/>
              <a:tailEnd/>
            </a:ln>
          </p:spPr>
          <p:txBody>
            <a:bodyPr/>
            <a:lstStyle/>
            <a:p>
              <a:endParaRPr lang="en-US"/>
            </a:p>
          </p:txBody>
        </p:sp>
        <p:sp>
          <p:nvSpPr>
            <p:cNvPr id="272470" name="Freeform 86">
              <a:extLst>
                <a:ext uri="{FF2B5EF4-FFF2-40B4-BE49-F238E27FC236}">
                  <a16:creationId xmlns:a16="http://schemas.microsoft.com/office/drawing/2014/main" id="{9B4E0A68-A6A4-4F1F-851B-1ED6A1D7BD3F}"/>
                </a:ext>
              </a:extLst>
            </p:cNvPr>
            <p:cNvSpPr>
              <a:spLocks/>
            </p:cNvSpPr>
            <p:nvPr/>
          </p:nvSpPr>
          <p:spPr bwMode="auto">
            <a:xfrm>
              <a:off x="5025" y="1772"/>
              <a:ext cx="988" cy="90"/>
            </a:xfrm>
            <a:custGeom>
              <a:avLst/>
              <a:gdLst>
                <a:gd name="T0" fmla="*/ 0 w 988"/>
                <a:gd name="T1" fmla="*/ 36 h 90"/>
                <a:gd name="T2" fmla="*/ 54 w 988"/>
                <a:gd name="T3" fmla="*/ 18 h 90"/>
                <a:gd name="T4" fmla="*/ 94 w 988"/>
                <a:gd name="T5" fmla="*/ 10 h 90"/>
                <a:gd name="T6" fmla="*/ 132 w 988"/>
                <a:gd name="T7" fmla="*/ 10 h 90"/>
                <a:gd name="T8" fmla="*/ 179 w 988"/>
                <a:gd name="T9" fmla="*/ 19 h 90"/>
                <a:gd name="T10" fmla="*/ 204 w 988"/>
                <a:gd name="T11" fmla="*/ 30 h 90"/>
                <a:gd name="T12" fmla="*/ 234 w 988"/>
                <a:gd name="T13" fmla="*/ 43 h 90"/>
                <a:gd name="T14" fmla="*/ 263 w 988"/>
                <a:gd name="T15" fmla="*/ 60 h 90"/>
                <a:gd name="T16" fmla="*/ 294 w 988"/>
                <a:gd name="T17" fmla="*/ 78 h 90"/>
                <a:gd name="T18" fmla="*/ 319 w 988"/>
                <a:gd name="T19" fmla="*/ 66 h 90"/>
                <a:gd name="T20" fmla="*/ 357 w 988"/>
                <a:gd name="T21" fmla="*/ 56 h 90"/>
                <a:gd name="T22" fmla="*/ 392 w 988"/>
                <a:gd name="T23" fmla="*/ 51 h 90"/>
                <a:gd name="T24" fmla="*/ 435 w 988"/>
                <a:gd name="T25" fmla="*/ 53 h 90"/>
                <a:gd name="T26" fmla="*/ 469 w 988"/>
                <a:gd name="T27" fmla="*/ 56 h 90"/>
                <a:gd name="T28" fmla="*/ 505 w 988"/>
                <a:gd name="T29" fmla="*/ 64 h 90"/>
                <a:gd name="T30" fmla="*/ 537 w 988"/>
                <a:gd name="T31" fmla="*/ 77 h 90"/>
                <a:gd name="T32" fmla="*/ 558 w 988"/>
                <a:gd name="T33" fmla="*/ 90 h 90"/>
                <a:gd name="T34" fmla="*/ 591 w 988"/>
                <a:gd name="T35" fmla="*/ 78 h 90"/>
                <a:gd name="T36" fmla="*/ 623 w 988"/>
                <a:gd name="T37" fmla="*/ 69 h 90"/>
                <a:gd name="T38" fmla="*/ 662 w 988"/>
                <a:gd name="T39" fmla="*/ 61 h 90"/>
                <a:gd name="T40" fmla="*/ 686 w 988"/>
                <a:gd name="T41" fmla="*/ 58 h 90"/>
                <a:gd name="T42" fmla="*/ 712 w 988"/>
                <a:gd name="T43" fmla="*/ 57 h 90"/>
                <a:gd name="T44" fmla="*/ 748 w 988"/>
                <a:gd name="T45" fmla="*/ 59 h 90"/>
                <a:gd name="T46" fmla="*/ 796 w 988"/>
                <a:gd name="T47" fmla="*/ 64 h 90"/>
                <a:gd name="T48" fmla="*/ 819 w 988"/>
                <a:gd name="T49" fmla="*/ 43 h 90"/>
                <a:gd name="T50" fmla="*/ 840 w 988"/>
                <a:gd name="T51" fmla="*/ 30 h 90"/>
                <a:gd name="T52" fmla="*/ 861 w 988"/>
                <a:gd name="T53" fmla="*/ 20 h 90"/>
                <a:gd name="T54" fmla="*/ 887 w 988"/>
                <a:gd name="T55" fmla="*/ 10 h 90"/>
                <a:gd name="T56" fmla="*/ 913 w 988"/>
                <a:gd name="T57" fmla="*/ 4 h 90"/>
                <a:gd name="T58" fmla="*/ 938 w 988"/>
                <a:gd name="T59" fmla="*/ 0 h 90"/>
                <a:gd name="T60" fmla="*/ 966 w 988"/>
                <a:gd name="T61" fmla="*/ 0 h 90"/>
                <a:gd name="T62" fmla="*/ 988 w 988"/>
                <a:gd name="T63"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88" h="90">
                  <a:moveTo>
                    <a:pt x="0" y="36"/>
                  </a:moveTo>
                  <a:lnTo>
                    <a:pt x="54" y="18"/>
                  </a:lnTo>
                  <a:lnTo>
                    <a:pt x="94" y="10"/>
                  </a:lnTo>
                  <a:lnTo>
                    <a:pt x="132" y="10"/>
                  </a:lnTo>
                  <a:lnTo>
                    <a:pt x="179" y="19"/>
                  </a:lnTo>
                  <a:lnTo>
                    <a:pt x="204" y="30"/>
                  </a:lnTo>
                  <a:lnTo>
                    <a:pt x="234" y="43"/>
                  </a:lnTo>
                  <a:lnTo>
                    <a:pt x="263" y="60"/>
                  </a:lnTo>
                  <a:lnTo>
                    <a:pt x="294" y="78"/>
                  </a:lnTo>
                  <a:lnTo>
                    <a:pt x="319" y="66"/>
                  </a:lnTo>
                  <a:lnTo>
                    <a:pt x="357" y="56"/>
                  </a:lnTo>
                  <a:lnTo>
                    <a:pt x="392" y="51"/>
                  </a:lnTo>
                  <a:lnTo>
                    <a:pt x="435" y="53"/>
                  </a:lnTo>
                  <a:lnTo>
                    <a:pt x="469" y="56"/>
                  </a:lnTo>
                  <a:lnTo>
                    <a:pt x="505" y="64"/>
                  </a:lnTo>
                  <a:lnTo>
                    <a:pt x="537" y="77"/>
                  </a:lnTo>
                  <a:lnTo>
                    <a:pt x="558" y="90"/>
                  </a:lnTo>
                  <a:lnTo>
                    <a:pt x="591" y="78"/>
                  </a:lnTo>
                  <a:lnTo>
                    <a:pt x="623" y="69"/>
                  </a:lnTo>
                  <a:lnTo>
                    <a:pt x="662" y="61"/>
                  </a:lnTo>
                  <a:lnTo>
                    <a:pt x="686" y="58"/>
                  </a:lnTo>
                  <a:lnTo>
                    <a:pt x="712" y="57"/>
                  </a:lnTo>
                  <a:lnTo>
                    <a:pt x="748" y="59"/>
                  </a:lnTo>
                  <a:lnTo>
                    <a:pt x="796" y="64"/>
                  </a:lnTo>
                  <a:lnTo>
                    <a:pt x="819" y="43"/>
                  </a:lnTo>
                  <a:lnTo>
                    <a:pt x="840" y="30"/>
                  </a:lnTo>
                  <a:lnTo>
                    <a:pt x="861" y="20"/>
                  </a:lnTo>
                  <a:lnTo>
                    <a:pt x="887" y="10"/>
                  </a:lnTo>
                  <a:lnTo>
                    <a:pt x="913" y="4"/>
                  </a:lnTo>
                  <a:lnTo>
                    <a:pt x="938" y="0"/>
                  </a:lnTo>
                  <a:lnTo>
                    <a:pt x="966" y="0"/>
                  </a:lnTo>
                  <a:lnTo>
                    <a:pt x="988" y="0"/>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72471" name="Freeform 87">
              <a:extLst>
                <a:ext uri="{FF2B5EF4-FFF2-40B4-BE49-F238E27FC236}">
                  <a16:creationId xmlns:a16="http://schemas.microsoft.com/office/drawing/2014/main" id="{5ACFBDED-7118-4747-BF9D-8AC1F19724F9}"/>
                </a:ext>
              </a:extLst>
            </p:cNvPr>
            <p:cNvSpPr>
              <a:spLocks/>
            </p:cNvSpPr>
            <p:nvPr/>
          </p:nvSpPr>
          <p:spPr bwMode="auto">
            <a:xfrm>
              <a:off x="4917" y="1568"/>
              <a:ext cx="787" cy="66"/>
            </a:xfrm>
            <a:custGeom>
              <a:avLst/>
              <a:gdLst>
                <a:gd name="T0" fmla="*/ 0 w 787"/>
                <a:gd name="T1" fmla="*/ 54 h 66"/>
                <a:gd name="T2" fmla="*/ 66 w 787"/>
                <a:gd name="T3" fmla="*/ 24 h 66"/>
                <a:gd name="T4" fmla="*/ 126 w 787"/>
                <a:gd name="T5" fmla="*/ 6 h 66"/>
                <a:gd name="T6" fmla="*/ 192 w 787"/>
                <a:gd name="T7" fmla="*/ 0 h 66"/>
                <a:gd name="T8" fmla="*/ 234 w 787"/>
                <a:gd name="T9" fmla="*/ 0 h 66"/>
                <a:gd name="T10" fmla="*/ 288 w 787"/>
                <a:gd name="T11" fmla="*/ 12 h 66"/>
                <a:gd name="T12" fmla="*/ 360 w 787"/>
                <a:gd name="T13" fmla="*/ 42 h 66"/>
                <a:gd name="T14" fmla="*/ 456 w 787"/>
                <a:gd name="T15" fmla="*/ 66 h 66"/>
                <a:gd name="T16" fmla="*/ 576 w 787"/>
                <a:gd name="T17" fmla="*/ 66 h 66"/>
                <a:gd name="T18" fmla="*/ 654 w 787"/>
                <a:gd name="T19" fmla="*/ 48 h 66"/>
                <a:gd name="T20" fmla="*/ 733 w 787"/>
                <a:gd name="T21" fmla="*/ 36 h 66"/>
                <a:gd name="T22" fmla="*/ 787 w 787"/>
                <a:gd name="T23" fmla="*/ 2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87" h="66">
                  <a:moveTo>
                    <a:pt x="0" y="54"/>
                  </a:moveTo>
                  <a:lnTo>
                    <a:pt x="66" y="24"/>
                  </a:lnTo>
                  <a:lnTo>
                    <a:pt x="126" y="6"/>
                  </a:lnTo>
                  <a:lnTo>
                    <a:pt x="192" y="0"/>
                  </a:lnTo>
                  <a:lnTo>
                    <a:pt x="234" y="0"/>
                  </a:lnTo>
                  <a:lnTo>
                    <a:pt x="288" y="12"/>
                  </a:lnTo>
                  <a:lnTo>
                    <a:pt x="360" y="42"/>
                  </a:lnTo>
                  <a:lnTo>
                    <a:pt x="456" y="66"/>
                  </a:lnTo>
                  <a:lnTo>
                    <a:pt x="576" y="66"/>
                  </a:lnTo>
                  <a:lnTo>
                    <a:pt x="654" y="48"/>
                  </a:lnTo>
                  <a:lnTo>
                    <a:pt x="733" y="36"/>
                  </a:lnTo>
                  <a:lnTo>
                    <a:pt x="787" y="24"/>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72472" name="Freeform 88">
              <a:extLst>
                <a:ext uri="{FF2B5EF4-FFF2-40B4-BE49-F238E27FC236}">
                  <a16:creationId xmlns:a16="http://schemas.microsoft.com/office/drawing/2014/main" id="{14705B00-D4F6-4593-A777-96CBC085EA60}"/>
                </a:ext>
              </a:extLst>
            </p:cNvPr>
            <p:cNvSpPr>
              <a:spLocks/>
            </p:cNvSpPr>
            <p:nvPr/>
          </p:nvSpPr>
          <p:spPr bwMode="auto">
            <a:xfrm>
              <a:off x="5241" y="1502"/>
              <a:ext cx="643" cy="24"/>
            </a:xfrm>
            <a:custGeom>
              <a:avLst/>
              <a:gdLst>
                <a:gd name="T0" fmla="*/ 0 w 643"/>
                <a:gd name="T1" fmla="*/ 24 h 24"/>
                <a:gd name="T2" fmla="*/ 114 w 643"/>
                <a:gd name="T3" fmla="*/ 24 h 24"/>
                <a:gd name="T4" fmla="*/ 258 w 643"/>
                <a:gd name="T5" fmla="*/ 18 h 24"/>
                <a:gd name="T6" fmla="*/ 360 w 643"/>
                <a:gd name="T7" fmla="*/ 18 h 24"/>
                <a:gd name="T8" fmla="*/ 493 w 643"/>
                <a:gd name="T9" fmla="*/ 6 h 24"/>
                <a:gd name="T10" fmla="*/ 547 w 643"/>
                <a:gd name="T11" fmla="*/ 0 h 24"/>
                <a:gd name="T12" fmla="*/ 595 w 643"/>
                <a:gd name="T13" fmla="*/ 0 h 24"/>
                <a:gd name="T14" fmla="*/ 643 w 643"/>
                <a:gd name="T15" fmla="*/ 6 h 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3" h="24">
                  <a:moveTo>
                    <a:pt x="0" y="24"/>
                  </a:moveTo>
                  <a:lnTo>
                    <a:pt x="114" y="24"/>
                  </a:lnTo>
                  <a:lnTo>
                    <a:pt x="258" y="18"/>
                  </a:lnTo>
                  <a:lnTo>
                    <a:pt x="360" y="18"/>
                  </a:lnTo>
                  <a:lnTo>
                    <a:pt x="493" y="6"/>
                  </a:lnTo>
                  <a:lnTo>
                    <a:pt x="547" y="0"/>
                  </a:lnTo>
                  <a:lnTo>
                    <a:pt x="595" y="0"/>
                  </a:lnTo>
                  <a:lnTo>
                    <a:pt x="643" y="6"/>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72473" name="Freeform 89">
              <a:extLst>
                <a:ext uri="{FF2B5EF4-FFF2-40B4-BE49-F238E27FC236}">
                  <a16:creationId xmlns:a16="http://schemas.microsoft.com/office/drawing/2014/main" id="{336C78CC-0B5D-4BA3-82F5-9BDF7562D67F}"/>
                </a:ext>
              </a:extLst>
            </p:cNvPr>
            <p:cNvSpPr>
              <a:spLocks/>
            </p:cNvSpPr>
            <p:nvPr/>
          </p:nvSpPr>
          <p:spPr bwMode="auto">
            <a:xfrm>
              <a:off x="5139" y="1093"/>
              <a:ext cx="420" cy="391"/>
            </a:xfrm>
            <a:custGeom>
              <a:avLst/>
              <a:gdLst>
                <a:gd name="T0" fmla="*/ 0 w 420"/>
                <a:gd name="T1" fmla="*/ 0 h 391"/>
                <a:gd name="T2" fmla="*/ 6 w 420"/>
                <a:gd name="T3" fmla="*/ 54 h 391"/>
                <a:gd name="T4" fmla="*/ 24 w 420"/>
                <a:gd name="T5" fmla="*/ 120 h 391"/>
                <a:gd name="T6" fmla="*/ 48 w 420"/>
                <a:gd name="T7" fmla="*/ 174 h 391"/>
                <a:gd name="T8" fmla="*/ 72 w 420"/>
                <a:gd name="T9" fmla="*/ 222 h 391"/>
                <a:gd name="T10" fmla="*/ 114 w 420"/>
                <a:gd name="T11" fmla="*/ 259 h 391"/>
                <a:gd name="T12" fmla="*/ 150 w 420"/>
                <a:gd name="T13" fmla="*/ 301 h 391"/>
                <a:gd name="T14" fmla="*/ 192 w 420"/>
                <a:gd name="T15" fmla="*/ 331 h 391"/>
                <a:gd name="T16" fmla="*/ 240 w 420"/>
                <a:gd name="T17" fmla="*/ 355 h 391"/>
                <a:gd name="T18" fmla="*/ 294 w 420"/>
                <a:gd name="T19" fmla="*/ 373 h 391"/>
                <a:gd name="T20" fmla="*/ 420 w 420"/>
                <a:gd name="T21" fmla="*/ 391 h 3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20" h="391">
                  <a:moveTo>
                    <a:pt x="0" y="0"/>
                  </a:moveTo>
                  <a:lnTo>
                    <a:pt x="6" y="54"/>
                  </a:lnTo>
                  <a:lnTo>
                    <a:pt x="24" y="120"/>
                  </a:lnTo>
                  <a:lnTo>
                    <a:pt x="48" y="174"/>
                  </a:lnTo>
                  <a:lnTo>
                    <a:pt x="72" y="222"/>
                  </a:lnTo>
                  <a:lnTo>
                    <a:pt x="114" y="259"/>
                  </a:lnTo>
                  <a:lnTo>
                    <a:pt x="150" y="301"/>
                  </a:lnTo>
                  <a:lnTo>
                    <a:pt x="192" y="331"/>
                  </a:lnTo>
                  <a:lnTo>
                    <a:pt x="240" y="355"/>
                  </a:lnTo>
                  <a:lnTo>
                    <a:pt x="294" y="373"/>
                  </a:lnTo>
                  <a:lnTo>
                    <a:pt x="420" y="391"/>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72474" name="Freeform 90">
              <a:extLst>
                <a:ext uri="{FF2B5EF4-FFF2-40B4-BE49-F238E27FC236}">
                  <a16:creationId xmlns:a16="http://schemas.microsoft.com/office/drawing/2014/main" id="{C7FFE09D-874E-4C75-89FE-4A51EE3AC168}"/>
                </a:ext>
              </a:extLst>
            </p:cNvPr>
            <p:cNvSpPr>
              <a:spLocks/>
            </p:cNvSpPr>
            <p:nvPr/>
          </p:nvSpPr>
          <p:spPr bwMode="auto">
            <a:xfrm>
              <a:off x="5205" y="1303"/>
              <a:ext cx="78" cy="115"/>
            </a:xfrm>
            <a:custGeom>
              <a:avLst/>
              <a:gdLst>
                <a:gd name="T0" fmla="*/ 0 w 78"/>
                <a:gd name="T1" fmla="*/ 0 h 115"/>
                <a:gd name="T2" fmla="*/ 18 w 78"/>
                <a:gd name="T3" fmla="*/ 61 h 115"/>
                <a:gd name="T4" fmla="*/ 60 w 78"/>
                <a:gd name="T5" fmla="*/ 97 h 115"/>
                <a:gd name="T6" fmla="*/ 78 w 78"/>
                <a:gd name="T7" fmla="*/ 115 h 115"/>
              </a:gdLst>
              <a:ahLst/>
              <a:cxnLst>
                <a:cxn ang="0">
                  <a:pos x="T0" y="T1"/>
                </a:cxn>
                <a:cxn ang="0">
                  <a:pos x="T2" y="T3"/>
                </a:cxn>
                <a:cxn ang="0">
                  <a:pos x="T4" y="T5"/>
                </a:cxn>
                <a:cxn ang="0">
                  <a:pos x="T6" y="T7"/>
                </a:cxn>
              </a:cxnLst>
              <a:rect l="0" t="0" r="r" b="b"/>
              <a:pathLst>
                <a:path w="78" h="115">
                  <a:moveTo>
                    <a:pt x="0" y="0"/>
                  </a:moveTo>
                  <a:lnTo>
                    <a:pt x="18" y="61"/>
                  </a:lnTo>
                  <a:lnTo>
                    <a:pt x="60" y="97"/>
                  </a:lnTo>
                  <a:lnTo>
                    <a:pt x="78" y="115"/>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72475" name="Freeform 91">
              <a:extLst>
                <a:ext uri="{FF2B5EF4-FFF2-40B4-BE49-F238E27FC236}">
                  <a16:creationId xmlns:a16="http://schemas.microsoft.com/office/drawing/2014/main" id="{881DAF0E-F4B4-469E-9823-0C914A138EE1}"/>
                </a:ext>
              </a:extLst>
            </p:cNvPr>
            <p:cNvSpPr>
              <a:spLocks/>
            </p:cNvSpPr>
            <p:nvPr/>
          </p:nvSpPr>
          <p:spPr bwMode="auto">
            <a:xfrm>
              <a:off x="5750" y="994"/>
              <a:ext cx="43" cy="131"/>
            </a:xfrm>
            <a:custGeom>
              <a:avLst/>
              <a:gdLst>
                <a:gd name="T0" fmla="*/ 0 w 43"/>
                <a:gd name="T1" fmla="*/ 0 h 131"/>
                <a:gd name="T2" fmla="*/ 16 w 43"/>
                <a:gd name="T3" fmla="*/ 19 h 131"/>
                <a:gd name="T4" fmla="*/ 33 w 43"/>
                <a:gd name="T5" fmla="*/ 55 h 131"/>
                <a:gd name="T6" fmla="*/ 40 w 43"/>
                <a:gd name="T7" fmla="*/ 90 h 131"/>
                <a:gd name="T8" fmla="*/ 43 w 43"/>
                <a:gd name="T9" fmla="*/ 131 h 131"/>
              </a:gdLst>
              <a:ahLst/>
              <a:cxnLst>
                <a:cxn ang="0">
                  <a:pos x="T0" y="T1"/>
                </a:cxn>
                <a:cxn ang="0">
                  <a:pos x="T2" y="T3"/>
                </a:cxn>
                <a:cxn ang="0">
                  <a:pos x="T4" y="T5"/>
                </a:cxn>
                <a:cxn ang="0">
                  <a:pos x="T6" y="T7"/>
                </a:cxn>
                <a:cxn ang="0">
                  <a:pos x="T8" y="T9"/>
                </a:cxn>
              </a:cxnLst>
              <a:rect l="0" t="0" r="r" b="b"/>
              <a:pathLst>
                <a:path w="43" h="131">
                  <a:moveTo>
                    <a:pt x="0" y="0"/>
                  </a:moveTo>
                  <a:lnTo>
                    <a:pt x="16" y="19"/>
                  </a:lnTo>
                  <a:lnTo>
                    <a:pt x="33" y="55"/>
                  </a:lnTo>
                  <a:lnTo>
                    <a:pt x="40" y="90"/>
                  </a:lnTo>
                  <a:lnTo>
                    <a:pt x="43" y="131"/>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72476" name="Freeform 92">
              <a:extLst>
                <a:ext uri="{FF2B5EF4-FFF2-40B4-BE49-F238E27FC236}">
                  <a16:creationId xmlns:a16="http://schemas.microsoft.com/office/drawing/2014/main" id="{19AB7183-A0A4-4B11-97CE-23F41B985153}"/>
                </a:ext>
              </a:extLst>
            </p:cNvPr>
            <p:cNvSpPr>
              <a:spLocks/>
            </p:cNvSpPr>
            <p:nvPr/>
          </p:nvSpPr>
          <p:spPr bwMode="auto">
            <a:xfrm>
              <a:off x="6092" y="1027"/>
              <a:ext cx="38" cy="206"/>
            </a:xfrm>
            <a:custGeom>
              <a:avLst/>
              <a:gdLst>
                <a:gd name="T0" fmla="*/ 38 w 38"/>
                <a:gd name="T1" fmla="*/ 0 h 206"/>
                <a:gd name="T2" fmla="*/ 21 w 38"/>
                <a:gd name="T3" fmla="*/ 32 h 206"/>
                <a:gd name="T4" fmla="*/ 9 w 38"/>
                <a:gd name="T5" fmla="*/ 65 h 206"/>
                <a:gd name="T6" fmla="*/ 1 w 38"/>
                <a:gd name="T7" fmla="*/ 94 h 206"/>
                <a:gd name="T8" fmla="*/ 0 w 38"/>
                <a:gd name="T9" fmla="*/ 128 h 206"/>
                <a:gd name="T10" fmla="*/ 1 w 38"/>
                <a:gd name="T11" fmla="*/ 161 h 206"/>
                <a:gd name="T12" fmla="*/ 11 w 38"/>
                <a:gd name="T13" fmla="*/ 206 h 206"/>
              </a:gdLst>
              <a:ahLst/>
              <a:cxnLst>
                <a:cxn ang="0">
                  <a:pos x="T0" y="T1"/>
                </a:cxn>
                <a:cxn ang="0">
                  <a:pos x="T2" y="T3"/>
                </a:cxn>
                <a:cxn ang="0">
                  <a:pos x="T4" y="T5"/>
                </a:cxn>
                <a:cxn ang="0">
                  <a:pos x="T6" y="T7"/>
                </a:cxn>
                <a:cxn ang="0">
                  <a:pos x="T8" y="T9"/>
                </a:cxn>
                <a:cxn ang="0">
                  <a:pos x="T10" y="T11"/>
                </a:cxn>
                <a:cxn ang="0">
                  <a:pos x="T12" y="T13"/>
                </a:cxn>
              </a:cxnLst>
              <a:rect l="0" t="0" r="r" b="b"/>
              <a:pathLst>
                <a:path w="38" h="206">
                  <a:moveTo>
                    <a:pt x="38" y="0"/>
                  </a:moveTo>
                  <a:lnTo>
                    <a:pt x="21" y="32"/>
                  </a:lnTo>
                  <a:lnTo>
                    <a:pt x="9" y="65"/>
                  </a:lnTo>
                  <a:lnTo>
                    <a:pt x="1" y="94"/>
                  </a:lnTo>
                  <a:lnTo>
                    <a:pt x="0" y="128"/>
                  </a:lnTo>
                  <a:lnTo>
                    <a:pt x="1" y="161"/>
                  </a:lnTo>
                  <a:lnTo>
                    <a:pt x="11" y="206"/>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72477" name="Freeform 93">
              <a:extLst>
                <a:ext uri="{FF2B5EF4-FFF2-40B4-BE49-F238E27FC236}">
                  <a16:creationId xmlns:a16="http://schemas.microsoft.com/office/drawing/2014/main" id="{55E0EBA8-CAE5-4256-AE7B-5A44016DE580}"/>
                </a:ext>
              </a:extLst>
            </p:cNvPr>
            <p:cNvSpPr>
              <a:spLocks/>
            </p:cNvSpPr>
            <p:nvPr/>
          </p:nvSpPr>
          <p:spPr bwMode="auto">
            <a:xfrm>
              <a:off x="5893" y="1245"/>
              <a:ext cx="168" cy="18"/>
            </a:xfrm>
            <a:custGeom>
              <a:avLst/>
              <a:gdLst>
                <a:gd name="T0" fmla="*/ 168 w 168"/>
                <a:gd name="T1" fmla="*/ 18 h 18"/>
                <a:gd name="T2" fmla="*/ 102 w 168"/>
                <a:gd name="T3" fmla="*/ 6 h 18"/>
                <a:gd name="T4" fmla="*/ 36 w 168"/>
                <a:gd name="T5" fmla="*/ 0 h 18"/>
                <a:gd name="T6" fmla="*/ 0 w 168"/>
                <a:gd name="T7" fmla="*/ 0 h 18"/>
              </a:gdLst>
              <a:ahLst/>
              <a:cxnLst>
                <a:cxn ang="0">
                  <a:pos x="T0" y="T1"/>
                </a:cxn>
                <a:cxn ang="0">
                  <a:pos x="T2" y="T3"/>
                </a:cxn>
                <a:cxn ang="0">
                  <a:pos x="T4" y="T5"/>
                </a:cxn>
                <a:cxn ang="0">
                  <a:pos x="T6" y="T7"/>
                </a:cxn>
              </a:cxnLst>
              <a:rect l="0" t="0" r="r" b="b"/>
              <a:pathLst>
                <a:path w="168" h="18">
                  <a:moveTo>
                    <a:pt x="168" y="18"/>
                  </a:moveTo>
                  <a:lnTo>
                    <a:pt x="102" y="6"/>
                  </a:lnTo>
                  <a:lnTo>
                    <a:pt x="36" y="0"/>
                  </a:lnTo>
                  <a:lnTo>
                    <a:pt x="0" y="0"/>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72478" name="Freeform 94">
              <a:extLst>
                <a:ext uri="{FF2B5EF4-FFF2-40B4-BE49-F238E27FC236}">
                  <a16:creationId xmlns:a16="http://schemas.microsoft.com/office/drawing/2014/main" id="{E5C3F4A8-987B-4DEB-9202-6089B3D9AC87}"/>
                </a:ext>
              </a:extLst>
            </p:cNvPr>
            <p:cNvSpPr>
              <a:spLocks/>
            </p:cNvSpPr>
            <p:nvPr/>
          </p:nvSpPr>
          <p:spPr bwMode="auto">
            <a:xfrm>
              <a:off x="5824" y="1838"/>
              <a:ext cx="284" cy="361"/>
            </a:xfrm>
            <a:custGeom>
              <a:avLst/>
              <a:gdLst>
                <a:gd name="T0" fmla="*/ 0 w 284"/>
                <a:gd name="T1" fmla="*/ 0 h 361"/>
                <a:gd name="T2" fmla="*/ 13 w 284"/>
                <a:gd name="T3" fmla="*/ 21 h 361"/>
                <a:gd name="T4" fmla="*/ 42 w 284"/>
                <a:gd name="T5" fmla="*/ 43 h 361"/>
                <a:gd name="T6" fmla="*/ 76 w 284"/>
                <a:gd name="T7" fmla="*/ 73 h 361"/>
                <a:gd name="T8" fmla="*/ 105 w 284"/>
                <a:gd name="T9" fmla="*/ 120 h 361"/>
                <a:gd name="T10" fmla="*/ 123 w 284"/>
                <a:gd name="T11" fmla="*/ 148 h 361"/>
                <a:gd name="T12" fmla="*/ 162 w 284"/>
                <a:gd name="T13" fmla="*/ 160 h 361"/>
                <a:gd name="T14" fmla="*/ 197 w 284"/>
                <a:gd name="T15" fmla="*/ 176 h 361"/>
                <a:gd name="T16" fmla="*/ 234 w 284"/>
                <a:gd name="T17" fmla="*/ 201 h 361"/>
                <a:gd name="T18" fmla="*/ 247 w 284"/>
                <a:gd name="T19" fmla="*/ 215 h 361"/>
                <a:gd name="T20" fmla="*/ 260 w 284"/>
                <a:gd name="T21" fmla="*/ 232 h 361"/>
                <a:gd name="T22" fmla="*/ 274 w 284"/>
                <a:gd name="T23" fmla="*/ 262 h 361"/>
                <a:gd name="T24" fmla="*/ 283 w 284"/>
                <a:gd name="T25" fmla="*/ 290 h 361"/>
                <a:gd name="T26" fmla="*/ 284 w 284"/>
                <a:gd name="T27" fmla="*/ 317 h 361"/>
                <a:gd name="T28" fmla="*/ 281 w 284"/>
                <a:gd name="T29" fmla="*/ 344 h 361"/>
                <a:gd name="T30" fmla="*/ 273 w 284"/>
                <a:gd name="T31" fmla="*/ 361 h 3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4" h="361">
                  <a:moveTo>
                    <a:pt x="0" y="0"/>
                  </a:moveTo>
                  <a:lnTo>
                    <a:pt x="13" y="21"/>
                  </a:lnTo>
                  <a:lnTo>
                    <a:pt x="42" y="43"/>
                  </a:lnTo>
                  <a:lnTo>
                    <a:pt x="76" y="73"/>
                  </a:lnTo>
                  <a:lnTo>
                    <a:pt x="105" y="120"/>
                  </a:lnTo>
                  <a:lnTo>
                    <a:pt x="123" y="148"/>
                  </a:lnTo>
                  <a:lnTo>
                    <a:pt x="162" y="160"/>
                  </a:lnTo>
                  <a:lnTo>
                    <a:pt x="197" y="176"/>
                  </a:lnTo>
                  <a:lnTo>
                    <a:pt x="234" y="201"/>
                  </a:lnTo>
                  <a:lnTo>
                    <a:pt x="247" y="215"/>
                  </a:lnTo>
                  <a:lnTo>
                    <a:pt x="260" y="232"/>
                  </a:lnTo>
                  <a:lnTo>
                    <a:pt x="274" y="262"/>
                  </a:lnTo>
                  <a:lnTo>
                    <a:pt x="283" y="290"/>
                  </a:lnTo>
                  <a:lnTo>
                    <a:pt x="284" y="317"/>
                  </a:lnTo>
                  <a:lnTo>
                    <a:pt x="281" y="344"/>
                  </a:lnTo>
                  <a:lnTo>
                    <a:pt x="273" y="361"/>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72479" name="Freeform 95">
              <a:extLst>
                <a:ext uri="{FF2B5EF4-FFF2-40B4-BE49-F238E27FC236}">
                  <a16:creationId xmlns:a16="http://schemas.microsoft.com/office/drawing/2014/main" id="{B767E93A-9116-45C7-A542-1BD1E743B1FC}"/>
                </a:ext>
              </a:extLst>
            </p:cNvPr>
            <p:cNvSpPr>
              <a:spLocks/>
            </p:cNvSpPr>
            <p:nvPr/>
          </p:nvSpPr>
          <p:spPr bwMode="auto">
            <a:xfrm>
              <a:off x="5580" y="1862"/>
              <a:ext cx="275" cy="322"/>
            </a:xfrm>
            <a:custGeom>
              <a:avLst/>
              <a:gdLst>
                <a:gd name="T0" fmla="*/ 0 w 275"/>
                <a:gd name="T1" fmla="*/ 0 h 322"/>
                <a:gd name="T2" fmla="*/ 15 w 275"/>
                <a:gd name="T3" fmla="*/ 54 h 322"/>
                <a:gd name="T4" fmla="*/ 33 w 275"/>
                <a:gd name="T5" fmla="*/ 84 h 322"/>
                <a:gd name="T6" fmla="*/ 61 w 275"/>
                <a:gd name="T7" fmla="*/ 101 h 322"/>
                <a:gd name="T8" fmla="*/ 91 w 275"/>
                <a:gd name="T9" fmla="*/ 122 h 322"/>
                <a:gd name="T10" fmla="*/ 115 w 275"/>
                <a:gd name="T11" fmla="*/ 146 h 322"/>
                <a:gd name="T12" fmla="*/ 140 w 275"/>
                <a:gd name="T13" fmla="*/ 174 h 322"/>
                <a:gd name="T14" fmla="*/ 174 w 275"/>
                <a:gd name="T15" fmla="*/ 195 h 322"/>
                <a:gd name="T16" fmla="*/ 207 w 275"/>
                <a:gd name="T17" fmla="*/ 217 h 322"/>
                <a:gd name="T18" fmla="*/ 232 w 275"/>
                <a:gd name="T19" fmla="*/ 240 h 322"/>
                <a:gd name="T20" fmla="*/ 251 w 275"/>
                <a:gd name="T21" fmla="*/ 261 h 322"/>
                <a:gd name="T22" fmla="*/ 265 w 275"/>
                <a:gd name="T23" fmla="*/ 283 h 322"/>
                <a:gd name="T24" fmla="*/ 273 w 275"/>
                <a:gd name="T25" fmla="*/ 302 h 322"/>
                <a:gd name="T26" fmla="*/ 275 w 275"/>
                <a:gd name="T27" fmla="*/ 322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5" h="322">
                  <a:moveTo>
                    <a:pt x="0" y="0"/>
                  </a:moveTo>
                  <a:lnTo>
                    <a:pt x="15" y="54"/>
                  </a:lnTo>
                  <a:lnTo>
                    <a:pt x="33" y="84"/>
                  </a:lnTo>
                  <a:lnTo>
                    <a:pt x="61" y="101"/>
                  </a:lnTo>
                  <a:lnTo>
                    <a:pt x="91" y="122"/>
                  </a:lnTo>
                  <a:lnTo>
                    <a:pt x="115" y="146"/>
                  </a:lnTo>
                  <a:lnTo>
                    <a:pt x="140" y="174"/>
                  </a:lnTo>
                  <a:lnTo>
                    <a:pt x="174" y="195"/>
                  </a:lnTo>
                  <a:lnTo>
                    <a:pt x="207" y="217"/>
                  </a:lnTo>
                  <a:lnTo>
                    <a:pt x="232" y="240"/>
                  </a:lnTo>
                  <a:lnTo>
                    <a:pt x="251" y="261"/>
                  </a:lnTo>
                  <a:lnTo>
                    <a:pt x="265" y="283"/>
                  </a:lnTo>
                  <a:lnTo>
                    <a:pt x="273" y="302"/>
                  </a:lnTo>
                  <a:lnTo>
                    <a:pt x="275" y="322"/>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72480" name="Freeform 96">
              <a:extLst>
                <a:ext uri="{FF2B5EF4-FFF2-40B4-BE49-F238E27FC236}">
                  <a16:creationId xmlns:a16="http://schemas.microsoft.com/office/drawing/2014/main" id="{B845AEA6-4339-4506-9DBA-FDF25CB1A169}"/>
                </a:ext>
              </a:extLst>
            </p:cNvPr>
            <p:cNvSpPr>
              <a:spLocks/>
            </p:cNvSpPr>
            <p:nvPr/>
          </p:nvSpPr>
          <p:spPr bwMode="auto">
            <a:xfrm>
              <a:off x="5308" y="1853"/>
              <a:ext cx="144" cy="288"/>
            </a:xfrm>
            <a:custGeom>
              <a:avLst/>
              <a:gdLst>
                <a:gd name="T0" fmla="*/ 9 w 144"/>
                <a:gd name="T1" fmla="*/ 0 h 288"/>
                <a:gd name="T2" fmla="*/ 0 w 144"/>
                <a:gd name="T3" fmla="*/ 22 h 288"/>
                <a:gd name="T4" fmla="*/ 11 w 144"/>
                <a:gd name="T5" fmla="*/ 32 h 288"/>
                <a:gd name="T6" fmla="*/ 25 w 144"/>
                <a:gd name="T7" fmla="*/ 48 h 288"/>
                <a:gd name="T8" fmla="*/ 36 w 144"/>
                <a:gd name="T9" fmla="*/ 56 h 288"/>
                <a:gd name="T10" fmla="*/ 47 w 144"/>
                <a:gd name="T11" fmla="*/ 67 h 288"/>
                <a:gd name="T12" fmla="*/ 56 w 144"/>
                <a:gd name="T13" fmla="*/ 79 h 288"/>
                <a:gd name="T14" fmla="*/ 64 w 144"/>
                <a:gd name="T15" fmla="*/ 91 h 288"/>
                <a:gd name="T16" fmla="*/ 72 w 144"/>
                <a:gd name="T17" fmla="*/ 105 h 288"/>
                <a:gd name="T18" fmla="*/ 95 w 144"/>
                <a:gd name="T19" fmla="*/ 123 h 288"/>
                <a:gd name="T20" fmla="*/ 110 w 144"/>
                <a:gd name="T21" fmla="*/ 136 h 288"/>
                <a:gd name="T22" fmla="*/ 121 w 144"/>
                <a:gd name="T23" fmla="*/ 150 h 288"/>
                <a:gd name="T24" fmla="*/ 131 w 144"/>
                <a:gd name="T25" fmla="*/ 166 h 288"/>
                <a:gd name="T26" fmla="*/ 136 w 144"/>
                <a:gd name="T27" fmla="*/ 179 h 288"/>
                <a:gd name="T28" fmla="*/ 141 w 144"/>
                <a:gd name="T29" fmla="*/ 197 h 288"/>
                <a:gd name="T30" fmla="*/ 144 w 144"/>
                <a:gd name="T31" fmla="*/ 218 h 288"/>
                <a:gd name="T32" fmla="*/ 143 w 144"/>
                <a:gd name="T33" fmla="*/ 243 h 288"/>
                <a:gd name="T34" fmla="*/ 139 w 144"/>
                <a:gd name="T35" fmla="*/ 262 h 288"/>
                <a:gd name="T36" fmla="*/ 134 w 144"/>
                <a:gd name="T37" fmla="*/ 276 h 288"/>
                <a:gd name="T38" fmla="*/ 127 w 144"/>
                <a:gd name="T39" fmla="*/ 28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4" h="288">
                  <a:moveTo>
                    <a:pt x="9" y="0"/>
                  </a:moveTo>
                  <a:lnTo>
                    <a:pt x="0" y="22"/>
                  </a:lnTo>
                  <a:lnTo>
                    <a:pt x="11" y="32"/>
                  </a:lnTo>
                  <a:lnTo>
                    <a:pt x="25" y="48"/>
                  </a:lnTo>
                  <a:lnTo>
                    <a:pt x="36" y="56"/>
                  </a:lnTo>
                  <a:lnTo>
                    <a:pt x="47" y="67"/>
                  </a:lnTo>
                  <a:lnTo>
                    <a:pt x="56" y="79"/>
                  </a:lnTo>
                  <a:lnTo>
                    <a:pt x="64" y="91"/>
                  </a:lnTo>
                  <a:lnTo>
                    <a:pt x="72" y="105"/>
                  </a:lnTo>
                  <a:lnTo>
                    <a:pt x="95" y="123"/>
                  </a:lnTo>
                  <a:lnTo>
                    <a:pt x="110" y="136"/>
                  </a:lnTo>
                  <a:lnTo>
                    <a:pt x="121" y="150"/>
                  </a:lnTo>
                  <a:lnTo>
                    <a:pt x="131" y="166"/>
                  </a:lnTo>
                  <a:lnTo>
                    <a:pt x="136" y="179"/>
                  </a:lnTo>
                  <a:lnTo>
                    <a:pt x="141" y="197"/>
                  </a:lnTo>
                  <a:lnTo>
                    <a:pt x="144" y="218"/>
                  </a:lnTo>
                  <a:lnTo>
                    <a:pt x="143" y="243"/>
                  </a:lnTo>
                  <a:lnTo>
                    <a:pt x="139" y="262"/>
                  </a:lnTo>
                  <a:lnTo>
                    <a:pt x="134" y="276"/>
                  </a:lnTo>
                  <a:lnTo>
                    <a:pt x="127" y="288"/>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72481" name="Freeform 97">
              <a:extLst>
                <a:ext uri="{FF2B5EF4-FFF2-40B4-BE49-F238E27FC236}">
                  <a16:creationId xmlns:a16="http://schemas.microsoft.com/office/drawing/2014/main" id="{5479542F-4655-4C35-8B85-E9AA4551ED7D}"/>
                </a:ext>
              </a:extLst>
            </p:cNvPr>
            <p:cNvSpPr>
              <a:spLocks/>
            </p:cNvSpPr>
            <p:nvPr/>
          </p:nvSpPr>
          <p:spPr bwMode="auto">
            <a:xfrm>
              <a:off x="5835" y="1352"/>
              <a:ext cx="29" cy="98"/>
            </a:xfrm>
            <a:custGeom>
              <a:avLst/>
              <a:gdLst>
                <a:gd name="T0" fmla="*/ 29 w 29"/>
                <a:gd name="T1" fmla="*/ 0 h 98"/>
                <a:gd name="T2" fmla="*/ 22 w 29"/>
                <a:gd name="T3" fmla="*/ 10 h 98"/>
                <a:gd name="T4" fmla="*/ 14 w 29"/>
                <a:gd name="T5" fmla="*/ 27 h 98"/>
                <a:gd name="T6" fmla="*/ 9 w 29"/>
                <a:gd name="T7" fmla="*/ 41 h 98"/>
                <a:gd name="T8" fmla="*/ 4 w 29"/>
                <a:gd name="T9" fmla="*/ 54 h 98"/>
                <a:gd name="T10" fmla="*/ 1 w 29"/>
                <a:gd name="T11" fmla="*/ 68 h 98"/>
                <a:gd name="T12" fmla="*/ 0 w 29"/>
                <a:gd name="T13" fmla="*/ 81 h 98"/>
                <a:gd name="T14" fmla="*/ 1 w 29"/>
                <a:gd name="T15" fmla="*/ 98 h 9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8">
                  <a:moveTo>
                    <a:pt x="29" y="0"/>
                  </a:moveTo>
                  <a:lnTo>
                    <a:pt x="22" y="10"/>
                  </a:lnTo>
                  <a:lnTo>
                    <a:pt x="14" y="27"/>
                  </a:lnTo>
                  <a:lnTo>
                    <a:pt x="9" y="41"/>
                  </a:lnTo>
                  <a:lnTo>
                    <a:pt x="4" y="54"/>
                  </a:lnTo>
                  <a:lnTo>
                    <a:pt x="1" y="68"/>
                  </a:lnTo>
                  <a:lnTo>
                    <a:pt x="0" y="81"/>
                  </a:lnTo>
                  <a:lnTo>
                    <a:pt x="1" y="98"/>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72482" name="Freeform 98">
              <a:extLst>
                <a:ext uri="{FF2B5EF4-FFF2-40B4-BE49-F238E27FC236}">
                  <a16:creationId xmlns:a16="http://schemas.microsoft.com/office/drawing/2014/main" id="{12A91F73-C0D0-4516-A85D-3A9DC7CEDA8E}"/>
                </a:ext>
              </a:extLst>
            </p:cNvPr>
            <p:cNvSpPr>
              <a:spLocks/>
            </p:cNvSpPr>
            <p:nvPr/>
          </p:nvSpPr>
          <p:spPr bwMode="auto">
            <a:xfrm>
              <a:off x="5097" y="1478"/>
              <a:ext cx="108" cy="42"/>
            </a:xfrm>
            <a:custGeom>
              <a:avLst/>
              <a:gdLst>
                <a:gd name="T0" fmla="*/ 0 w 108"/>
                <a:gd name="T1" fmla="*/ 0 h 42"/>
                <a:gd name="T2" fmla="*/ 36 w 108"/>
                <a:gd name="T3" fmla="*/ 0 h 42"/>
                <a:gd name="T4" fmla="*/ 78 w 108"/>
                <a:gd name="T5" fmla="*/ 12 h 42"/>
                <a:gd name="T6" fmla="*/ 108 w 108"/>
                <a:gd name="T7" fmla="*/ 42 h 42"/>
              </a:gdLst>
              <a:ahLst/>
              <a:cxnLst>
                <a:cxn ang="0">
                  <a:pos x="T0" y="T1"/>
                </a:cxn>
                <a:cxn ang="0">
                  <a:pos x="T2" y="T3"/>
                </a:cxn>
                <a:cxn ang="0">
                  <a:pos x="T4" y="T5"/>
                </a:cxn>
                <a:cxn ang="0">
                  <a:pos x="T6" y="T7"/>
                </a:cxn>
              </a:cxnLst>
              <a:rect l="0" t="0" r="r" b="b"/>
              <a:pathLst>
                <a:path w="108" h="42">
                  <a:moveTo>
                    <a:pt x="0" y="0"/>
                  </a:moveTo>
                  <a:lnTo>
                    <a:pt x="36" y="0"/>
                  </a:lnTo>
                  <a:lnTo>
                    <a:pt x="78" y="12"/>
                  </a:lnTo>
                  <a:lnTo>
                    <a:pt x="108" y="42"/>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72483" name="Freeform 99">
              <a:extLst>
                <a:ext uri="{FF2B5EF4-FFF2-40B4-BE49-F238E27FC236}">
                  <a16:creationId xmlns:a16="http://schemas.microsoft.com/office/drawing/2014/main" id="{0A69C101-188E-48B1-9FA9-32AE2B0BC641}"/>
                </a:ext>
              </a:extLst>
            </p:cNvPr>
            <p:cNvSpPr>
              <a:spLocks/>
            </p:cNvSpPr>
            <p:nvPr/>
          </p:nvSpPr>
          <p:spPr bwMode="auto">
            <a:xfrm>
              <a:off x="5433" y="1880"/>
              <a:ext cx="661" cy="113"/>
            </a:xfrm>
            <a:custGeom>
              <a:avLst/>
              <a:gdLst>
                <a:gd name="T0" fmla="*/ 661 w 661"/>
                <a:gd name="T1" fmla="*/ 5 h 113"/>
                <a:gd name="T2" fmla="*/ 632 w 661"/>
                <a:gd name="T3" fmla="*/ 0 h 113"/>
                <a:gd name="T4" fmla="*/ 600 w 661"/>
                <a:gd name="T5" fmla="*/ 0 h 113"/>
                <a:gd name="T6" fmla="*/ 566 w 661"/>
                <a:gd name="T7" fmla="*/ 7 h 113"/>
                <a:gd name="T8" fmla="*/ 536 w 661"/>
                <a:gd name="T9" fmla="*/ 19 h 113"/>
                <a:gd name="T10" fmla="*/ 512 w 661"/>
                <a:gd name="T11" fmla="*/ 35 h 113"/>
                <a:gd name="T12" fmla="*/ 487 w 661"/>
                <a:gd name="T13" fmla="*/ 60 h 113"/>
                <a:gd name="T14" fmla="*/ 454 w 661"/>
                <a:gd name="T15" fmla="*/ 56 h 113"/>
                <a:gd name="T16" fmla="*/ 413 w 661"/>
                <a:gd name="T17" fmla="*/ 57 h 113"/>
                <a:gd name="T18" fmla="*/ 373 w 661"/>
                <a:gd name="T19" fmla="*/ 60 h 113"/>
                <a:gd name="T20" fmla="*/ 335 w 661"/>
                <a:gd name="T21" fmla="*/ 67 h 113"/>
                <a:gd name="T22" fmla="*/ 299 w 661"/>
                <a:gd name="T23" fmla="*/ 79 h 113"/>
                <a:gd name="T24" fmla="*/ 270 w 661"/>
                <a:gd name="T25" fmla="*/ 96 h 113"/>
                <a:gd name="T26" fmla="*/ 247 w 661"/>
                <a:gd name="T27" fmla="*/ 113 h 113"/>
                <a:gd name="T28" fmla="*/ 177 w 661"/>
                <a:gd name="T29" fmla="*/ 65 h 113"/>
                <a:gd name="T30" fmla="*/ 135 w 661"/>
                <a:gd name="T31" fmla="*/ 57 h 113"/>
                <a:gd name="T32" fmla="*/ 94 w 661"/>
                <a:gd name="T33" fmla="*/ 59 h 113"/>
                <a:gd name="T34" fmla="*/ 54 w 661"/>
                <a:gd name="T35" fmla="*/ 64 h 113"/>
                <a:gd name="T36" fmla="*/ 27 w 661"/>
                <a:gd name="T37" fmla="*/ 70 h 113"/>
                <a:gd name="T38" fmla="*/ 0 w 661"/>
                <a:gd name="T39" fmla="*/ 79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61" h="113">
                  <a:moveTo>
                    <a:pt x="661" y="5"/>
                  </a:moveTo>
                  <a:lnTo>
                    <a:pt x="632" y="0"/>
                  </a:lnTo>
                  <a:lnTo>
                    <a:pt x="600" y="0"/>
                  </a:lnTo>
                  <a:lnTo>
                    <a:pt x="566" y="7"/>
                  </a:lnTo>
                  <a:lnTo>
                    <a:pt x="536" y="19"/>
                  </a:lnTo>
                  <a:lnTo>
                    <a:pt x="512" y="35"/>
                  </a:lnTo>
                  <a:lnTo>
                    <a:pt x="487" y="60"/>
                  </a:lnTo>
                  <a:lnTo>
                    <a:pt x="454" y="56"/>
                  </a:lnTo>
                  <a:lnTo>
                    <a:pt x="413" y="57"/>
                  </a:lnTo>
                  <a:lnTo>
                    <a:pt x="373" y="60"/>
                  </a:lnTo>
                  <a:lnTo>
                    <a:pt x="335" y="67"/>
                  </a:lnTo>
                  <a:lnTo>
                    <a:pt x="299" y="79"/>
                  </a:lnTo>
                  <a:lnTo>
                    <a:pt x="270" y="96"/>
                  </a:lnTo>
                  <a:lnTo>
                    <a:pt x="247" y="113"/>
                  </a:lnTo>
                  <a:lnTo>
                    <a:pt x="177" y="65"/>
                  </a:lnTo>
                  <a:lnTo>
                    <a:pt x="135" y="57"/>
                  </a:lnTo>
                  <a:lnTo>
                    <a:pt x="94" y="59"/>
                  </a:lnTo>
                  <a:lnTo>
                    <a:pt x="54" y="64"/>
                  </a:lnTo>
                  <a:lnTo>
                    <a:pt x="27" y="70"/>
                  </a:lnTo>
                  <a:lnTo>
                    <a:pt x="0" y="79"/>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72484" name="Freeform 100">
              <a:extLst>
                <a:ext uri="{FF2B5EF4-FFF2-40B4-BE49-F238E27FC236}">
                  <a16:creationId xmlns:a16="http://schemas.microsoft.com/office/drawing/2014/main" id="{E390AF80-1740-4804-82E5-80211B83CF43}"/>
                </a:ext>
              </a:extLst>
            </p:cNvPr>
            <p:cNvSpPr>
              <a:spLocks/>
            </p:cNvSpPr>
            <p:nvPr/>
          </p:nvSpPr>
          <p:spPr bwMode="auto">
            <a:xfrm>
              <a:off x="6046" y="1939"/>
              <a:ext cx="102" cy="25"/>
            </a:xfrm>
            <a:custGeom>
              <a:avLst/>
              <a:gdLst>
                <a:gd name="T0" fmla="*/ 102 w 102"/>
                <a:gd name="T1" fmla="*/ 2 h 25"/>
                <a:gd name="T2" fmla="*/ 76 w 102"/>
                <a:gd name="T3" fmla="*/ 0 h 25"/>
                <a:gd name="T4" fmla="*/ 45 w 102"/>
                <a:gd name="T5" fmla="*/ 3 h 25"/>
                <a:gd name="T6" fmla="*/ 22 w 102"/>
                <a:gd name="T7" fmla="*/ 11 h 25"/>
                <a:gd name="T8" fmla="*/ 0 w 102"/>
                <a:gd name="T9" fmla="*/ 25 h 25"/>
              </a:gdLst>
              <a:ahLst/>
              <a:cxnLst>
                <a:cxn ang="0">
                  <a:pos x="T0" y="T1"/>
                </a:cxn>
                <a:cxn ang="0">
                  <a:pos x="T2" y="T3"/>
                </a:cxn>
                <a:cxn ang="0">
                  <a:pos x="T4" y="T5"/>
                </a:cxn>
                <a:cxn ang="0">
                  <a:pos x="T6" y="T7"/>
                </a:cxn>
                <a:cxn ang="0">
                  <a:pos x="T8" y="T9"/>
                </a:cxn>
              </a:cxnLst>
              <a:rect l="0" t="0" r="r" b="b"/>
              <a:pathLst>
                <a:path w="102" h="25">
                  <a:moveTo>
                    <a:pt x="102" y="2"/>
                  </a:moveTo>
                  <a:lnTo>
                    <a:pt x="76" y="0"/>
                  </a:lnTo>
                  <a:lnTo>
                    <a:pt x="45" y="3"/>
                  </a:lnTo>
                  <a:lnTo>
                    <a:pt x="22" y="11"/>
                  </a:lnTo>
                  <a:lnTo>
                    <a:pt x="0" y="25"/>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72485" name="Freeform 101">
              <a:extLst>
                <a:ext uri="{FF2B5EF4-FFF2-40B4-BE49-F238E27FC236}">
                  <a16:creationId xmlns:a16="http://schemas.microsoft.com/office/drawing/2014/main" id="{5D58952F-30BD-4F2B-BE6A-4FB4769C199C}"/>
                </a:ext>
              </a:extLst>
            </p:cNvPr>
            <p:cNvSpPr>
              <a:spLocks/>
            </p:cNvSpPr>
            <p:nvPr/>
          </p:nvSpPr>
          <p:spPr bwMode="auto">
            <a:xfrm>
              <a:off x="5829" y="1991"/>
              <a:ext cx="145" cy="57"/>
            </a:xfrm>
            <a:custGeom>
              <a:avLst/>
              <a:gdLst>
                <a:gd name="T0" fmla="*/ 145 w 145"/>
                <a:gd name="T1" fmla="*/ 3 h 57"/>
                <a:gd name="T2" fmla="*/ 111 w 145"/>
                <a:gd name="T3" fmla="*/ 0 h 57"/>
                <a:gd name="T4" fmla="*/ 81 w 145"/>
                <a:gd name="T5" fmla="*/ 6 h 57"/>
                <a:gd name="T6" fmla="*/ 47 w 145"/>
                <a:gd name="T7" fmla="*/ 18 h 57"/>
                <a:gd name="T8" fmla="*/ 22 w 145"/>
                <a:gd name="T9" fmla="*/ 33 h 57"/>
                <a:gd name="T10" fmla="*/ 0 w 145"/>
                <a:gd name="T11" fmla="*/ 57 h 57"/>
              </a:gdLst>
              <a:ahLst/>
              <a:cxnLst>
                <a:cxn ang="0">
                  <a:pos x="T0" y="T1"/>
                </a:cxn>
                <a:cxn ang="0">
                  <a:pos x="T2" y="T3"/>
                </a:cxn>
                <a:cxn ang="0">
                  <a:pos x="T4" y="T5"/>
                </a:cxn>
                <a:cxn ang="0">
                  <a:pos x="T6" y="T7"/>
                </a:cxn>
                <a:cxn ang="0">
                  <a:pos x="T8" y="T9"/>
                </a:cxn>
                <a:cxn ang="0">
                  <a:pos x="T10" y="T11"/>
                </a:cxn>
              </a:cxnLst>
              <a:rect l="0" t="0" r="r" b="b"/>
              <a:pathLst>
                <a:path w="145" h="57">
                  <a:moveTo>
                    <a:pt x="145" y="3"/>
                  </a:moveTo>
                  <a:lnTo>
                    <a:pt x="111" y="0"/>
                  </a:lnTo>
                  <a:lnTo>
                    <a:pt x="81" y="6"/>
                  </a:lnTo>
                  <a:lnTo>
                    <a:pt x="47" y="18"/>
                  </a:lnTo>
                  <a:lnTo>
                    <a:pt x="22" y="33"/>
                  </a:lnTo>
                  <a:lnTo>
                    <a:pt x="0" y="57"/>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72486" name="Freeform 102">
              <a:extLst>
                <a:ext uri="{FF2B5EF4-FFF2-40B4-BE49-F238E27FC236}">
                  <a16:creationId xmlns:a16="http://schemas.microsoft.com/office/drawing/2014/main" id="{C0F8BAFF-704B-45C7-9C62-DAD9F39A7E6B}"/>
                </a:ext>
              </a:extLst>
            </p:cNvPr>
            <p:cNvSpPr>
              <a:spLocks/>
            </p:cNvSpPr>
            <p:nvPr/>
          </p:nvSpPr>
          <p:spPr bwMode="auto">
            <a:xfrm>
              <a:off x="5579" y="2027"/>
              <a:ext cx="140" cy="15"/>
            </a:xfrm>
            <a:custGeom>
              <a:avLst/>
              <a:gdLst>
                <a:gd name="T0" fmla="*/ 140 w 140"/>
                <a:gd name="T1" fmla="*/ 7 h 15"/>
                <a:gd name="T2" fmla="*/ 106 w 140"/>
                <a:gd name="T3" fmla="*/ 0 h 15"/>
                <a:gd name="T4" fmla="*/ 74 w 140"/>
                <a:gd name="T5" fmla="*/ 0 h 15"/>
                <a:gd name="T6" fmla="*/ 39 w 140"/>
                <a:gd name="T7" fmla="*/ 5 h 15"/>
                <a:gd name="T8" fmla="*/ 0 w 140"/>
                <a:gd name="T9" fmla="*/ 15 h 15"/>
              </a:gdLst>
              <a:ahLst/>
              <a:cxnLst>
                <a:cxn ang="0">
                  <a:pos x="T0" y="T1"/>
                </a:cxn>
                <a:cxn ang="0">
                  <a:pos x="T2" y="T3"/>
                </a:cxn>
                <a:cxn ang="0">
                  <a:pos x="T4" y="T5"/>
                </a:cxn>
                <a:cxn ang="0">
                  <a:pos x="T6" y="T7"/>
                </a:cxn>
                <a:cxn ang="0">
                  <a:pos x="T8" y="T9"/>
                </a:cxn>
              </a:cxnLst>
              <a:rect l="0" t="0" r="r" b="b"/>
              <a:pathLst>
                <a:path w="140" h="15">
                  <a:moveTo>
                    <a:pt x="140" y="7"/>
                  </a:moveTo>
                  <a:lnTo>
                    <a:pt x="106" y="0"/>
                  </a:lnTo>
                  <a:lnTo>
                    <a:pt x="74" y="0"/>
                  </a:lnTo>
                  <a:lnTo>
                    <a:pt x="39" y="5"/>
                  </a:lnTo>
                  <a:lnTo>
                    <a:pt x="0" y="15"/>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72487" name="Freeform 103">
              <a:extLst>
                <a:ext uri="{FF2B5EF4-FFF2-40B4-BE49-F238E27FC236}">
                  <a16:creationId xmlns:a16="http://schemas.microsoft.com/office/drawing/2014/main" id="{632BF83F-4D09-4DBB-8D40-ED03ECE995C9}"/>
                </a:ext>
              </a:extLst>
            </p:cNvPr>
            <p:cNvSpPr>
              <a:spLocks/>
            </p:cNvSpPr>
            <p:nvPr/>
          </p:nvSpPr>
          <p:spPr bwMode="auto">
            <a:xfrm>
              <a:off x="5211" y="1956"/>
              <a:ext cx="144" cy="38"/>
            </a:xfrm>
            <a:custGeom>
              <a:avLst/>
              <a:gdLst>
                <a:gd name="T0" fmla="*/ 144 w 144"/>
                <a:gd name="T1" fmla="*/ 2 h 38"/>
                <a:gd name="T2" fmla="*/ 110 w 144"/>
                <a:gd name="T3" fmla="*/ 0 h 38"/>
                <a:gd name="T4" fmla="*/ 76 w 144"/>
                <a:gd name="T5" fmla="*/ 1 h 38"/>
                <a:gd name="T6" fmla="*/ 43 w 144"/>
                <a:gd name="T7" fmla="*/ 8 h 38"/>
                <a:gd name="T8" fmla="*/ 18 w 144"/>
                <a:gd name="T9" fmla="*/ 21 h 38"/>
                <a:gd name="T10" fmla="*/ 0 w 144"/>
                <a:gd name="T11" fmla="*/ 38 h 38"/>
              </a:gdLst>
              <a:ahLst/>
              <a:cxnLst>
                <a:cxn ang="0">
                  <a:pos x="T0" y="T1"/>
                </a:cxn>
                <a:cxn ang="0">
                  <a:pos x="T2" y="T3"/>
                </a:cxn>
                <a:cxn ang="0">
                  <a:pos x="T4" y="T5"/>
                </a:cxn>
                <a:cxn ang="0">
                  <a:pos x="T6" y="T7"/>
                </a:cxn>
                <a:cxn ang="0">
                  <a:pos x="T8" y="T9"/>
                </a:cxn>
                <a:cxn ang="0">
                  <a:pos x="T10" y="T11"/>
                </a:cxn>
              </a:cxnLst>
              <a:rect l="0" t="0" r="r" b="b"/>
              <a:pathLst>
                <a:path w="144" h="38">
                  <a:moveTo>
                    <a:pt x="144" y="2"/>
                  </a:moveTo>
                  <a:lnTo>
                    <a:pt x="110" y="0"/>
                  </a:lnTo>
                  <a:lnTo>
                    <a:pt x="76" y="1"/>
                  </a:lnTo>
                  <a:lnTo>
                    <a:pt x="43" y="8"/>
                  </a:lnTo>
                  <a:lnTo>
                    <a:pt x="18" y="21"/>
                  </a:lnTo>
                  <a:lnTo>
                    <a:pt x="0" y="38"/>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72488" name="Freeform 104">
              <a:extLst>
                <a:ext uri="{FF2B5EF4-FFF2-40B4-BE49-F238E27FC236}">
                  <a16:creationId xmlns:a16="http://schemas.microsoft.com/office/drawing/2014/main" id="{7EF62B19-852F-466C-BB6E-F03EEE970878}"/>
                </a:ext>
              </a:extLst>
            </p:cNvPr>
            <p:cNvSpPr>
              <a:spLocks/>
            </p:cNvSpPr>
            <p:nvPr/>
          </p:nvSpPr>
          <p:spPr bwMode="auto">
            <a:xfrm>
              <a:off x="5134" y="1870"/>
              <a:ext cx="174" cy="13"/>
            </a:xfrm>
            <a:custGeom>
              <a:avLst/>
              <a:gdLst>
                <a:gd name="T0" fmla="*/ 174 w 174"/>
                <a:gd name="T1" fmla="*/ 7 h 13"/>
                <a:gd name="T2" fmla="*/ 133 w 174"/>
                <a:gd name="T3" fmla="*/ 1 h 13"/>
                <a:gd name="T4" fmla="*/ 95 w 174"/>
                <a:gd name="T5" fmla="*/ 0 h 13"/>
                <a:gd name="T6" fmla="*/ 63 w 174"/>
                <a:gd name="T7" fmla="*/ 1 h 13"/>
                <a:gd name="T8" fmla="*/ 33 w 174"/>
                <a:gd name="T9" fmla="*/ 4 h 13"/>
                <a:gd name="T10" fmla="*/ 0 w 174"/>
                <a:gd name="T11" fmla="*/ 13 h 13"/>
              </a:gdLst>
              <a:ahLst/>
              <a:cxnLst>
                <a:cxn ang="0">
                  <a:pos x="T0" y="T1"/>
                </a:cxn>
                <a:cxn ang="0">
                  <a:pos x="T2" y="T3"/>
                </a:cxn>
                <a:cxn ang="0">
                  <a:pos x="T4" y="T5"/>
                </a:cxn>
                <a:cxn ang="0">
                  <a:pos x="T6" y="T7"/>
                </a:cxn>
                <a:cxn ang="0">
                  <a:pos x="T8" y="T9"/>
                </a:cxn>
                <a:cxn ang="0">
                  <a:pos x="T10" y="T11"/>
                </a:cxn>
              </a:cxnLst>
              <a:rect l="0" t="0" r="r" b="b"/>
              <a:pathLst>
                <a:path w="174" h="13">
                  <a:moveTo>
                    <a:pt x="174" y="7"/>
                  </a:moveTo>
                  <a:lnTo>
                    <a:pt x="133" y="1"/>
                  </a:lnTo>
                  <a:lnTo>
                    <a:pt x="95" y="0"/>
                  </a:lnTo>
                  <a:lnTo>
                    <a:pt x="63" y="1"/>
                  </a:lnTo>
                  <a:lnTo>
                    <a:pt x="33" y="4"/>
                  </a:lnTo>
                  <a:lnTo>
                    <a:pt x="0" y="13"/>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272504" name="Group 120">
            <a:extLst>
              <a:ext uri="{FF2B5EF4-FFF2-40B4-BE49-F238E27FC236}">
                <a16:creationId xmlns:a16="http://schemas.microsoft.com/office/drawing/2014/main" id="{EE6FA362-4AFE-4AB5-9A4F-44F3CACFEED6}"/>
              </a:ext>
            </a:extLst>
          </p:cNvPr>
          <p:cNvGrpSpPr>
            <a:grpSpLocks/>
          </p:cNvGrpSpPr>
          <p:nvPr/>
        </p:nvGrpSpPr>
        <p:grpSpPr bwMode="auto">
          <a:xfrm rot="1038166">
            <a:off x="5411788" y="5626100"/>
            <a:ext cx="1144587" cy="838200"/>
            <a:chOff x="3409" y="3546"/>
            <a:chExt cx="721" cy="528"/>
          </a:xfrm>
        </p:grpSpPr>
        <p:sp>
          <p:nvSpPr>
            <p:cNvPr id="272502" name="Text Box 118">
              <a:extLst>
                <a:ext uri="{FF2B5EF4-FFF2-40B4-BE49-F238E27FC236}">
                  <a16:creationId xmlns:a16="http://schemas.microsoft.com/office/drawing/2014/main" id="{6547ACC4-E299-4F5F-A345-7F54C9DE907F}"/>
                </a:ext>
              </a:extLst>
            </p:cNvPr>
            <p:cNvSpPr txBox="1">
              <a:spLocks noChangeArrowheads="1"/>
            </p:cNvSpPr>
            <p:nvPr/>
          </p:nvSpPr>
          <p:spPr bwMode="auto">
            <a:xfrm rot="-2669089">
              <a:off x="3409" y="3595"/>
              <a:ext cx="71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r>
                <a:rPr lang="en-US" altLang="en-US">
                  <a:solidFill>
                    <a:schemeClr val="bg1"/>
                  </a:solidFill>
                  <a:latin typeface="Bradley Hand ITC" panose="03070402050302030203" pitchFamily="66" charset="0"/>
                </a:rPr>
                <a:t>Cathy .</a:t>
              </a:r>
              <a:endParaRPr lang="en-US" altLang="en-US">
                <a:latin typeface="Bradley Hand ITC" panose="03070402050302030203" pitchFamily="66" charset="0"/>
              </a:endParaRPr>
            </a:p>
          </p:txBody>
        </p:sp>
        <p:sp>
          <p:nvSpPr>
            <p:cNvPr id="272503" name="Line 119">
              <a:extLst>
                <a:ext uri="{FF2B5EF4-FFF2-40B4-BE49-F238E27FC236}">
                  <a16:creationId xmlns:a16="http://schemas.microsoft.com/office/drawing/2014/main" id="{F6A3DCE6-0A0E-4EEA-A5BC-9489C5D8501E}"/>
                </a:ext>
              </a:extLst>
            </p:cNvPr>
            <p:cNvSpPr>
              <a:spLocks noChangeShapeType="1"/>
            </p:cNvSpPr>
            <p:nvPr/>
          </p:nvSpPr>
          <p:spPr bwMode="auto">
            <a:xfrm flipV="1">
              <a:off x="3506" y="3546"/>
              <a:ext cx="624" cy="528"/>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aphicFrame>
        <p:nvGraphicFramePr>
          <p:cNvPr id="272440" name="Object 56">
            <a:extLst>
              <a:ext uri="{FF2B5EF4-FFF2-40B4-BE49-F238E27FC236}">
                <a16:creationId xmlns:a16="http://schemas.microsoft.com/office/drawing/2014/main" id="{85782AB5-5414-4922-A294-29CFE3D49149}"/>
              </a:ext>
            </a:extLst>
          </p:cNvPr>
          <p:cNvGraphicFramePr>
            <a:graphicFrameLocks noChangeAspect="1"/>
          </p:cNvGraphicFramePr>
          <p:nvPr/>
        </p:nvGraphicFramePr>
        <p:xfrm>
          <a:off x="7543800" y="5334000"/>
          <a:ext cx="995363" cy="973138"/>
        </p:xfrm>
        <a:graphic>
          <a:graphicData uri="http://schemas.openxmlformats.org/presentationml/2006/ole">
            <mc:AlternateContent xmlns:mc="http://schemas.openxmlformats.org/markup-compatibility/2006">
              <mc:Choice xmlns:v="urn:schemas-microsoft-com:vml" Requires="v">
                <p:oleObj spid="_x0000_s278547" name="Clip" r:id="rId5" imgW="3360240" imgH="3283920" progId="MS_ClipArt_Gallery.2">
                  <p:embed/>
                </p:oleObj>
              </mc:Choice>
              <mc:Fallback>
                <p:oleObj name="Clip" r:id="rId5" imgW="3360240" imgH="3283920" progId="MS_ClipArt_Gallery.2">
                  <p:embed/>
                  <p:pic>
                    <p:nvPicPr>
                      <p:cNvPr id="0" name="Object 5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43800" y="5334000"/>
                        <a:ext cx="995363" cy="973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2513" name="Object 129">
            <a:extLst>
              <a:ext uri="{FF2B5EF4-FFF2-40B4-BE49-F238E27FC236}">
                <a16:creationId xmlns:a16="http://schemas.microsoft.com/office/drawing/2014/main" id="{54E4B509-84DE-483E-80EF-7A768D14700A}"/>
              </a:ext>
            </a:extLst>
          </p:cNvPr>
          <p:cNvGraphicFramePr>
            <a:graphicFrameLocks noChangeAspect="1"/>
          </p:cNvGraphicFramePr>
          <p:nvPr/>
        </p:nvGraphicFramePr>
        <p:xfrm>
          <a:off x="5029200" y="4800600"/>
          <a:ext cx="838200" cy="557213"/>
        </p:xfrm>
        <a:graphic>
          <a:graphicData uri="http://schemas.openxmlformats.org/presentationml/2006/ole">
            <mc:AlternateContent xmlns:mc="http://schemas.openxmlformats.org/markup-compatibility/2006">
              <mc:Choice xmlns:v="urn:schemas-microsoft-com:vml" Requires="v">
                <p:oleObj spid="_x0000_s278548" name="Clip" r:id="rId7" imgW="5124240" imgH="3406680" progId="MS_ClipArt_Gallery.2">
                  <p:embed/>
                </p:oleObj>
              </mc:Choice>
              <mc:Fallback>
                <p:oleObj name="Clip" r:id="rId7" imgW="5124240" imgH="3406680" progId="MS_ClipArt_Gallery.2">
                  <p:embed/>
                  <p:pic>
                    <p:nvPicPr>
                      <p:cNvPr id="0" name="Object 12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29200" y="4800600"/>
                        <a:ext cx="838200" cy="557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2">
            <a:extLst>
              <a:ext uri="{FF2B5EF4-FFF2-40B4-BE49-F238E27FC236}">
                <a16:creationId xmlns:a16="http://schemas.microsoft.com/office/drawing/2014/main" id="{0324DA00-5F9C-4C22-AB57-5226A9EF60B9}"/>
              </a:ext>
            </a:extLst>
          </p:cNvPr>
          <p:cNvSpPr>
            <a:spLocks noGrp="1" noChangeArrowheads="1"/>
          </p:cNvSpPr>
          <p:nvPr>
            <p:ph type="title"/>
          </p:nvPr>
        </p:nvSpPr>
        <p:spPr>
          <a:xfrm>
            <a:off x="406400" y="152400"/>
            <a:ext cx="8280400" cy="1143000"/>
          </a:xfrm>
        </p:spPr>
        <p:txBody>
          <a:bodyPr/>
          <a:lstStyle/>
          <a:p>
            <a:r>
              <a:rPr lang="en-US" altLang="en-US"/>
              <a:t>Seller Protection</a:t>
            </a:r>
          </a:p>
        </p:txBody>
      </p:sp>
      <p:sp>
        <p:nvSpPr>
          <p:cNvPr id="273411" name="Rectangle 3">
            <a:extLst>
              <a:ext uri="{FF2B5EF4-FFF2-40B4-BE49-F238E27FC236}">
                <a16:creationId xmlns:a16="http://schemas.microsoft.com/office/drawing/2014/main" id="{90F88227-8BE8-4A03-A348-0513BE8338F8}"/>
              </a:ext>
            </a:extLst>
          </p:cNvPr>
          <p:cNvSpPr>
            <a:spLocks noGrp="1" noChangeArrowheads="1"/>
          </p:cNvSpPr>
          <p:nvPr>
            <p:ph idx="1"/>
          </p:nvPr>
        </p:nvSpPr>
        <p:spPr>
          <a:xfrm>
            <a:off x="304800" y="1676400"/>
            <a:ext cx="8686800" cy="4171950"/>
          </a:xfrm>
        </p:spPr>
        <p:txBody>
          <a:bodyPr>
            <a:normAutofit fontScale="92500" lnSpcReduction="20000"/>
          </a:bodyPr>
          <a:lstStyle/>
          <a:p>
            <a:r>
              <a:rPr lang="en-US" altLang="en-US"/>
              <a:t>Sellers must be protected against:</a:t>
            </a:r>
          </a:p>
          <a:p>
            <a:pPr lvl="1">
              <a:lnSpc>
                <a:spcPct val="90000"/>
              </a:lnSpc>
            </a:pPr>
            <a:r>
              <a:rPr lang="en-US" altLang="en-US"/>
              <a:t>Use of their names by others</a:t>
            </a:r>
          </a:p>
          <a:p>
            <a:pPr lvl="1">
              <a:lnSpc>
                <a:spcPct val="90000"/>
              </a:lnSpc>
            </a:pPr>
            <a:r>
              <a:rPr lang="en-US" altLang="en-US"/>
              <a:t>Use of their unique words and phrases, names, and slogans and their web addresses</a:t>
            </a:r>
          </a:p>
          <a:p>
            <a:pPr lvl="1">
              <a:lnSpc>
                <a:spcPct val="90000"/>
              </a:lnSpc>
            </a:pPr>
            <a:r>
              <a:rPr lang="en-US" altLang="en-US"/>
              <a:t>Dealing with customers that deny that they placed an order</a:t>
            </a:r>
          </a:p>
          <a:p>
            <a:pPr lvl="1">
              <a:lnSpc>
                <a:spcPct val="90000"/>
              </a:lnSpc>
            </a:pPr>
            <a:r>
              <a:rPr lang="en-US" altLang="en-US"/>
              <a:t>Several other potential legal issues are related to sellers’ protection</a:t>
            </a:r>
          </a:p>
          <a:p>
            <a:pPr lvl="1">
              <a:lnSpc>
                <a:spcPct val="90000"/>
              </a:lnSpc>
            </a:pPr>
            <a:r>
              <a:rPr lang="en-US" altLang="en-US"/>
              <a:t>Customers downloading copyrighted software and/or knowledge and selling it to others</a:t>
            </a:r>
          </a:p>
          <a:p>
            <a:pPr lvl="1">
              <a:lnSpc>
                <a:spcPct val="90000"/>
              </a:lnSpc>
            </a:pPr>
            <a:r>
              <a:rPr lang="en-US" altLang="en-US"/>
              <a:t>Not being properly paid for products and services provided</a:t>
            </a:r>
          </a:p>
        </p:txBody>
      </p:sp>
      <p:sp>
        <p:nvSpPr>
          <p:cNvPr id="4" name="Slide Number Placeholder 4">
            <a:extLst>
              <a:ext uri="{FF2B5EF4-FFF2-40B4-BE49-F238E27FC236}">
                <a16:creationId xmlns:a16="http://schemas.microsoft.com/office/drawing/2014/main" id="{C496347A-532E-4130-8902-7E0F59068191}"/>
              </a:ext>
            </a:extLst>
          </p:cNvPr>
          <p:cNvSpPr>
            <a:spLocks noGrp="1"/>
          </p:cNvSpPr>
          <p:nvPr>
            <p:ph type="sldNum" sz="quarter" idx="4294967295"/>
          </p:nvPr>
        </p:nvSpPr>
        <p:spPr>
          <a:xfrm>
            <a:off x="7239000" y="6362700"/>
            <a:ext cx="1905000" cy="457200"/>
          </a:xfrm>
        </p:spPr>
        <p:txBody>
          <a:bodyPr/>
          <a:lstStyle/>
          <a:p>
            <a:fld id="{1886BD17-0306-452A-99A4-B87276EE14BF}" type="slidenum">
              <a:rPr lang="en-US" altLang="en-US"/>
              <a:pPr/>
              <a:t>35</a:t>
            </a:fld>
            <a:endParaRPr lang="en-US"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Rectangle 2">
            <a:extLst>
              <a:ext uri="{FF2B5EF4-FFF2-40B4-BE49-F238E27FC236}">
                <a16:creationId xmlns:a16="http://schemas.microsoft.com/office/drawing/2014/main" id="{182EE57E-E177-42A3-A7FE-8031BCADB9EA}"/>
              </a:ext>
            </a:extLst>
          </p:cNvPr>
          <p:cNvSpPr>
            <a:spLocks noGrp="1" noChangeArrowheads="1"/>
          </p:cNvSpPr>
          <p:nvPr>
            <p:ph type="title"/>
          </p:nvPr>
        </p:nvSpPr>
        <p:spPr>
          <a:xfrm>
            <a:off x="406400" y="152400"/>
            <a:ext cx="8280400" cy="1143000"/>
          </a:xfrm>
        </p:spPr>
        <p:txBody>
          <a:bodyPr/>
          <a:lstStyle/>
          <a:p>
            <a:r>
              <a:rPr lang="en-US" altLang="en-US"/>
              <a:t>Managerial Issues</a:t>
            </a:r>
          </a:p>
        </p:txBody>
      </p:sp>
      <p:sp>
        <p:nvSpPr>
          <p:cNvPr id="274435" name="Rectangle 3">
            <a:extLst>
              <a:ext uri="{FF2B5EF4-FFF2-40B4-BE49-F238E27FC236}">
                <a16:creationId xmlns:a16="http://schemas.microsoft.com/office/drawing/2014/main" id="{D92D8692-79AA-4632-A885-0FCC0076D6A9}"/>
              </a:ext>
            </a:extLst>
          </p:cNvPr>
          <p:cNvSpPr>
            <a:spLocks noGrp="1" noChangeArrowheads="1"/>
          </p:cNvSpPr>
          <p:nvPr>
            <p:ph idx="1"/>
          </p:nvPr>
        </p:nvSpPr>
        <p:spPr>
          <a:xfrm>
            <a:off x="381000" y="1905000"/>
            <a:ext cx="8458200" cy="4171950"/>
          </a:xfrm>
        </p:spPr>
        <p:txBody>
          <a:bodyPr>
            <a:normAutofit fontScale="92500"/>
          </a:bodyPr>
          <a:lstStyle/>
          <a:p>
            <a:r>
              <a:rPr lang="en-US" altLang="en-US" sz="2600" dirty="0"/>
              <a:t>Multinational corporations face different cultures in the different countries in which they are doing business</a:t>
            </a:r>
          </a:p>
          <a:p>
            <a:r>
              <a:rPr lang="en-US" altLang="en-US" sz="2600" dirty="0"/>
              <a:t>Issues of privacy, ethics, and so on may seem to be tangential to running a business, but ignoring them may hinder the operation of many organizations</a:t>
            </a:r>
          </a:p>
          <a:p>
            <a:r>
              <a:rPr lang="en-US" altLang="en-US" sz="2600" dirty="0"/>
              <a:t>The impact of electronic commerce and the Internet can be so strong that the entire manner in which companies do business will be changed, with significant impacts on procedures, people, organizational structure, management, and business processes</a:t>
            </a:r>
          </a:p>
          <a:p>
            <a:endParaRPr lang="en-US" altLang="en-US" sz="2600" dirty="0"/>
          </a:p>
        </p:txBody>
      </p:sp>
      <p:sp>
        <p:nvSpPr>
          <p:cNvPr id="4" name="Slide Number Placeholder 4">
            <a:extLst>
              <a:ext uri="{FF2B5EF4-FFF2-40B4-BE49-F238E27FC236}">
                <a16:creationId xmlns:a16="http://schemas.microsoft.com/office/drawing/2014/main" id="{81410490-38F8-4B04-A7CB-B64E17534CCF}"/>
              </a:ext>
            </a:extLst>
          </p:cNvPr>
          <p:cNvSpPr>
            <a:spLocks noGrp="1"/>
          </p:cNvSpPr>
          <p:nvPr>
            <p:ph type="sldNum" sz="quarter" idx="4294967295"/>
          </p:nvPr>
        </p:nvSpPr>
        <p:spPr>
          <a:xfrm>
            <a:off x="7239000" y="6362700"/>
            <a:ext cx="1905000" cy="457200"/>
          </a:xfrm>
        </p:spPr>
        <p:txBody>
          <a:bodyPr/>
          <a:lstStyle/>
          <a:p>
            <a:fld id="{D1518577-7963-42AC-95D9-4A41970FAF67}" type="slidenum">
              <a:rPr lang="en-US" altLang="en-US"/>
              <a:pPr/>
              <a:t>36</a:t>
            </a:fld>
            <a:endParaRPr lang="en-US"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8A1C1-B1DD-4C9B-9FC8-3B642F9BF605}"/>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C5291EE3-AB7A-4B58-9D20-1A0BD6694BAE}"/>
              </a:ext>
            </a:extLst>
          </p:cNvPr>
          <p:cNvSpPr>
            <a:spLocks noGrp="1"/>
          </p:cNvSpPr>
          <p:nvPr>
            <p:ph idx="1"/>
          </p:nvPr>
        </p:nvSpPr>
        <p:spPr/>
        <p:txBody>
          <a:bodyPr/>
          <a:lstStyle/>
          <a:p>
            <a:r>
              <a:rPr lang="en-US" altLang="en-US" sz="3200" dirty="0"/>
              <a:t>Chapter 10: Public Policy:</a:t>
            </a:r>
            <a:br>
              <a:rPr lang="en-US" altLang="en-US" sz="3200" dirty="0"/>
            </a:br>
            <a:r>
              <a:rPr lang="en-US" altLang="en-US" sz="3200" dirty="0"/>
              <a:t>From Legal Issues to Privacy, Prentice Hall 2000.</a:t>
            </a:r>
            <a:endParaRPr lang="en-US" dirty="0"/>
          </a:p>
        </p:txBody>
      </p:sp>
    </p:spTree>
    <p:extLst>
      <p:ext uri="{BB962C8B-B14F-4D97-AF65-F5344CB8AC3E}">
        <p14:creationId xmlns:p14="http://schemas.microsoft.com/office/powerpoint/2010/main" val="32381320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a:extLst>
              <a:ext uri="{FF2B5EF4-FFF2-40B4-BE49-F238E27FC236}">
                <a16:creationId xmlns:a16="http://schemas.microsoft.com/office/drawing/2014/main" id="{F03956BC-29FD-4A9B-A3DF-961C7AD0328A}"/>
              </a:ext>
            </a:extLst>
          </p:cNvPr>
          <p:cNvSpPr>
            <a:spLocks noGrp="1" noChangeArrowheads="1"/>
          </p:cNvSpPr>
          <p:nvPr>
            <p:ph type="title"/>
          </p:nvPr>
        </p:nvSpPr>
        <p:spPr>
          <a:xfrm>
            <a:off x="0" y="76200"/>
            <a:ext cx="9144000" cy="1143000"/>
          </a:xfrm>
        </p:spPr>
        <p:txBody>
          <a:bodyPr/>
          <a:lstStyle/>
          <a:p>
            <a:r>
              <a:rPr lang="en-US" altLang="en-US" sz="4000" dirty="0"/>
              <a:t>Legal and Ethical Issues: An Overview</a:t>
            </a:r>
          </a:p>
        </p:txBody>
      </p:sp>
      <p:sp>
        <p:nvSpPr>
          <p:cNvPr id="223235" name="Rectangle 3">
            <a:extLst>
              <a:ext uri="{FF2B5EF4-FFF2-40B4-BE49-F238E27FC236}">
                <a16:creationId xmlns:a16="http://schemas.microsoft.com/office/drawing/2014/main" id="{E9C34E53-0047-4D4D-BA30-D68EF432F37C}"/>
              </a:ext>
            </a:extLst>
          </p:cNvPr>
          <p:cNvSpPr>
            <a:spLocks noGrp="1" noChangeArrowheads="1"/>
          </p:cNvSpPr>
          <p:nvPr>
            <p:ph idx="1"/>
          </p:nvPr>
        </p:nvSpPr>
        <p:spPr>
          <a:xfrm>
            <a:off x="272143" y="1343024"/>
            <a:ext cx="8458200" cy="4507269"/>
          </a:xfrm>
        </p:spPr>
        <p:txBody>
          <a:bodyPr>
            <a:normAutofit fontScale="92500" lnSpcReduction="10000"/>
          </a:bodyPr>
          <a:lstStyle/>
          <a:p>
            <a:pPr>
              <a:lnSpc>
                <a:spcPct val="95000"/>
              </a:lnSpc>
            </a:pPr>
            <a:r>
              <a:rPr lang="en-US" altLang="en-US" dirty="0"/>
              <a:t>Privacy</a:t>
            </a:r>
          </a:p>
          <a:p>
            <a:pPr>
              <a:lnSpc>
                <a:spcPct val="95000"/>
              </a:lnSpc>
            </a:pPr>
            <a:r>
              <a:rPr lang="en-US" altLang="en-US" dirty="0"/>
              <a:t>Intellectual Property</a:t>
            </a:r>
          </a:p>
          <a:p>
            <a:pPr lvl="1">
              <a:lnSpc>
                <a:spcPct val="95000"/>
              </a:lnSpc>
            </a:pPr>
            <a:r>
              <a:rPr lang="en-US" altLang="en-US" sz="2400" dirty="0"/>
              <a:t>Difficult to protect since it is easy and inexpensive to copy and disseminate digitized information</a:t>
            </a:r>
          </a:p>
          <a:p>
            <a:pPr>
              <a:lnSpc>
                <a:spcPct val="95000"/>
              </a:lnSpc>
            </a:pPr>
            <a:r>
              <a:rPr lang="en-US" altLang="en-US" dirty="0"/>
              <a:t>Free Speech</a:t>
            </a:r>
          </a:p>
          <a:p>
            <a:pPr lvl="1">
              <a:lnSpc>
                <a:spcPct val="95000"/>
              </a:lnSpc>
            </a:pPr>
            <a:r>
              <a:rPr lang="en-US" altLang="en-US" sz="2400" dirty="0"/>
              <a:t>Internet provides the largest opportunity for free speech</a:t>
            </a:r>
            <a:endParaRPr lang="en-US" altLang="en-US" dirty="0"/>
          </a:p>
          <a:p>
            <a:pPr>
              <a:lnSpc>
                <a:spcPct val="95000"/>
              </a:lnSpc>
            </a:pPr>
            <a:r>
              <a:rPr lang="en-US" altLang="en-US" dirty="0"/>
              <a:t>Taxation</a:t>
            </a:r>
          </a:p>
          <a:p>
            <a:pPr lvl="1">
              <a:lnSpc>
                <a:spcPct val="95000"/>
              </a:lnSpc>
            </a:pPr>
            <a:r>
              <a:rPr lang="en-US" altLang="en-US" sz="2400" dirty="0"/>
              <a:t>Illegal to impose new sales taxes on Internet business at the present time</a:t>
            </a:r>
          </a:p>
          <a:p>
            <a:pPr>
              <a:lnSpc>
                <a:spcPct val="95000"/>
              </a:lnSpc>
            </a:pPr>
            <a:r>
              <a:rPr lang="en-US" altLang="en-US" dirty="0"/>
              <a:t>Consumer Protection</a:t>
            </a:r>
          </a:p>
          <a:p>
            <a:pPr lvl="1">
              <a:lnSpc>
                <a:spcPct val="95000"/>
              </a:lnSpc>
            </a:pPr>
            <a:r>
              <a:rPr lang="en-US" altLang="en-US" sz="2400" dirty="0"/>
              <a:t>Many legal issues are related to electronic trade</a:t>
            </a:r>
          </a:p>
        </p:txBody>
      </p:sp>
      <p:sp>
        <p:nvSpPr>
          <p:cNvPr id="4" name="Slide Number Placeholder 4">
            <a:extLst>
              <a:ext uri="{FF2B5EF4-FFF2-40B4-BE49-F238E27FC236}">
                <a16:creationId xmlns:a16="http://schemas.microsoft.com/office/drawing/2014/main" id="{4E6ED52A-CB29-41D6-9A71-8E3841D3CDD7}"/>
              </a:ext>
            </a:extLst>
          </p:cNvPr>
          <p:cNvSpPr>
            <a:spLocks noGrp="1"/>
          </p:cNvSpPr>
          <p:nvPr>
            <p:ph type="sldNum" sz="quarter" idx="4294967295"/>
          </p:nvPr>
        </p:nvSpPr>
        <p:spPr>
          <a:xfrm>
            <a:off x="7239000" y="6362700"/>
            <a:ext cx="1905000" cy="457200"/>
          </a:xfrm>
        </p:spPr>
        <p:txBody>
          <a:bodyPr/>
          <a:lstStyle/>
          <a:p>
            <a:fld id="{FA2C8340-EE7C-4124-8AB9-A3493CACA3F8}" type="slidenum">
              <a:rPr lang="en-US" altLang="en-US"/>
              <a:pPr/>
              <a:t>4</a:t>
            </a:fld>
            <a:endParaRPr lang="en-US"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a:extLst>
              <a:ext uri="{FF2B5EF4-FFF2-40B4-BE49-F238E27FC236}">
                <a16:creationId xmlns:a16="http://schemas.microsoft.com/office/drawing/2014/main" id="{4E4374B6-FFD4-4A99-A78E-CCAE75E1BA12}"/>
              </a:ext>
            </a:extLst>
          </p:cNvPr>
          <p:cNvSpPr>
            <a:spLocks noGrp="1" noChangeArrowheads="1"/>
          </p:cNvSpPr>
          <p:nvPr>
            <p:ph type="title"/>
          </p:nvPr>
        </p:nvSpPr>
        <p:spPr>
          <a:xfrm>
            <a:off x="406400" y="152400"/>
            <a:ext cx="8280400" cy="1143000"/>
          </a:xfrm>
        </p:spPr>
        <p:txBody>
          <a:bodyPr/>
          <a:lstStyle/>
          <a:p>
            <a:r>
              <a:rPr lang="en-US" altLang="en-US" dirty="0"/>
              <a:t>Ethical Issues</a:t>
            </a:r>
          </a:p>
        </p:txBody>
      </p:sp>
      <p:sp>
        <p:nvSpPr>
          <p:cNvPr id="224259" name="Rectangle 3">
            <a:extLst>
              <a:ext uri="{FF2B5EF4-FFF2-40B4-BE49-F238E27FC236}">
                <a16:creationId xmlns:a16="http://schemas.microsoft.com/office/drawing/2014/main" id="{3B8E1F4C-168B-4BFC-BF4C-16BE9FFDCE3E}"/>
              </a:ext>
            </a:extLst>
          </p:cNvPr>
          <p:cNvSpPr>
            <a:spLocks noGrp="1" noChangeArrowheads="1"/>
          </p:cNvSpPr>
          <p:nvPr>
            <p:ph idx="1"/>
          </p:nvPr>
        </p:nvSpPr>
        <p:spPr>
          <a:xfrm>
            <a:off x="595086" y="1550437"/>
            <a:ext cx="8178800" cy="4171950"/>
          </a:xfrm>
        </p:spPr>
        <p:txBody>
          <a:bodyPr/>
          <a:lstStyle/>
          <a:p>
            <a:pPr algn="just"/>
            <a:r>
              <a:rPr lang="en-US" altLang="en-US" dirty="0"/>
              <a:t>What is considered to be right and wrong?</a:t>
            </a:r>
          </a:p>
          <a:p>
            <a:pPr algn="just"/>
            <a:endParaRPr lang="en-US" altLang="en-US" dirty="0"/>
          </a:p>
          <a:p>
            <a:pPr algn="just"/>
            <a:r>
              <a:rPr lang="en-US" altLang="en-US" dirty="0"/>
              <a:t>What is unethical is not necessarily illegal.</a:t>
            </a:r>
          </a:p>
          <a:p>
            <a:pPr algn="just"/>
            <a:endParaRPr lang="en-US" altLang="en-US" dirty="0"/>
          </a:p>
          <a:p>
            <a:pPr algn="just"/>
            <a:r>
              <a:rPr lang="en-US" altLang="en-US" dirty="0"/>
              <a:t>Whether these actions are considered unethical depends on the organization, country, and the specific circumstances surrounding the scenarios.</a:t>
            </a:r>
          </a:p>
        </p:txBody>
      </p:sp>
      <p:sp>
        <p:nvSpPr>
          <p:cNvPr id="4" name="Slide Number Placeholder 4">
            <a:extLst>
              <a:ext uri="{FF2B5EF4-FFF2-40B4-BE49-F238E27FC236}">
                <a16:creationId xmlns:a16="http://schemas.microsoft.com/office/drawing/2014/main" id="{526AF5EE-C688-4A2B-9014-A4F913209825}"/>
              </a:ext>
            </a:extLst>
          </p:cNvPr>
          <p:cNvSpPr>
            <a:spLocks noGrp="1"/>
          </p:cNvSpPr>
          <p:nvPr>
            <p:ph type="sldNum" sz="quarter" idx="4294967295"/>
          </p:nvPr>
        </p:nvSpPr>
        <p:spPr>
          <a:xfrm>
            <a:off x="7239000" y="6362700"/>
            <a:ext cx="1905000" cy="457200"/>
          </a:xfrm>
        </p:spPr>
        <p:txBody>
          <a:bodyPr/>
          <a:lstStyle/>
          <a:p>
            <a:fld id="{9E7984E5-04EF-48FF-82F8-C9F6EF69B1A3}" type="slidenum">
              <a:rPr lang="en-US" altLang="en-US"/>
              <a:pPr/>
              <a:t>5</a:t>
            </a:fld>
            <a:endParaRPr lang="en-US"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a:extLst>
              <a:ext uri="{FF2B5EF4-FFF2-40B4-BE49-F238E27FC236}">
                <a16:creationId xmlns:a16="http://schemas.microsoft.com/office/drawing/2014/main" id="{0EEEAB82-9B0C-4075-B9E5-1B001C885EB0}"/>
              </a:ext>
            </a:extLst>
          </p:cNvPr>
          <p:cNvSpPr>
            <a:spLocks noGrp="1" noChangeArrowheads="1"/>
          </p:cNvSpPr>
          <p:nvPr>
            <p:ph type="title"/>
          </p:nvPr>
        </p:nvSpPr>
        <p:spPr>
          <a:xfrm>
            <a:off x="406400" y="152400"/>
            <a:ext cx="8280400" cy="1143000"/>
          </a:xfrm>
        </p:spPr>
        <p:txBody>
          <a:bodyPr/>
          <a:lstStyle/>
          <a:p>
            <a:r>
              <a:rPr lang="en-US" altLang="en-US"/>
              <a:t>Ethical Issues </a:t>
            </a:r>
            <a:r>
              <a:rPr lang="en-US" altLang="en-US" sz="3600" i="1"/>
              <a:t>(cont.)</a:t>
            </a:r>
            <a:endParaRPr lang="en-US" altLang="en-US"/>
          </a:p>
        </p:txBody>
      </p:sp>
      <p:sp>
        <p:nvSpPr>
          <p:cNvPr id="225283" name="Rectangle 3">
            <a:extLst>
              <a:ext uri="{FF2B5EF4-FFF2-40B4-BE49-F238E27FC236}">
                <a16:creationId xmlns:a16="http://schemas.microsoft.com/office/drawing/2014/main" id="{82C6D30D-F6EF-4672-B7F9-6ADB6635E00E}"/>
              </a:ext>
            </a:extLst>
          </p:cNvPr>
          <p:cNvSpPr>
            <a:spLocks noGrp="1" noChangeArrowheads="1"/>
          </p:cNvSpPr>
          <p:nvPr>
            <p:ph idx="1"/>
          </p:nvPr>
        </p:nvSpPr>
        <p:spPr/>
        <p:txBody>
          <a:bodyPr/>
          <a:lstStyle/>
          <a:p>
            <a:pPr algn="just"/>
            <a:r>
              <a:rPr lang="en-US" altLang="en-US" sz="3400" dirty="0"/>
              <a:t>Code of Ethics</a:t>
            </a:r>
          </a:p>
          <a:p>
            <a:pPr lvl="1" algn="just"/>
            <a:r>
              <a:rPr lang="en-US" altLang="en-US" sz="3000" dirty="0"/>
              <a:t>Many companies and professional organizations develop their own codes of ethics</a:t>
            </a:r>
          </a:p>
          <a:p>
            <a:pPr lvl="1" algn="just"/>
            <a:r>
              <a:rPr lang="en-US" altLang="en-US" sz="3000" dirty="0"/>
              <a:t>A collection of principles intended as a guide for its members</a:t>
            </a:r>
          </a:p>
          <a:p>
            <a:pPr lvl="1" algn="just"/>
            <a:r>
              <a:rPr lang="en-US" altLang="en-US" sz="3000" dirty="0"/>
              <a:t>A guide for members of a company or an association</a:t>
            </a:r>
          </a:p>
          <a:p>
            <a:pPr lvl="1" algn="just"/>
            <a:endParaRPr lang="en-US" altLang="en-US" sz="3000" dirty="0"/>
          </a:p>
        </p:txBody>
      </p:sp>
      <p:sp>
        <p:nvSpPr>
          <p:cNvPr id="4" name="Slide Number Placeholder 4">
            <a:extLst>
              <a:ext uri="{FF2B5EF4-FFF2-40B4-BE49-F238E27FC236}">
                <a16:creationId xmlns:a16="http://schemas.microsoft.com/office/drawing/2014/main" id="{5F3D32C9-9E89-4086-AA1E-405952D73F1D}"/>
              </a:ext>
            </a:extLst>
          </p:cNvPr>
          <p:cNvSpPr>
            <a:spLocks noGrp="1"/>
          </p:cNvSpPr>
          <p:nvPr>
            <p:ph type="sldNum" sz="quarter" idx="4294967295"/>
          </p:nvPr>
        </p:nvSpPr>
        <p:spPr>
          <a:xfrm>
            <a:off x="7239000" y="6362700"/>
            <a:ext cx="1905000" cy="457200"/>
          </a:xfrm>
        </p:spPr>
        <p:txBody>
          <a:bodyPr/>
          <a:lstStyle/>
          <a:p>
            <a:fld id="{8578804E-BF32-4BA1-B618-06A27CFE1CA8}" type="slidenum">
              <a:rPr lang="en-US" altLang="en-US"/>
              <a:pPr/>
              <a:t>6</a:t>
            </a:fld>
            <a:endParaRPr lang="en-US"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19" name="Rectangle 15">
            <a:extLst>
              <a:ext uri="{FF2B5EF4-FFF2-40B4-BE49-F238E27FC236}">
                <a16:creationId xmlns:a16="http://schemas.microsoft.com/office/drawing/2014/main" id="{2D8FE909-F536-45E4-89F0-CC2926B0B336}"/>
              </a:ext>
            </a:extLst>
          </p:cNvPr>
          <p:cNvSpPr>
            <a:spLocks noGrp="1" noChangeArrowheads="1"/>
          </p:cNvSpPr>
          <p:nvPr>
            <p:ph type="title"/>
          </p:nvPr>
        </p:nvSpPr>
        <p:spPr/>
        <p:txBody>
          <a:bodyPr>
            <a:normAutofit fontScale="90000"/>
          </a:bodyPr>
          <a:lstStyle/>
          <a:p>
            <a:r>
              <a:rPr lang="en-US" altLang="en-US" sz="4000"/>
              <a:t>Organize IT Ethical Issues into a Framework</a:t>
            </a:r>
          </a:p>
        </p:txBody>
      </p:sp>
      <p:sp>
        <p:nvSpPr>
          <p:cNvPr id="11" name="Slide Number Placeholder 4">
            <a:extLst>
              <a:ext uri="{FF2B5EF4-FFF2-40B4-BE49-F238E27FC236}">
                <a16:creationId xmlns:a16="http://schemas.microsoft.com/office/drawing/2014/main" id="{C5C7A0E1-751A-436C-8B35-DC2E03445FCF}"/>
              </a:ext>
            </a:extLst>
          </p:cNvPr>
          <p:cNvSpPr>
            <a:spLocks noGrp="1"/>
          </p:cNvSpPr>
          <p:nvPr>
            <p:ph type="sldNum" sz="quarter" idx="4294967295"/>
          </p:nvPr>
        </p:nvSpPr>
        <p:spPr>
          <a:xfrm>
            <a:off x="7239000" y="6362700"/>
            <a:ext cx="1905000" cy="457200"/>
          </a:xfrm>
        </p:spPr>
        <p:txBody>
          <a:bodyPr/>
          <a:lstStyle/>
          <a:p>
            <a:fld id="{DDB8EC0E-4983-4C0F-9DF3-CA261B8B0965}" type="slidenum">
              <a:rPr lang="en-US" altLang="en-US"/>
              <a:pPr/>
              <a:t>7</a:t>
            </a:fld>
            <a:endParaRPr lang="en-US" altLang="en-US"/>
          </a:p>
        </p:txBody>
      </p:sp>
      <p:sp>
        <p:nvSpPr>
          <p:cNvPr id="226308" name="Rectangle 4">
            <a:extLst>
              <a:ext uri="{FF2B5EF4-FFF2-40B4-BE49-F238E27FC236}">
                <a16:creationId xmlns:a16="http://schemas.microsoft.com/office/drawing/2014/main" id="{936157B1-068E-49EB-9A36-1870A68B802D}"/>
              </a:ext>
            </a:extLst>
          </p:cNvPr>
          <p:cNvSpPr>
            <a:spLocks noChangeArrowheads="1"/>
          </p:cNvSpPr>
          <p:nvPr/>
        </p:nvSpPr>
        <p:spPr bwMode="auto">
          <a:xfrm>
            <a:off x="533400" y="1905000"/>
            <a:ext cx="4191000" cy="1905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lgn="l">
              <a:spcBef>
                <a:spcPct val="20000"/>
              </a:spcBef>
              <a:buClr>
                <a:schemeClr val="accent2"/>
              </a:buClr>
              <a:buFont typeface="Monotype Sorts" pitchFamily="2" charset="2"/>
              <a:buChar char="z"/>
              <a:defRPr kumimoji="1" sz="3000">
                <a:solidFill>
                  <a:srgbClr val="99FFCC"/>
                </a:solidFill>
                <a:latin typeface="Arial" panose="020B0604020202020204" pitchFamily="34" charset="0"/>
              </a:defRPr>
            </a:lvl1pPr>
            <a:lvl2pPr marL="742950" indent="-285750" algn="l">
              <a:spcBef>
                <a:spcPct val="20000"/>
              </a:spcBef>
              <a:buClr>
                <a:schemeClr val="accent2"/>
              </a:buClr>
              <a:buFont typeface="Monotype Sorts" pitchFamily="2" charset="2"/>
              <a:buChar char="y"/>
              <a:defRPr kumimoji="1" sz="2600">
                <a:solidFill>
                  <a:schemeClr val="bg1"/>
                </a:solidFill>
                <a:latin typeface="Arial" panose="020B0604020202020204" pitchFamily="34" charset="0"/>
              </a:defRPr>
            </a:lvl2pPr>
            <a:lvl3pPr marL="1143000" indent="-228600" algn="l">
              <a:spcBef>
                <a:spcPct val="20000"/>
              </a:spcBef>
              <a:buClr>
                <a:schemeClr val="accent2"/>
              </a:buClr>
              <a:buFont typeface="Monotype Sorts" pitchFamily="2" charset="2"/>
              <a:buChar char="x"/>
              <a:defRPr kumimoji="1" sz="2200">
                <a:solidFill>
                  <a:schemeClr val="bg1"/>
                </a:solidFill>
                <a:latin typeface="Arial" panose="020B0604020202020204" pitchFamily="34" charset="0"/>
              </a:defRPr>
            </a:lvl3pPr>
            <a:lvl4pPr marL="1600200" indent="-228600" algn="l">
              <a:spcBef>
                <a:spcPct val="20000"/>
              </a:spcBef>
              <a:buClr>
                <a:schemeClr val="accent2"/>
              </a:buClr>
              <a:buChar char="•"/>
              <a:defRPr kumimoji="1" sz="2000">
                <a:solidFill>
                  <a:srgbClr val="FFFFCC"/>
                </a:solidFill>
                <a:latin typeface="Arial" panose="020B0604020202020204" pitchFamily="34" charset="0"/>
              </a:defRPr>
            </a:lvl4pPr>
            <a:lvl5pPr marL="2057400" indent="-228600" algn="l">
              <a:spcBef>
                <a:spcPct val="20000"/>
              </a:spcBef>
              <a:buClr>
                <a:schemeClr val="accent2"/>
              </a:buClr>
              <a:buChar char="–"/>
              <a:defRPr kumimoji="1" sz="2000">
                <a:solidFill>
                  <a:schemeClr val="bg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kumimoji="1" sz="2000">
                <a:solidFill>
                  <a:schemeClr val="bg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kumimoji="1" sz="2000">
                <a:solidFill>
                  <a:schemeClr val="bg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kumimoji="1" sz="2000">
                <a:solidFill>
                  <a:schemeClr val="bg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kumimoji="1" sz="2000">
                <a:solidFill>
                  <a:schemeClr val="bg1"/>
                </a:solidFill>
                <a:latin typeface="Arial" panose="020B0604020202020204" pitchFamily="34" charset="0"/>
              </a:defRPr>
            </a:lvl9pPr>
          </a:lstStyle>
          <a:p>
            <a:pPr lvl="1"/>
            <a:r>
              <a:rPr lang="en-US" altLang="en-US" b="0" dirty="0">
                <a:solidFill>
                  <a:schemeClr val="tx1"/>
                </a:solidFill>
              </a:rPr>
              <a:t>Privacy</a:t>
            </a:r>
          </a:p>
          <a:p>
            <a:pPr lvl="2"/>
            <a:r>
              <a:rPr lang="en-US" altLang="en-US" b="0" dirty="0">
                <a:solidFill>
                  <a:schemeClr val="tx1"/>
                </a:solidFill>
              </a:rPr>
              <a:t>Collection, storage, and dissemination of information about individuals</a:t>
            </a:r>
          </a:p>
        </p:txBody>
      </p:sp>
      <p:sp>
        <p:nvSpPr>
          <p:cNvPr id="226309" name="Rectangle 5">
            <a:extLst>
              <a:ext uri="{FF2B5EF4-FFF2-40B4-BE49-F238E27FC236}">
                <a16:creationId xmlns:a16="http://schemas.microsoft.com/office/drawing/2014/main" id="{5047CEF3-C3FE-4B3C-A400-F3CBE8846B40}"/>
              </a:ext>
            </a:extLst>
          </p:cNvPr>
          <p:cNvSpPr>
            <a:spLocks noChangeArrowheads="1"/>
          </p:cNvSpPr>
          <p:nvPr/>
        </p:nvSpPr>
        <p:spPr bwMode="auto">
          <a:xfrm>
            <a:off x="533400" y="3962400"/>
            <a:ext cx="3810000" cy="129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lgn="l">
              <a:spcBef>
                <a:spcPct val="20000"/>
              </a:spcBef>
              <a:buClr>
                <a:schemeClr val="accent2"/>
              </a:buClr>
              <a:buFont typeface="Monotype Sorts" pitchFamily="2" charset="2"/>
              <a:buChar char="z"/>
              <a:defRPr kumimoji="1" sz="3000">
                <a:solidFill>
                  <a:srgbClr val="99FFCC"/>
                </a:solidFill>
                <a:latin typeface="Arial" panose="020B0604020202020204" pitchFamily="34" charset="0"/>
              </a:defRPr>
            </a:lvl1pPr>
            <a:lvl2pPr marL="742950" indent="-285750" algn="l">
              <a:spcBef>
                <a:spcPct val="20000"/>
              </a:spcBef>
              <a:buClr>
                <a:schemeClr val="accent2"/>
              </a:buClr>
              <a:buFont typeface="Monotype Sorts" pitchFamily="2" charset="2"/>
              <a:buChar char="y"/>
              <a:defRPr kumimoji="1" sz="2600">
                <a:solidFill>
                  <a:schemeClr val="bg1"/>
                </a:solidFill>
                <a:latin typeface="Arial" panose="020B0604020202020204" pitchFamily="34" charset="0"/>
              </a:defRPr>
            </a:lvl2pPr>
            <a:lvl3pPr marL="1143000" indent="-228600" algn="l">
              <a:spcBef>
                <a:spcPct val="20000"/>
              </a:spcBef>
              <a:buClr>
                <a:schemeClr val="accent2"/>
              </a:buClr>
              <a:buFont typeface="Monotype Sorts" pitchFamily="2" charset="2"/>
              <a:buChar char="x"/>
              <a:defRPr kumimoji="1" sz="2200">
                <a:solidFill>
                  <a:schemeClr val="bg1"/>
                </a:solidFill>
                <a:latin typeface="Arial" panose="020B0604020202020204" pitchFamily="34" charset="0"/>
              </a:defRPr>
            </a:lvl3pPr>
            <a:lvl4pPr marL="1600200" indent="-228600" algn="l">
              <a:spcBef>
                <a:spcPct val="20000"/>
              </a:spcBef>
              <a:buClr>
                <a:schemeClr val="accent2"/>
              </a:buClr>
              <a:buChar char="•"/>
              <a:defRPr kumimoji="1" sz="2000">
                <a:solidFill>
                  <a:srgbClr val="FFFFCC"/>
                </a:solidFill>
                <a:latin typeface="Arial" panose="020B0604020202020204" pitchFamily="34" charset="0"/>
              </a:defRPr>
            </a:lvl4pPr>
            <a:lvl5pPr marL="2057400" indent="-228600" algn="l">
              <a:spcBef>
                <a:spcPct val="20000"/>
              </a:spcBef>
              <a:buClr>
                <a:schemeClr val="accent2"/>
              </a:buClr>
              <a:buChar char="–"/>
              <a:defRPr kumimoji="1" sz="2000">
                <a:solidFill>
                  <a:schemeClr val="bg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kumimoji="1" sz="2000">
                <a:solidFill>
                  <a:schemeClr val="bg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kumimoji="1" sz="2000">
                <a:solidFill>
                  <a:schemeClr val="bg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kumimoji="1" sz="2000">
                <a:solidFill>
                  <a:schemeClr val="bg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kumimoji="1" sz="2000">
                <a:solidFill>
                  <a:schemeClr val="bg1"/>
                </a:solidFill>
                <a:latin typeface="Arial" panose="020B0604020202020204" pitchFamily="34" charset="0"/>
              </a:defRPr>
            </a:lvl9pPr>
          </a:lstStyle>
          <a:p>
            <a:pPr lvl="1"/>
            <a:r>
              <a:rPr lang="en-US" altLang="en-US" b="0" dirty="0">
                <a:solidFill>
                  <a:schemeClr val="tx1"/>
                </a:solidFill>
              </a:rPr>
              <a:t>Accuracy</a:t>
            </a:r>
          </a:p>
          <a:p>
            <a:pPr lvl="2"/>
            <a:r>
              <a:rPr lang="en-US" altLang="en-US" b="0" dirty="0">
                <a:solidFill>
                  <a:schemeClr val="tx1"/>
                </a:solidFill>
              </a:rPr>
              <a:t>Authenticity, fidelity, and accuracy of information collected and processed</a:t>
            </a:r>
          </a:p>
        </p:txBody>
      </p:sp>
      <p:sp>
        <p:nvSpPr>
          <p:cNvPr id="226310" name="Rectangle 6">
            <a:extLst>
              <a:ext uri="{FF2B5EF4-FFF2-40B4-BE49-F238E27FC236}">
                <a16:creationId xmlns:a16="http://schemas.microsoft.com/office/drawing/2014/main" id="{EC7742E9-C1C5-4411-824C-E496FFDEF7D5}"/>
              </a:ext>
            </a:extLst>
          </p:cNvPr>
          <p:cNvSpPr>
            <a:spLocks noChangeArrowheads="1"/>
          </p:cNvSpPr>
          <p:nvPr/>
        </p:nvSpPr>
        <p:spPr bwMode="auto">
          <a:xfrm>
            <a:off x="4705350" y="1905000"/>
            <a:ext cx="3886200" cy="1371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lgn="l">
              <a:spcBef>
                <a:spcPct val="20000"/>
              </a:spcBef>
              <a:buClr>
                <a:schemeClr val="accent2"/>
              </a:buClr>
              <a:buFont typeface="Monotype Sorts" pitchFamily="2" charset="2"/>
              <a:buChar char="z"/>
              <a:defRPr kumimoji="1" sz="3000">
                <a:solidFill>
                  <a:srgbClr val="99FFCC"/>
                </a:solidFill>
                <a:latin typeface="Arial" panose="020B0604020202020204" pitchFamily="34" charset="0"/>
              </a:defRPr>
            </a:lvl1pPr>
            <a:lvl2pPr marL="742950" indent="-285750" algn="l">
              <a:spcBef>
                <a:spcPct val="20000"/>
              </a:spcBef>
              <a:buClr>
                <a:schemeClr val="accent2"/>
              </a:buClr>
              <a:buFont typeface="Monotype Sorts" pitchFamily="2" charset="2"/>
              <a:buChar char="y"/>
              <a:defRPr kumimoji="1" sz="2600">
                <a:solidFill>
                  <a:schemeClr val="bg1"/>
                </a:solidFill>
                <a:latin typeface="Arial" panose="020B0604020202020204" pitchFamily="34" charset="0"/>
              </a:defRPr>
            </a:lvl2pPr>
            <a:lvl3pPr marL="1143000" indent="-228600" algn="l">
              <a:spcBef>
                <a:spcPct val="20000"/>
              </a:spcBef>
              <a:buClr>
                <a:schemeClr val="accent2"/>
              </a:buClr>
              <a:buFont typeface="Monotype Sorts" pitchFamily="2" charset="2"/>
              <a:buChar char="x"/>
              <a:defRPr kumimoji="1" sz="2200">
                <a:solidFill>
                  <a:schemeClr val="bg1"/>
                </a:solidFill>
                <a:latin typeface="Arial" panose="020B0604020202020204" pitchFamily="34" charset="0"/>
              </a:defRPr>
            </a:lvl3pPr>
            <a:lvl4pPr marL="1600200" indent="-228600" algn="l">
              <a:spcBef>
                <a:spcPct val="20000"/>
              </a:spcBef>
              <a:buClr>
                <a:schemeClr val="accent2"/>
              </a:buClr>
              <a:buChar char="•"/>
              <a:defRPr kumimoji="1" sz="2000">
                <a:solidFill>
                  <a:srgbClr val="FFFFCC"/>
                </a:solidFill>
                <a:latin typeface="Arial" panose="020B0604020202020204" pitchFamily="34" charset="0"/>
              </a:defRPr>
            </a:lvl4pPr>
            <a:lvl5pPr marL="2057400" indent="-228600" algn="l">
              <a:spcBef>
                <a:spcPct val="20000"/>
              </a:spcBef>
              <a:buClr>
                <a:schemeClr val="accent2"/>
              </a:buClr>
              <a:buChar char="–"/>
              <a:defRPr kumimoji="1" sz="2000">
                <a:solidFill>
                  <a:schemeClr val="bg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kumimoji="1" sz="2000">
                <a:solidFill>
                  <a:schemeClr val="bg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kumimoji="1" sz="2000">
                <a:solidFill>
                  <a:schemeClr val="bg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kumimoji="1" sz="2000">
                <a:solidFill>
                  <a:schemeClr val="bg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kumimoji="1" sz="2000">
                <a:solidFill>
                  <a:schemeClr val="bg1"/>
                </a:solidFill>
                <a:latin typeface="Arial" panose="020B0604020202020204" pitchFamily="34" charset="0"/>
              </a:defRPr>
            </a:lvl9pPr>
          </a:lstStyle>
          <a:p>
            <a:pPr lvl="1"/>
            <a:r>
              <a:rPr lang="en-US" altLang="en-US" b="0" dirty="0">
                <a:solidFill>
                  <a:schemeClr val="tx1"/>
                </a:solidFill>
              </a:rPr>
              <a:t>Property</a:t>
            </a:r>
          </a:p>
          <a:p>
            <a:pPr lvl="2"/>
            <a:r>
              <a:rPr lang="en-US" altLang="en-US" b="0" dirty="0">
                <a:solidFill>
                  <a:schemeClr val="tx1"/>
                </a:solidFill>
              </a:rPr>
              <a:t>Ownership and value of information and intellectual property</a:t>
            </a:r>
          </a:p>
        </p:txBody>
      </p:sp>
      <p:sp>
        <p:nvSpPr>
          <p:cNvPr id="226311" name="Rectangle 7">
            <a:extLst>
              <a:ext uri="{FF2B5EF4-FFF2-40B4-BE49-F238E27FC236}">
                <a16:creationId xmlns:a16="http://schemas.microsoft.com/office/drawing/2014/main" id="{9B8551A7-32FE-42D0-ADB6-B2D7354256A8}"/>
              </a:ext>
            </a:extLst>
          </p:cNvPr>
          <p:cNvSpPr>
            <a:spLocks noChangeArrowheads="1"/>
          </p:cNvSpPr>
          <p:nvPr/>
        </p:nvSpPr>
        <p:spPr bwMode="auto">
          <a:xfrm>
            <a:off x="4705350" y="3962400"/>
            <a:ext cx="4210050" cy="1371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lgn="l">
              <a:spcBef>
                <a:spcPct val="20000"/>
              </a:spcBef>
              <a:buClr>
                <a:schemeClr val="accent2"/>
              </a:buClr>
              <a:buFont typeface="Monotype Sorts" pitchFamily="2" charset="2"/>
              <a:buChar char="z"/>
              <a:defRPr kumimoji="1" sz="3000">
                <a:solidFill>
                  <a:srgbClr val="99FFCC"/>
                </a:solidFill>
                <a:latin typeface="Arial" panose="020B0604020202020204" pitchFamily="34" charset="0"/>
              </a:defRPr>
            </a:lvl1pPr>
            <a:lvl2pPr marL="742950" indent="-285750" algn="l">
              <a:spcBef>
                <a:spcPct val="20000"/>
              </a:spcBef>
              <a:buClr>
                <a:schemeClr val="accent2"/>
              </a:buClr>
              <a:buFont typeface="Monotype Sorts" pitchFamily="2" charset="2"/>
              <a:buChar char="y"/>
              <a:defRPr kumimoji="1" sz="2600">
                <a:solidFill>
                  <a:schemeClr val="bg1"/>
                </a:solidFill>
                <a:latin typeface="Arial" panose="020B0604020202020204" pitchFamily="34" charset="0"/>
              </a:defRPr>
            </a:lvl2pPr>
            <a:lvl3pPr marL="1143000" indent="-228600" algn="l">
              <a:spcBef>
                <a:spcPct val="20000"/>
              </a:spcBef>
              <a:buClr>
                <a:schemeClr val="accent2"/>
              </a:buClr>
              <a:buFont typeface="Monotype Sorts" pitchFamily="2" charset="2"/>
              <a:buChar char="x"/>
              <a:defRPr kumimoji="1" sz="2200">
                <a:solidFill>
                  <a:schemeClr val="bg1"/>
                </a:solidFill>
                <a:latin typeface="Arial" panose="020B0604020202020204" pitchFamily="34" charset="0"/>
              </a:defRPr>
            </a:lvl3pPr>
            <a:lvl4pPr marL="1600200" indent="-228600" algn="l">
              <a:spcBef>
                <a:spcPct val="20000"/>
              </a:spcBef>
              <a:buClr>
                <a:schemeClr val="accent2"/>
              </a:buClr>
              <a:buChar char="•"/>
              <a:defRPr kumimoji="1" sz="2000">
                <a:solidFill>
                  <a:srgbClr val="FFFFCC"/>
                </a:solidFill>
                <a:latin typeface="Arial" panose="020B0604020202020204" pitchFamily="34" charset="0"/>
              </a:defRPr>
            </a:lvl4pPr>
            <a:lvl5pPr marL="2057400" indent="-228600" algn="l">
              <a:spcBef>
                <a:spcPct val="20000"/>
              </a:spcBef>
              <a:buClr>
                <a:schemeClr val="accent2"/>
              </a:buClr>
              <a:buChar char="–"/>
              <a:defRPr kumimoji="1" sz="2000">
                <a:solidFill>
                  <a:schemeClr val="bg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kumimoji="1" sz="2000">
                <a:solidFill>
                  <a:schemeClr val="bg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kumimoji="1" sz="2000">
                <a:solidFill>
                  <a:schemeClr val="bg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kumimoji="1" sz="2000">
                <a:solidFill>
                  <a:schemeClr val="bg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kumimoji="1" sz="2000">
                <a:solidFill>
                  <a:schemeClr val="bg1"/>
                </a:solidFill>
                <a:latin typeface="Arial" panose="020B0604020202020204" pitchFamily="34" charset="0"/>
              </a:defRPr>
            </a:lvl9pPr>
          </a:lstStyle>
          <a:p>
            <a:pPr lvl="1"/>
            <a:r>
              <a:rPr lang="en-US" altLang="en-US" b="0" dirty="0">
                <a:solidFill>
                  <a:schemeClr val="tx1"/>
                </a:solidFill>
              </a:rPr>
              <a:t>Accessibility</a:t>
            </a:r>
          </a:p>
          <a:p>
            <a:pPr lvl="2"/>
            <a:r>
              <a:rPr lang="en-US" altLang="en-US" b="0" dirty="0">
                <a:solidFill>
                  <a:schemeClr val="tx1"/>
                </a:solidFill>
              </a:rPr>
              <a:t>Right to access information and payment of fees to access it</a:t>
            </a:r>
          </a:p>
        </p:txBody>
      </p:sp>
      <p:sp>
        <p:nvSpPr>
          <p:cNvPr id="226314" name="Rectangle 10">
            <a:extLst>
              <a:ext uri="{FF2B5EF4-FFF2-40B4-BE49-F238E27FC236}">
                <a16:creationId xmlns:a16="http://schemas.microsoft.com/office/drawing/2014/main" id="{4748698D-72D5-4E20-9DFC-34E37091C998}"/>
              </a:ext>
            </a:extLst>
          </p:cNvPr>
          <p:cNvSpPr>
            <a:spLocks noChangeArrowheads="1"/>
          </p:cNvSpPr>
          <p:nvPr/>
        </p:nvSpPr>
        <p:spPr bwMode="auto">
          <a:xfrm>
            <a:off x="776190" y="1834530"/>
            <a:ext cx="3810000" cy="1981200"/>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26315" name="Rectangle 11">
            <a:extLst>
              <a:ext uri="{FF2B5EF4-FFF2-40B4-BE49-F238E27FC236}">
                <a16:creationId xmlns:a16="http://schemas.microsoft.com/office/drawing/2014/main" id="{16F679CD-3ACE-4AF8-B448-70C4AA6FA4E4}"/>
              </a:ext>
            </a:extLst>
          </p:cNvPr>
          <p:cNvSpPr>
            <a:spLocks noChangeArrowheads="1"/>
          </p:cNvSpPr>
          <p:nvPr/>
        </p:nvSpPr>
        <p:spPr bwMode="auto">
          <a:xfrm>
            <a:off x="4876800" y="3997325"/>
            <a:ext cx="3810000" cy="2251075"/>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26316" name="Rectangle 12">
            <a:extLst>
              <a:ext uri="{FF2B5EF4-FFF2-40B4-BE49-F238E27FC236}">
                <a16:creationId xmlns:a16="http://schemas.microsoft.com/office/drawing/2014/main" id="{1D08D462-EF97-4CCF-8F89-13C8AC3AE940}"/>
              </a:ext>
            </a:extLst>
          </p:cNvPr>
          <p:cNvSpPr>
            <a:spLocks noChangeArrowheads="1"/>
          </p:cNvSpPr>
          <p:nvPr/>
        </p:nvSpPr>
        <p:spPr bwMode="auto">
          <a:xfrm>
            <a:off x="762000" y="3997325"/>
            <a:ext cx="3810000" cy="2251075"/>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26317" name="Rectangle 13">
            <a:extLst>
              <a:ext uri="{FF2B5EF4-FFF2-40B4-BE49-F238E27FC236}">
                <a16:creationId xmlns:a16="http://schemas.microsoft.com/office/drawing/2014/main" id="{4AEFD886-B903-4E51-B1E2-0910EE3784AA}"/>
              </a:ext>
            </a:extLst>
          </p:cNvPr>
          <p:cNvSpPr>
            <a:spLocks noChangeArrowheads="1"/>
          </p:cNvSpPr>
          <p:nvPr/>
        </p:nvSpPr>
        <p:spPr bwMode="auto">
          <a:xfrm>
            <a:off x="4876800" y="1887538"/>
            <a:ext cx="3810000" cy="1981200"/>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a:extLst>
              <a:ext uri="{FF2B5EF4-FFF2-40B4-BE49-F238E27FC236}">
                <a16:creationId xmlns:a16="http://schemas.microsoft.com/office/drawing/2014/main" id="{540985C7-DEBC-4333-BF69-35C10EF8AAB0}"/>
              </a:ext>
            </a:extLst>
          </p:cNvPr>
          <p:cNvSpPr>
            <a:spLocks noGrp="1" noChangeArrowheads="1"/>
          </p:cNvSpPr>
          <p:nvPr>
            <p:ph type="title"/>
          </p:nvPr>
        </p:nvSpPr>
        <p:spPr>
          <a:xfrm>
            <a:off x="406400" y="76200"/>
            <a:ext cx="8280400" cy="1143000"/>
          </a:xfrm>
        </p:spPr>
        <p:txBody>
          <a:bodyPr/>
          <a:lstStyle/>
          <a:p>
            <a:r>
              <a:rPr lang="en-US" altLang="en-US"/>
              <a:t>Protecting Privacy</a:t>
            </a:r>
          </a:p>
        </p:txBody>
      </p:sp>
      <p:sp>
        <p:nvSpPr>
          <p:cNvPr id="227331" name="Rectangle 3">
            <a:extLst>
              <a:ext uri="{FF2B5EF4-FFF2-40B4-BE49-F238E27FC236}">
                <a16:creationId xmlns:a16="http://schemas.microsoft.com/office/drawing/2014/main" id="{D8686BC0-75D1-4127-9D5E-A707E4EF4873}"/>
              </a:ext>
            </a:extLst>
          </p:cNvPr>
          <p:cNvSpPr>
            <a:spLocks noGrp="1" noChangeArrowheads="1"/>
          </p:cNvSpPr>
          <p:nvPr>
            <p:ph idx="1"/>
          </p:nvPr>
        </p:nvSpPr>
        <p:spPr>
          <a:xfrm>
            <a:off x="406400" y="1482401"/>
            <a:ext cx="8178800" cy="4171950"/>
          </a:xfrm>
        </p:spPr>
        <p:txBody>
          <a:bodyPr>
            <a:normAutofit fontScale="92500"/>
          </a:bodyPr>
          <a:lstStyle/>
          <a:p>
            <a:pPr algn="just"/>
            <a:r>
              <a:rPr lang="en-US" altLang="en-US" sz="3400" dirty="0"/>
              <a:t>Privacy</a:t>
            </a:r>
          </a:p>
          <a:p>
            <a:pPr lvl="1" algn="just"/>
            <a:r>
              <a:rPr lang="en-US" altLang="en-US" sz="3000" dirty="0"/>
              <a:t>The right to be left alone and the right to be free of unreasonable personal intrusions</a:t>
            </a:r>
          </a:p>
          <a:p>
            <a:pPr algn="just"/>
            <a:r>
              <a:rPr lang="en-US" altLang="en-US" sz="3400" dirty="0"/>
              <a:t>Information Privacy</a:t>
            </a:r>
          </a:p>
          <a:p>
            <a:pPr lvl="1" algn="just"/>
            <a:r>
              <a:rPr lang="en-US" altLang="en-US" sz="3000" dirty="0"/>
              <a:t>The “claim of individuals, groups, or institutions to determine for themselves when, and to what extent, information about them is communicated to others”</a:t>
            </a:r>
          </a:p>
          <a:p>
            <a:pPr lvl="1" algn="just"/>
            <a:endParaRPr lang="en-US" altLang="en-US" sz="3000" dirty="0"/>
          </a:p>
        </p:txBody>
      </p:sp>
      <p:sp>
        <p:nvSpPr>
          <p:cNvPr id="4" name="Slide Number Placeholder 4">
            <a:extLst>
              <a:ext uri="{FF2B5EF4-FFF2-40B4-BE49-F238E27FC236}">
                <a16:creationId xmlns:a16="http://schemas.microsoft.com/office/drawing/2014/main" id="{E3BE5E75-D979-4D4A-A1A7-38BF6C7998E0}"/>
              </a:ext>
            </a:extLst>
          </p:cNvPr>
          <p:cNvSpPr>
            <a:spLocks noGrp="1"/>
          </p:cNvSpPr>
          <p:nvPr>
            <p:ph type="sldNum" sz="quarter" idx="4294967295"/>
          </p:nvPr>
        </p:nvSpPr>
        <p:spPr>
          <a:xfrm>
            <a:off x="7239000" y="6362700"/>
            <a:ext cx="1905000" cy="457200"/>
          </a:xfrm>
        </p:spPr>
        <p:txBody>
          <a:bodyPr/>
          <a:lstStyle/>
          <a:p>
            <a:fld id="{4B34BFF2-2984-45A7-A7D5-263D92B36A16}" type="slidenum">
              <a:rPr lang="en-US" altLang="en-US"/>
              <a:pPr/>
              <a:t>8</a:t>
            </a:fld>
            <a:endParaRPr lang="en-US"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a:extLst>
              <a:ext uri="{FF2B5EF4-FFF2-40B4-BE49-F238E27FC236}">
                <a16:creationId xmlns:a16="http://schemas.microsoft.com/office/drawing/2014/main" id="{CD6A757D-7E3E-49B5-8EEB-AA8FE134F2A0}"/>
              </a:ext>
            </a:extLst>
          </p:cNvPr>
          <p:cNvSpPr>
            <a:spLocks noGrp="1" noChangeArrowheads="1"/>
          </p:cNvSpPr>
          <p:nvPr>
            <p:ph type="title"/>
          </p:nvPr>
        </p:nvSpPr>
        <p:spPr>
          <a:xfrm>
            <a:off x="406400" y="152400"/>
            <a:ext cx="8280400" cy="1143000"/>
          </a:xfrm>
        </p:spPr>
        <p:txBody>
          <a:bodyPr/>
          <a:lstStyle/>
          <a:p>
            <a:r>
              <a:rPr lang="en-US" altLang="en-US"/>
              <a:t>Protecting Privacy </a:t>
            </a:r>
            <a:r>
              <a:rPr lang="en-US" altLang="en-US" sz="3600" i="1"/>
              <a:t>(cont.)</a:t>
            </a:r>
            <a:endParaRPr lang="en-US" altLang="en-US"/>
          </a:p>
        </p:txBody>
      </p:sp>
      <p:sp>
        <p:nvSpPr>
          <p:cNvPr id="228355" name="Rectangle 3">
            <a:extLst>
              <a:ext uri="{FF2B5EF4-FFF2-40B4-BE49-F238E27FC236}">
                <a16:creationId xmlns:a16="http://schemas.microsoft.com/office/drawing/2014/main" id="{706A552B-364F-40A3-BB5A-1C700A32C7D8}"/>
              </a:ext>
            </a:extLst>
          </p:cNvPr>
          <p:cNvSpPr>
            <a:spLocks noGrp="1" noChangeArrowheads="1"/>
          </p:cNvSpPr>
          <p:nvPr>
            <p:ph idx="1"/>
          </p:nvPr>
        </p:nvSpPr>
        <p:spPr/>
        <p:txBody>
          <a:bodyPr/>
          <a:lstStyle/>
          <a:p>
            <a:r>
              <a:rPr lang="en-US" altLang="en-US" sz="3800" dirty="0"/>
              <a:t>Two rules</a:t>
            </a:r>
          </a:p>
          <a:p>
            <a:pPr marL="1028700" lvl="1" indent="-571500">
              <a:buClr>
                <a:srgbClr val="CCFFCC"/>
              </a:buClr>
              <a:buFont typeface="Monotype Sorts" pitchFamily="2" charset="2"/>
              <a:buChar char="¶"/>
            </a:pPr>
            <a:r>
              <a:rPr lang="en-US" altLang="en-US" sz="3400" dirty="0"/>
              <a:t>The right of privacy is not absolute.   Privacy must be balanced against the needs of society.</a:t>
            </a:r>
          </a:p>
          <a:p>
            <a:pPr marL="1028700" lvl="1" indent="-571500">
              <a:buClr>
                <a:srgbClr val="CCFFCC"/>
              </a:buClr>
              <a:buFont typeface="Monotype Sorts" pitchFamily="2" charset="2"/>
              <a:buChar char="·"/>
            </a:pPr>
            <a:r>
              <a:rPr lang="en-US" altLang="en-US" sz="3400" dirty="0"/>
              <a:t>The public’s right to know is superior to the individual’s right of privacy.</a:t>
            </a:r>
          </a:p>
        </p:txBody>
      </p:sp>
      <p:sp>
        <p:nvSpPr>
          <p:cNvPr id="4" name="Slide Number Placeholder 4">
            <a:extLst>
              <a:ext uri="{FF2B5EF4-FFF2-40B4-BE49-F238E27FC236}">
                <a16:creationId xmlns:a16="http://schemas.microsoft.com/office/drawing/2014/main" id="{0A397895-BB9D-4301-92E7-0A0AC3DA5C92}"/>
              </a:ext>
            </a:extLst>
          </p:cNvPr>
          <p:cNvSpPr>
            <a:spLocks noGrp="1"/>
          </p:cNvSpPr>
          <p:nvPr>
            <p:ph type="sldNum" sz="quarter" idx="4294967295"/>
          </p:nvPr>
        </p:nvSpPr>
        <p:spPr>
          <a:xfrm>
            <a:off x="7239000" y="6362700"/>
            <a:ext cx="1905000" cy="457200"/>
          </a:xfrm>
        </p:spPr>
        <p:txBody>
          <a:bodyPr/>
          <a:lstStyle/>
          <a:p>
            <a:fld id="{91F52EC1-7876-48F2-9A0E-10C4FC0956FD}" type="slidenum">
              <a:rPr lang="en-US" altLang="en-US"/>
              <a:pPr/>
              <a:t>9</a:t>
            </a:fld>
            <a:endParaRPr lang="en-US" altLang="en-US"/>
          </a:p>
        </p:txBody>
      </p:sp>
    </p:spTree>
  </p:cSld>
  <p:clrMapOvr>
    <a:masterClrMapping/>
  </p:clrMapOvr>
</p:sld>
</file>

<file path=ppt/theme/theme1.xml><?xml version="1.0" encoding="utf-8"?>
<a:theme xmlns:a="http://schemas.openxmlformats.org/drawingml/2006/main" name="CU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CU Template</Template>
  <TotalTime>8366</TotalTime>
  <Words>2499</Words>
  <Application>Microsoft Office PowerPoint</Application>
  <PresentationFormat>On-screen Show (4:3)</PresentationFormat>
  <Paragraphs>297</Paragraphs>
  <Slides>37</Slides>
  <Notes>1</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37</vt:i4>
      </vt:variant>
    </vt:vector>
  </HeadingPairs>
  <TitlesOfParts>
    <vt:vector size="45" baseType="lpstr">
      <vt:lpstr>Times New Roman</vt:lpstr>
      <vt:lpstr>Arial</vt:lpstr>
      <vt:lpstr>Monotype Sorts</vt:lpstr>
      <vt:lpstr>Arial Black</vt:lpstr>
      <vt:lpstr>Bradley Hand ITC</vt:lpstr>
      <vt:lpstr>CU Template</vt:lpstr>
      <vt:lpstr>Custom Design</vt:lpstr>
      <vt:lpstr>Microsoft Clip Gallery</vt:lpstr>
      <vt:lpstr>Lecture 5: Security, Privacy and Ethical Issues in E-Commerce</vt:lpstr>
      <vt:lpstr>Learning Objectives</vt:lpstr>
      <vt:lpstr>Learning Objectives (cont.)</vt:lpstr>
      <vt:lpstr>Legal and Ethical Issues: An Overview</vt:lpstr>
      <vt:lpstr>Ethical Issues</vt:lpstr>
      <vt:lpstr>Ethical Issues (cont.)</vt:lpstr>
      <vt:lpstr>Organize IT Ethical Issues into a Framework</vt:lpstr>
      <vt:lpstr>Protecting Privacy</vt:lpstr>
      <vt:lpstr>Protecting Privacy (cont.)</vt:lpstr>
      <vt:lpstr>How is Private Information Collected?</vt:lpstr>
      <vt:lpstr>Web-Site Self-Registration </vt:lpstr>
      <vt:lpstr>Cookies</vt:lpstr>
      <vt:lpstr>Cookies (cont.)</vt:lpstr>
      <vt:lpstr>PowerPoint Presentation</vt:lpstr>
      <vt:lpstr>PowerPoint Presentation</vt:lpstr>
      <vt:lpstr>Electronic Surveillance - Monitoring Computer Users</vt:lpstr>
      <vt:lpstr>PowerPoint Presentation</vt:lpstr>
      <vt:lpstr>Protecting Intellectual Property</vt:lpstr>
      <vt:lpstr>PowerPoint Presentation</vt:lpstr>
      <vt:lpstr>PowerPoint Presentation</vt:lpstr>
      <vt:lpstr>Legal Perspectives (cont.)</vt:lpstr>
      <vt:lpstr>Domain Names</vt:lpstr>
      <vt:lpstr>Domain Names (cont.)</vt:lpstr>
      <vt:lpstr>The Debate about Free Speech on the Internet</vt:lpstr>
      <vt:lpstr>The Debate about Free Speech on the Internet (cont.)</vt:lpstr>
      <vt:lpstr>Protecting Children</vt:lpstr>
      <vt:lpstr>Protecting Children (cont.)</vt:lpstr>
      <vt:lpstr>Controlling Spamming</vt:lpstr>
      <vt:lpstr>Controlling Spamming (cont.)</vt:lpstr>
      <vt:lpstr>Other Legal Issues</vt:lpstr>
      <vt:lpstr>Buyer Protection</vt:lpstr>
      <vt:lpstr>Buyer Protection</vt:lpstr>
      <vt:lpstr>Authentication</vt:lpstr>
      <vt:lpstr>Biometrics Controls</vt:lpstr>
      <vt:lpstr>Seller Protection</vt:lpstr>
      <vt:lpstr>Managerial Issues</vt:lpstr>
      <vt:lpstr>References</vt:lpstr>
    </vt:vector>
  </TitlesOfParts>
  <Company>CITYU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ISFLAVIA</dc:creator>
  <cp:lastModifiedBy>Sena Okuboyejo</cp:lastModifiedBy>
  <cp:revision>212</cp:revision>
  <dcterms:created xsi:type="dcterms:W3CDTF">1999-01-28T03:41:02Z</dcterms:created>
  <dcterms:modified xsi:type="dcterms:W3CDTF">2018-09-20T14:26:27Z</dcterms:modified>
</cp:coreProperties>
</file>