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tags+xml" PartName="/ppt/tags/tag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presentationml.tags+xml" PartName="/ppt/tags/tag4.xml"/>
  <Override ContentType="application/vnd.openxmlformats-officedocument.presentationml.tags+xml" PartName="/ppt/tags/tag5.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tags+xml" PartName="/ppt/tags/tag6.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Default ContentType="image/png" Extension="png"/>
  <Default ContentType="image/webp" Extension="webp"/>
  <Override ContentType="application/x-fontdata" PartName="/ppt/fonts/font1.fntdata"/>
  <Override ContentType="application/x-fontdata" PartName="/ppt/fonts/font2.fntdata"/>
  <Override ContentType="application/x-fontdata" PartName="/ppt/fonts/font3.fntdata"/>
  <Override ContentType="application/x-fontdata" PartName="/ppt/fonts/font4.fntdata"/>
  <Override ContentType="application/vnd.openxmlformats-officedocument.presentationml.tags+xml" PartName="/ppt/tags/tag7.xml"/>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png" Type="http://schemas.openxmlformats.org/officeDocument/2006/relationships/image"/><Relationship Id="rId5" Target="/ppt/media/image5.webp"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webp" Type="http://schemas.openxmlformats.org/officeDocument/2006/relationships/image"/><Relationship Id="rId9" Target="/ppt/media/image9.webp" Type="http://schemas.openxmlformats.org/officeDocument/2006/relationships/image"/><Relationship Id="rId10" Target="/ppt/media/image10.webp" Type="http://schemas.openxmlformats.org/officeDocument/2006/relationships/image"/><Relationship Id="rId11" Target="ppt/media/img_cc_black.png" Type="http://schemas.openxmlformats.org/officeDocument/2006/relationships/image"/><Relationship Id="rId12" Target="ppt/presentation.xml" Type="http://schemas.openxmlformats.org/officeDocument/2006/relationships/officeDocument"/><Relationship Id="rId13" Target="docProps/core.xml" Type="http://schemas.openxmlformats.org/package/2006/relationships/metadata/core-properties"/><Relationship Id="rId14"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6858000" type="screen4x3"/>
  <p:notesSz cx="9144000" cy="6858000"/>
  <p:embeddedFontLst>
    <p:embeddedFont>
      <p:font typeface="Cabin"/>
      <p:regular r:id="rId19"/>
      <p:bold r:id="rId21"/>
    </p:embeddedFont>
    <p:embeddedFont>
      <p:font typeface="Cabin-medium"/>
      <p:regular r:id="rId22"/>
    </p:embeddedFont>
  </p:embeddedFontLst>
  <p:custDataLst>
    <p:tags r:id="rId23"/>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slides/slide11.xml" Type="http://schemas.openxmlformats.org/officeDocument/2006/relationships/slide"/><Relationship Id="rId16" Target="slides/slide12.xml" Type="http://schemas.openxmlformats.org/officeDocument/2006/relationships/slide"/><Relationship Id="rId17" Target="slides/slide13.xml" Type="http://schemas.openxmlformats.org/officeDocument/2006/relationships/slide"/><Relationship Id="rId18" Target="tableStyles.xml" Type="http://schemas.openxmlformats.org/officeDocument/2006/relationships/tableStyles"/><Relationship Id="rId19" Target="fonts/font1.fntdata" Type="http://schemas.openxmlformats.org/officeDocument/2006/relationships/font"/><Relationship Id="rId20" Target="fonts/font2.fntdata" Type="http://schemas.openxmlformats.org/officeDocument/2006/relationships/font"/><Relationship Id="rId21" Target="fonts/font3.fntdata" Type="http://schemas.openxmlformats.org/officeDocument/2006/relationships/font"/><Relationship Id="rId22" Target="fonts/font4.fntdata" Type="http://schemas.openxmlformats.org/officeDocument/2006/relationships/font"/><Relationship Id="rId23" Target="tags/tag7.xml" Type="http://schemas.openxmlformats.org/officeDocument/2006/relationships/tags"/><Relationship Id="rId24" Target="presProps.xml" Type="http://schemas.openxmlformats.org/officeDocument/2006/relationships/presProps"/><Relationship Id="rId25"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tags/tag2.xml" Type="http://schemas.openxmlformats.org/officeDocument/2006/relationships/tag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2" Target="../tags/tag4.xml" Type="http://schemas.openxmlformats.org/officeDocument/2006/relationships/tag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2" Target="../tags/tag5.xml" Type="http://schemas.openxmlformats.org/officeDocument/2006/relationships/tag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2" Target="../media/image3.png" Type="http://schemas.openxmlformats.org/officeDocument/2006/relationships/image"/><Relationship Id="rId3" Target="../media/image2.png" Type="http://schemas.openxmlformats.org/officeDocument/2006/relationships/image"/><Relationship Id="rId4" Target="../tags/tag3.xml" Type="http://schemas.openxmlformats.org/officeDocument/2006/relationships/tag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2" Target="../media/image1.png" Type="http://schemas.openxmlformats.org/officeDocument/2006/relationships/image"/><Relationship Id="rId3" Target="../media/image2.png" Type="http://schemas.openxmlformats.org/officeDocument/2006/relationships/image"/><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2" Target="../media/image4.png" Type="http://schemas.openxmlformats.org/officeDocument/2006/relationships/image"/><Relationship Id="rId3" Target="../media/image2.png" Type="http://schemas.openxmlformats.org/officeDocument/2006/relationships/image"/><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2" Target="../media/image4.png" Type="http://schemas.openxmlformats.org/officeDocument/2006/relationships/image"/><Relationship Id="rId3" Target="../media/image2.png" Type="http://schemas.openxmlformats.org/officeDocument/2006/relationships/image"/><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title">
  <p:cSld name="Title Slide">
    <p:bg>
      <p:bgPr>
        <a:solidFill>
          <a:schemeClr val="accent1"/>
        </a:solidFill>
        <a:effectLst/>
      </p:bgPr>
    </p:bg>
    <p:spTree>
      <p:nvGrpSpPr>
        <p:cNvPr id="1" name=""/>
        <p:cNvGrpSpPr/>
        <p:nvPr/>
      </p:nvGrpSpPr>
      <p:grpSpPr>
        <a:xfrm>
          <a:off x="0" y="0"/>
          <a:ext cx="0" cy="0"/>
          <a:chOff x="0" y="0"/>
          <a:chExt cx="0" cy="0"/>
        </a:xfrm>
      </p:grpSpPr>
      <p:sp>
        <p:nvSpPr>
          <p:cNvPr id="2" name="Freeform 16">
            <a:extLst>
              <a:ext uri="{80004631-EC75-42FE-9A24-85D6837D49BD}">
                <a16:creationId xmlns:a16="http://schemas.microsoft.com/office/drawing/2010/main" id="{D9FCAA99-58D3-401A-B458-C43D4C5D9744}"/>
              </a:ext>
            </a:extLst>
          </p:cNvPr>
          <p:cNvSpPr/>
          <p:nvPr/>
        </p:nvSpPr>
        <p:spPr>
          <a:xfrm rot="0">
            <a:off x="-4761" y="4403995"/>
            <a:ext cx="9153525" cy="1769299"/>
          </a:xfrm>
          <a:custGeom>
            <a:avLst/>
            <a:gdLst/>
            <a:ahLst/>
            <a:cxnLst/>
            <a:rect b="b" l="0" r="r" t="0"/>
            <a:pathLst>
              <a:path h="1769299" w="9153525">
                <a:moveTo>
                  <a:pt x="8251427" y="49432"/>
                </a:moveTo>
                <a:lnTo>
                  <a:pt x="8251427" y="49432"/>
                </a:lnTo>
                <a:cubicBezTo>
                  <a:pt x="8013982" y="90470"/>
                  <a:pt x="7790841" y="101662"/>
                  <a:pt x="7549584" y="125912"/>
                </a:cubicBezTo>
                <a:cubicBezTo>
                  <a:pt x="7235851" y="158556"/>
                  <a:pt x="6831528" y="164152"/>
                  <a:pt x="6553080" y="178142"/>
                </a:cubicBezTo>
                <a:cubicBezTo>
                  <a:pt x="6419578" y="183739"/>
                  <a:pt x="6302286" y="189335"/>
                  <a:pt x="6166876" y="177210"/>
                </a:cubicBezTo>
                <a:cubicBezTo>
                  <a:pt x="6077238" y="169748"/>
                  <a:pt x="5984740" y="172546"/>
                  <a:pt x="5894149" y="171614"/>
                </a:cubicBezTo>
                <a:cubicBezTo>
                  <a:pt x="5672916" y="167883"/>
                  <a:pt x="5449776" y="158556"/>
                  <a:pt x="5250475" y="169748"/>
                </a:cubicBezTo>
                <a:cubicBezTo>
                  <a:pt x="5222820" y="190267"/>
                  <a:pt x="5006355" y="193998"/>
                  <a:pt x="4979655" y="214517"/>
                </a:cubicBezTo>
                <a:cubicBezTo>
                  <a:pt x="4752700" y="209854"/>
                  <a:pt x="4754607" y="255555"/>
                  <a:pt x="4519070" y="257420"/>
                </a:cubicBezTo>
                <a:cubicBezTo>
                  <a:pt x="4436108" y="258353"/>
                  <a:pt x="4348377" y="274209"/>
                  <a:pt x="4262554" y="265815"/>
                </a:cubicBezTo>
                <a:cubicBezTo>
                  <a:pt x="4133818" y="252757"/>
                  <a:pt x="4012713" y="209854"/>
                  <a:pt x="3883025" y="205190"/>
                </a:cubicBezTo>
                <a:cubicBezTo>
                  <a:pt x="3739032" y="198661"/>
                  <a:pt x="3560711" y="202392"/>
                  <a:pt x="3438651" y="182806"/>
                </a:cubicBezTo>
                <a:cubicBezTo>
                  <a:pt x="3389063" y="174412"/>
                  <a:pt x="3334709" y="177210"/>
                  <a:pt x="3284169" y="169748"/>
                </a:cubicBezTo>
                <a:cubicBezTo>
                  <a:pt x="3234582" y="163219"/>
                  <a:pt x="3188809" y="142700"/>
                  <a:pt x="3143037" y="137104"/>
                </a:cubicBezTo>
                <a:cubicBezTo>
                  <a:pt x="3099172" y="131508"/>
                  <a:pt x="3047678" y="134306"/>
                  <a:pt x="3003813" y="134306"/>
                </a:cubicBezTo>
                <a:cubicBezTo>
                  <a:pt x="2801652" y="132441"/>
                  <a:pt x="2591862" y="140835"/>
                  <a:pt x="2381118" y="131508"/>
                </a:cubicBezTo>
                <a:cubicBezTo>
                  <a:pt x="2211378" y="124047"/>
                  <a:pt x="2044500" y="115653"/>
                  <a:pt x="1875715" y="116585"/>
                </a:cubicBezTo>
                <a:cubicBezTo>
                  <a:pt x="1557215" y="119383"/>
                  <a:pt x="1206293" y="109124"/>
                  <a:pt x="915448" y="171614"/>
                </a:cubicBezTo>
                <a:cubicBezTo>
                  <a:pt x="643674" y="177210"/>
                  <a:pt x="295613" y="166018"/>
                  <a:pt x="34329" y="146431"/>
                </a:cubicBezTo>
                <a:cubicBezTo>
                  <a:pt x="22886" y="145499"/>
                  <a:pt x="11443" y="144566"/>
                  <a:pt x="0" y="142700"/>
                </a:cubicBezTo>
                <a:lnTo>
                  <a:pt x="0" y="1757174"/>
                </a:lnTo>
                <a:cubicBezTo>
                  <a:pt x="201208" y="1764636"/>
                  <a:pt x="400508" y="1769299"/>
                  <a:pt x="597902" y="1734790"/>
                </a:cubicBezTo>
                <a:cubicBezTo>
                  <a:pt x="835346" y="1692819"/>
                  <a:pt x="1065162" y="1621935"/>
                  <a:pt x="1306420" y="1597685"/>
                </a:cubicBezTo>
                <a:cubicBezTo>
                  <a:pt x="1619198" y="1565042"/>
                  <a:pt x="2023521" y="1559446"/>
                  <a:pt x="2301970" y="1545455"/>
                </a:cubicBezTo>
                <a:cubicBezTo>
                  <a:pt x="2436426" y="1539859"/>
                  <a:pt x="2553718" y="1534263"/>
                  <a:pt x="2688174" y="1546388"/>
                </a:cubicBezTo>
                <a:cubicBezTo>
                  <a:pt x="2778766" y="1553849"/>
                  <a:pt x="2870310" y="1551051"/>
                  <a:pt x="2961855" y="1551984"/>
                </a:cubicBezTo>
                <a:cubicBezTo>
                  <a:pt x="3183087" y="1555715"/>
                  <a:pt x="3406228" y="1565042"/>
                  <a:pt x="3605528" y="1553849"/>
                </a:cubicBezTo>
                <a:cubicBezTo>
                  <a:pt x="3632229" y="1533330"/>
                  <a:pt x="3807691" y="1562244"/>
                  <a:pt x="3835344" y="1541725"/>
                </a:cubicBezTo>
                <a:cubicBezTo>
                  <a:pt x="4061346" y="1546388"/>
                  <a:pt x="4100442" y="1468043"/>
                  <a:pt x="4336934" y="1466177"/>
                </a:cubicBezTo>
                <a:cubicBezTo>
                  <a:pt x="4419897" y="1465245"/>
                  <a:pt x="4507627" y="1449389"/>
                  <a:pt x="4593450" y="1457783"/>
                </a:cubicBezTo>
                <a:cubicBezTo>
                  <a:pt x="4721231" y="1470841"/>
                  <a:pt x="4842338" y="1513744"/>
                  <a:pt x="4972980" y="1518407"/>
                </a:cubicBezTo>
                <a:cubicBezTo>
                  <a:pt x="5116018" y="1524936"/>
                  <a:pt x="5295293" y="1521206"/>
                  <a:pt x="5416400" y="1541725"/>
                </a:cubicBezTo>
                <a:cubicBezTo>
                  <a:pt x="5466940" y="1549186"/>
                  <a:pt x="5521295" y="1546388"/>
                  <a:pt x="5571835" y="1553849"/>
                </a:cubicBezTo>
                <a:cubicBezTo>
                  <a:pt x="5620468" y="1560378"/>
                  <a:pt x="5666240" y="1580897"/>
                  <a:pt x="5712013" y="1586493"/>
                </a:cubicBezTo>
                <a:cubicBezTo>
                  <a:pt x="5756832" y="1592090"/>
                  <a:pt x="5808326" y="1589291"/>
                  <a:pt x="5851238" y="1589291"/>
                </a:cubicBezTo>
                <a:cubicBezTo>
                  <a:pt x="6054352" y="1591157"/>
                  <a:pt x="6263189" y="1582762"/>
                  <a:pt x="6474886" y="1592090"/>
                </a:cubicBezTo>
                <a:cubicBezTo>
                  <a:pt x="6644624" y="1599551"/>
                  <a:pt x="6811503" y="1607945"/>
                  <a:pt x="6980290" y="1607012"/>
                </a:cubicBezTo>
                <a:cubicBezTo>
                  <a:pt x="7297834" y="1604214"/>
                  <a:pt x="7649710" y="1614474"/>
                  <a:pt x="7939603" y="1551984"/>
                </a:cubicBezTo>
                <a:cubicBezTo>
                  <a:pt x="8212329" y="1546388"/>
                  <a:pt x="8559437" y="1557580"/>
                  <a:pt x="8821673" y="1577166"/>
                </a:cubicBezTo>
                <a:cubicBezTo>
                  <a:pt x="8871261" y="1580897"/>
                  <a:pt x="8932291" y="1594887"/>
                  <a:pt x="8976155" y="1583695"/>
                </a:cubicBezTo>
                <a:cubicBezTo>
                  <a:pt x="8999041" y="1579032"/>
                  <a:pt x="9017161" y="1548253"/>
                  <a:pt x="9040999" y="1550119"/>
                </a:cubicBezTo>
                <a:cubicBezTo>
                  <a:pt x="9035279" y="1550119"/>
                  <a:pt x="9073421" y="1614474"/>
                  <a:pt x="9073421" y="1607945"/>
                </a:cubicBezTo>
                <a:cubicBezTo>
                  <a:pt x="9082959" y="1609810"/>
                  <a:pt x="9112521" y="1616339"/>
                  <a:pt x="9153525" y="1624733"/>
                </a:cubicBezTo>
                <a:lnTo>
                  <a:pt x="9153525" y="68086"/>
                </a:lnTo>
                <a:cubicBezTo>
                  <a:pt x="8848375" y="55028"/>
                  <a:pt x="8535597" y="0"/>
                  <a:pt x="8251427" y="49432"/>
                </a:cubicBezTo>
                <a:close/>
              </a:path>
            </a:pathLst>
          </a:custGeom>
          <a:solidFill>
            <a:schemeClr val="bg2"/>
          </a:solidFill>
          <a:ln w="0">
            <a:noFill/>
            <a:prstDash val="solid"/>
            <a:round/>
          </a:ln>
        </p:spPr>
        <p:txBody>
          <a:bodyPr rtlCol="0"/>
          <a:lstStyle/>
          <a:p>
            <a:pPr/>
            <a:r>
              <a:rPr dirty="0" lang="en-US"/>
              <a:t/>
            </a:r>
            <a:endParaRPr dirty="0" lang="en-US"/>
          </a:p>
        </p:txBody>
      </p:sp>
      <p:pic>
        <p:nvPicPr>
          <p:cNvPr descr="paint_swirl_cover-06.png" id="3" name="Picture 3">
            <a:extLst>
              <a:ext uri="{E81B9CE6-2607-4A6A-877A-028A52FB19B7}">
                <a16:creationId xmlns:a16="http://schemas.microsoft.com/office/drawing/2010/main" id="{0E743699-1387-4754-B7B1-4367F6D99EA0}"/>
              </a:ext>
            </a:extLst>
          </p:cNvPr>
          <p:cNvPicPr>
            <a:picLocks noChangeAspect="true"/>
          </p:cNvPicPr>
          <p:nvPr/>
        </p:nvPicPr>
        <p:blipFill>
          <a:blip r:embed="rId2"/>
          <a:stretch>
            <a:fillRect/>
          </a:stretch>
        </p:blipFill>
        <p:spPr>
          <a:xfrm rot="0">
            <a:off x="0" y="0"/>
            <a:ext cx="9144000" cy="6858000"/>
          </a:xfrm>
          <a:prstGeom prst="rect">
            <a:avLst/>
          </a:prstGeom>
          <a:noFill/>
        </p:spPr>
      </p:pic>
      <p:pic>
        <p:nvPicPr>
          <p:cNvPr descr="canvas_texture_title-06.png" id="4" name="Picture 4">
            <a:extLst>
              <a:ext uri="{0C3E3B5C-9F68-494B-A024-562A33B8DCE3}">
                <a16:creationId xmlns:a16="http://schemas.microsoft.com/office/drawing/2010/main" id="{EA170C05-C890-4F1A-816D-4D1C640BE03B}"/>
              </a:ext>
            </a:extLst>
          </p:cNvPr>
          <p:cNvPicPr>
            <a:picLocks noChangeAspect="true"/>
          </p:cNvPicPr>
          <p:nvPr/>
        </p:nvPicPr>
        <p:blipFill>
          <a:blip r:embed="rId3"/>
          <a:stretch>
            <a:fillRect/>
          </a:stretch>
        </p:blipFill>
        <p:spPr>
          <a:xfrm rot="0">
            <a:off x="0" y="0"/>
            <a:ext cx="9144000" cy="6858000"/>
          </a:xfrm>
          <a:prstGeom prst="rect">
            <a:avLst/>
          </a:prstGeom>
          <a:noFill/>
        </p:spPr>
      </p:pic>
      <p:sp>
        <p:nvSpPr>
          <p:cNvPr id="5" name="Title 1">
            <a:extLst>
              <a:ext uri="{9661F19F-CD93-43EB-858F-810F53FBD35F}">
                <a16:creationId xmlns:a16="http://schemas.microsoft.com/office/drawing/2010/main" id="{8BEA727A-E725-401A-876E-7B8631561486}"/>
              </a:ext>
            </a:extLst>
          </p:cNvPr>
          <p:cNvSpPr>
            <a:spLocks noGrp="true"/>
          </p:cNvSpPr>
          <p:nvPr>
            <p:ph type="title"/>
          </p:nvPr>
        </p:nvSpPr>
        <p:spPr>
          <a:xfrm rot="0">
            <a:off x="658079" y="848650"/>
            <a:ext cx="7816276" cy="2946400"/>
          </a:xfrm>
          <a:prstGeom prst="rect">
            <a:avLst/>
          </a:prstGeom>
        </p:spPr>
        <p:txBody>
          <a:bodyPr anchor="b" rtlCol="0"/>
          <a:lstStyle>
            <a:lvl1pPr algn="ctr" lvl="0">
              <a:lnSpc>
                <a:spcPct val="80000"/>
              </a:lnSpc>
              <a:defRPr b="1" baseline="0" cap="none" dirty="0" i="0" lang="en-US" spc="150" sz="8000">
                <a:solidFill>
                  <a:schemeClr val="tx2"/>
                </a:solidFill>
                <a:latin typeface="+mj-lt"/>
              </a:defRPr>
            </a:lvl1pPr>
          </a:lstStyle>
          <a:p>
            <a:pPr/>
            <a:r>
              <a:rPr dirty="0" lang="en-US"/>
              <a:t>Click to edit Master title style</a:t>
            </a:r>
            <a:endParaRPr dirty="0" lang="en-US"/>
          </a:p>
        </p:txBody>
      </p:sp>
      <p:sp>
        <p:nvSpPr>
          <p:cNvPr id="6" name="Subtitle 2">
            <a:extLst>
              <a:ext uri="{DB67762A-8BB1-4A6C-AEB7-DBA5D8E96E93}">
                <a16:creationId xmlns:a16="http://schemas.microsoft.com/office/drawing/2010/main" id="{891D5F4D-A903-4122-A401-9845F240A1DE}"/>
              </a:ext>
            </a:extLst>
          </p:cNvPr>
          <p:cNvSpPr>
            <a:spLocks noGrp="true"/>
          </p:cNvSpPr>
          <p:nvPr>
            <p:ph idx="1" type="subTitle"/>
          </p:nvPr>
        </p:nvSpPr>
        <p:spPr>
          <a:xfrm rot="0">
            <a:off x="658813" y="4853178"/>
            <a:ext cx="7822973" cy="780185"/>
          </a:xfrm>
          <a:prstGeom prst="rect">
            <a:avLst/>
          </a:prstGeom>
        </p:spPr>
        <p:txBody>
          <a:bodyPr anchor="ctr" lIns="91440" rtlCol="0">
            <a:noAutofit/>
          </a:bodyPr>
          <a:lstStyle>
            <a:lvl1pPr algn="ctr" indent="0" lvl="0" marL="0">
              <a:lnSpc>
                <a:spcPct val="100000"/>
              </a:lnSpc>
              <a:spcBef>
                <a:spcPts val="0"/>
              </a:spcBef>
              <a:buNone/>
              <a:defRPr baseline="0" dirty="0" i="0" lang="en-US" sz="2500">
                <a:solidFill>
                  <a:schemeClr val="tx2"/>
                </a:solidFill>
                <a:latin typeface="Cabin-medium"/>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
        <p:nvSpPr>
          <p:cNvPr id="7" name="Slide Number Placeholder 5">
            <a:extLst>
              <a:ext uri="{A91BB2BE-A283-4617-8BC2-A12C6AAC96A9}">
                <a16:creationId xmlns:a16="http://schemas.microsoft.com/office/drawing/2010/main" id="{1874B015-12A3-46D7-86AB-0F6BB2458B16}"/>
              </a:ext>
            </a:extLst>
          </p:cNvPr>
          <p:cNvSpPr>
            <a:spLocks noGrp="true"/>
          </p:cNvSpPr>
          <p:nvPr>
            <p:ph idx="12" sz="quarter" type="sldNum"/>
          </p:nvPr>
        </p:nvSpPr>
        <p:spPr>
          <a:xfrm rot="0">
            <a:off x="6531740" y="6492746"/>
            <a:ext cx="2133600" cy="365125"/>
          </a:xfrm>
          <a:prstGeom prst="rect">
            <a:avLst/>
          </a:prstGeom>
        </p:spPr>
        <p:txBody>
          <a:bodyPr anchor="ctr" bIns="45720" lIns="91440" rIns="91440" rtlCol="0" tIns="45720"/>
          <a:lstStyle>
            <a:lvl1pPr algn="r" lvl="0">
              <a:defRPr dirty="0" i="0" lang="en-US" sz="800">
                <a:solidFill>
                  <a:schemeClr val="tx2">
                    <a:lumMod val="75000"/>
                  </a:schemeClr>
                </a:solidFill>
                <a:latin typeface="Cabin-medium"/>
              </a:defRPr>
            </a:lvl1pPr>
          </a:lstStyle>
          <a:p>
            <a:pPr/>
            <a:r>
              <a:rPr dirty="0" lang="en-US"/>
              <a:t>&lt;#&gt;</a:t>
            </a:r>
            <a:endParaRPr dirty="0" lang="en-US"/>
          </a:p>
        </p:txBody>
      </p:sp>
      <p:sp>
        <p:nvSpPr>
          <p:cNvPr id="8" name="Footer Placeholder 4">
            <a:extLst>
              <a:ext uri="{791D3E69-1328-482C-BD2E-59D2561589A8}">
                <a16:creationId xmlns:a16="http://schemas.microsoft.com/office/drawing/2010/main" id="{EEE308A5-E311-4EBB-8532-DF5EEF569FF9}"/>
              </a:ext>
            </a:extLst>
          </p:cNvPr>
          <p:cNvSpPr>
            <a:spLocks noGrp="true"/>
          </p:cNvSpPr>
          <p:nvPr>
            <p:ph idx="11" sz="quarter" type="ftr"/>
          </p:nvPr>
        </p:nvSpPr>
        <p:spPr>
          <a:xfrm rot="0">
            <a:off x="3124200" y="6492746"/>
            <a:ext cx="2895600" cy="365125"/>
          </a:xfrm>
          <a:prstGeom prst="rect">
            <a:avLst/>
          </a:prstGeom>
        </p:spPr>
        <p:txBody>
          <a:bodyPr anchor="ctr" bIns="45720" lIns="91440" rIns="91440" rtlCol="0" tIns="45720"/>
          <a:lstStyle>
            <a:lvl1pPr algn="ctr" lvl="0">
              <a:defRPr dirty="0" i="0" lang="en-US" sz="800">
                <a:solidFill>
                  <a:schemeClr val="tx2">
                    <a:lumMod val="75000"/>
                  </a:schemeClr>
                </a:solidFill>
                <a:latin typeface="Cabin-medium"/>
              </a:defRPr>
            </a:lvl1pPr>
          </a:lstStyle>
          <a:p>
            <a:pPr/>
            <a:r>
              <a:rPr dirty="0" lang="en-US"/>
              <a:t>Footer</a:t>
            </a:r>
            <a:endParaRPr dirty="0" lang="en-US"/>
          </a:p>
        </p:txBody>
      </p:sp>
      <p:sp>
        <p:nvSpPr>
          <p:cNvPr id="9" name="Date Placeholder 3">
            <a:extLst>
              <a:ext uri="{055E232C-8DEB-4608-BE88-DFE1B580DFCA}">
                <a16:creationId xmlns:a16="http://schemas.microsoft.com/office/drawing/2010/main" id="{E0E47313-8B96-4BB4-8DE1-50D4EC03F2A2}"/>
              </a:ext>
            </a:extLst>
          </p:cNvPr>
          <p:cNvSpPr>
            <a:spLocks noGrp="true"/>
          </p:cNvSpPr>
          <p:nvPr>
            <p:ph idx="10" sz="half" type="dt"/>
          </p:nvPr>
        </p:nvSpPr>
        <p:spPr>
          <a:xfrm rot="0">
            <a:off x="579419" y="6492746"/>
            <a:ext cx="2133600" cy="365125"/>
          </a:xfrm>
          <a:prstGeom prst="rect">
            <a:avLst/>
          </a:prstGeom>
        </p:spPr>
        <p:txBody>
          <a:bodyPr anchor="ctr" bIns="45720" lIns="91440" rIns="91440" rtlCol="0" tIns="45720"/>
          <a:lstStyle>
            <a:lvl1pPr algn="l" lvl="0">
              <a:defRPr dirty="0" i="0" lang="en-US" sz="800">
                <a:solidFill>
                  <a:schemeClr val="tx2">
                    <a:lumMod val="75000"/>
                  </a:schemeClr>
                </a:solidFill>
                <a:latin typeface="Cabin-medium"/>
              </a:defRPr>
            </a:lvl1pPr>
          </a:lstStyle>
          <a:p>
            <a:pPr/>
            <a:r>
              <a:rPr dirty="0" lang="en-US"/>
              <a:t>Date</a:t>
            </a:r>
            <a:endParaRPr dirty="0" lang="en-US"/>
          </a:p>
        </p:txBody>
      </p:sp>
    </p:spTree>
    <p:custDataLst>
      <p:tags r:id="rId4"/>
    </p:custDataLst>
    <p:extLst>
      <p:ext uri="{A52F03CE-C3A1-473F-80B2-DF4902DB7A04}">
        <p14:creationId xmlns:p14="http://schemas.microsoft.com/office/powerpoint/2010/main" val="1709316758385"/>
      </p:ext>
    </p:extLst>
  </p:cSld>
  <p:clrMapOvr>
    <a:overrideClrMapping accent1="accent1" accent2="accent2" accent3="accent3" accent4="accent4" accent5="accent5" accent6="accent6" bg1="dk1" bg2="dk2" folHlink="folHlink" hlink="hlink" tx1="lt1" tx2="lt2"/>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userDrawn="1">
  <p:cSld name="Title,Text, and Images">
    <p:spTree>
      <p:nvGrpSpPr>
        <p:cNvPr id="1" name=""/>
        <p:cNvGrpSpPr/>
        <p:nvPr/>
      </p:nvGrpSpPr>
      <p:grpSpPr>
        <a:xfrm>
          <a:off x="0" y="0"/>
          <a:ext cx="0" cy="0"/>
          <a:chOff x="0" y="0"/>
          <a:chExt cx="0" cy="0"/>
        </a:xfrm>
      </p:grpSpPr>
      <p:sp>
        <p:nvSpPr>
          <p:cNvPr id="2" name="Freeform 11">
            <a:extLst>
              <a:ext uri="{74C9EE37-D400-4A3C-BB2E-9F1A5EBED019}">
                <a16:creationId xmlns:a16="http://schemas.microsoft.com/office/drawing/2010/main" id="{1D97859F-D070-4BDF-87BB-C8A3C0CC430D}"/>
              </a:ext>
            </a:extLst>
          </p:cNvPr>
          <p:cNvSpPr/>
          <p:nvPr/>
        </p:nvSpPr>
        <p:spPr>
          <a:xfrm rot="0">
            <a:off x="608301" y="2124364"/>
            <a:ext cx="7858125" cy="4225635"/>
          </a:xfrm>
          <a:custGeom>
            <a:avLst/>
            <a:gdLst/>
            <a:ahLst/>
            <a:cxnLst/>
            <a:rect b="b" l="0" r="r" t="0"/>
            <a:pathLst>
              <a:path h="4225635" w="7858125">
                <a:moveTo>
                  <a:pt x="5139510" y="4216708"/>
                </a:moveTo>
                <a:lnTo>
                  <a:pt x="5139510" y="4216708"/>
                </a:lnTo>
                <a:cubicBezTo>
                  <a:pt x="5548877" y="4214724"/>
                  <a:pt x="5998322" y="4225635"/>
                  <a:pt x="6376198" y="4161159"/>
                </a:cubicBezTo>
                <a:lnTo>
                  <a:pt x="6822780" y="4161159"/>
                </a:lnTo>
                <a:lnTo>
                  <a:pt x="7140540" y="4161159"/>
                </a:lnTo>
                <a:cubicBezTo>
                  <a:pt x="7300852" y="4167111"/>
                  <a:pt x="7456392" y="4174055"/>
                  <a:pt x="7594756" y="4182982"/>
                </a:cubicBezTo>
                <a:cubicBezTo>
                  <a:pt x="7640560" y="4185958"/>
                  <a:pt x="7693043" y="4194886"/>
                  <a:pt x="7740754" y="4195877"/>
                </a:cubicBezTo>
                <a:cubicBezTo>
                  <a:pt x="7737892" y="4181990"/>
                  <a:pt x="7735983" y="4170087"/>
                  <a:pt x="7732166" y="4161159"/>
                </a:cubicBezTo>
                <a:cubicBezTo>
                  <a:pt x="7730258" y="4155208"/>
                  <a:pt x="7727395" y="4149256"/>
                  <a:pt x="7724532" y="4146281"/>
                </a:cubicBezTo>
                <a:cubicBezTo>
                  <a:pt x="7732166" y="3891353"/>
                  <a:pt x="7669188" y="3894329"/>
                  <a:pt x="7666324" y="3628491"/>
                </a:cubicBezTo>
                <a:cubicBezTo>
                  <a:pt x="7665371" y="3534258"/>
                  <a:pt x="7644377" y="3436056"/>
                  <a:pt x="7655828" y="3338847"/>
                </a:cubicBezTo>
                <a:cubicBezTo>
                  <a:pt x="7667280" y="3237670"/>
                  <a:pt x="7699722" y="3141452"/>
                  <a:pt x="7720715" y="3042259"/>
                </a:cubicBezTo>
                <a:cubicBezTo>
                  <a:pt x="7729304" y="2999606"/>
                  <a:pt x="7735983" y="2955961"/>
                  <a:pt x="7738846" y="2911324"/>
                </a:cubicBezTo>
                <a:cubicBezTo>
                  <a:pt x="7746481" y="2749639"/>
                  <a:pt x="7741710" y="2548276"/>
                  <a:pt x="7769382" y="2411390"/>
                </a:cubicBezTo>
                <a:cubicBezTo>
                  <a:pt x="7780832" y="2354849"/>
                  <a:pt x="7776061" y="2293349"/>
                  <a:pt x="7785603" y="2236809"/>
                </a:cubicBezTo>
                <a:cubicBezTo>
                  <a:pt x="7795146" y="2181261"/>
                  <a:pt x="7822820" y="2129681"/>
                  <a:pt x="7830452" y="2078100"/>
                </a:cubicBezTo>
                <a:cubicBezTo>
                  <a:pt x="7838088" y="2028503"/>
                  <a:pt x="7834268" y="1970971"/>
                  <a:pt x="7834268" y="1921375"/>
                </a:cubicBezTo>
                <a:cubicBezTo>
                  <a:pt x="7837132" y="1693230"/>
                  <a:pt x="7825681" y="1457150"/>
                  <a:pt x="7839040" y="1220078"/>
                </a:cubicBezTo>
                <a:cubicBezTo>
                  <a:pt x="7845720" y="1093110"/>
                  <a:pt x="7852400" y="967135"/>
                  <a:pt x="7856216" y="842151"/>
                </a:cubicBezTo>
                <a:lnTo>
                  <a:pt x="7858126" y="842151"/>
                </a:lnTo>
                <a:lnTo>
                  <a:pt x="7858126" y="55548"/>
                </a:lnTo>
                <a:lnTo>
                  <a:pt x="7858126" y="47613"/>
                </a:lnTo>
                <a:lnTo>
                  <a:pt x="7849538" y="47613"/>
                </a:lnTo>
                <a:lnTo>
                  <a:pt x="7532731" y="47613"/>
                </a:lnTo>
                <a:cubicBezTo>
                  <a:pt x="7204474" y="30750"/>
                  <a:pt x="6884806" y="0"/>
                  <a:pt x="6565138" y="25790"/>
                </a:cubicBezTo>
                <a:cubicBezTo>
                  <a:pt x="6534602" y="27774"/>
                  <a:pt x="6505021" y="30750"/>
                  <a:pt x="6474486" y="34718"/>
                </a:cubicBezTo>
                <a:cubicBezTo>
                  <a:pt x="6442042" y="38685"/>
                  <a:pt x="6409598" y="42653"/>
                  <a:pt x="6377153" y="47613"/>
                </a:cubicBezTo>
                <a:cubicBezTo>
                  <a:pt x="6092790" y="87290"/>
                  <a:pt x="5814154" y="146806"/>
                  <a:pt x="5525021" y="163669"/>
                </a:cubicBezTo>
                <a:cubicBezTo>
                  <a:pt x="5105157" y="188467"/>
                  <a:pt x="4566970" y="178548"/>
                  <a:pt x="4195772" y="182516"/>
                </a:cubicBezTo>
                <a:cubicBezTo>
                  <a:pt x="4016375" y="184500"/>
                  <a:pt x="3859881" y="186483"/>
                  <a:pt x="3681439" y="166645"/>
                </a:cubicBezTo>
                <a:cubicBezTo>
                  <a:pt x="3561205" y="153750"/>
                  <a:pt x="3438109" y="154742"/>
                  <a:pt x="3317875" y="148790"/>
                </a:cubicBezTo>
                <a:cubicBezTo>
                  <a:pt x="3023016" y="135895"/>
                  <a:pt x="2726249" y="117048"/>
                  <a:pt x="2460018" y="121016"/>
                </a:cubicBezTo>
                <a:cubicBezTo>
                  <a:pt x="2422803" y="142838"/>
                  <a:pt x="2190924" y="104153"/>
                  <a:pt x="2152754" y="125976"/>
                </a:cubicBezTo>
                <a:cubicBezTo>
                  <a:pt x="1851216" y="111097"/>
                  <a:pt x="1795870" y="200370"/>
                  <a:pt x="1481927" y="192435"/>
                </a:cubicBezTo>
                <a:cubicBezTo>
                  <a:pt x="1370282" y="190451"/>
                  <a:pt x="1252910" y="205330"/>
                  <a:pt x="1138402" y="191443"/>
                </a:cubicBezTo>
                <a:cubicBezTo>
                  <a:pt x="1061109" y="182516"/>
                  <a:pt x="986679" y="166645"/>
                  <a:pt x="911294" y="150774"/>
                </a:cubicBezTo>
                <a:cubicBezTo>
                  <a:pt x="820642" y="131927"/>
                  <a:pt x="730944" y="112088"/>
                  <a:pt x="636475" y="106137"/>
                </a:cubicBezTo>
                <a:cubicBezTo>
                  <a:pt x="445628" y="94234"/>
                  <a:pt x="207069" y="91258"/>
                  <a:pt x="46758" y="62492"/>
                </a:cubicBezTo>
                <a:cubicBezTo>
                  <a:pt x="31490" y="59516"/>
                  <a:pt x="16222" y="57532"/>
                  <a:pt x="0" y="56540"/>
                </a:cubicBezTo>
                <a:cubicBezTo>
                  <a:pt x="0" y="123992"/>
                  <a:pt x="4771" y="191443"/>
                  <a:pt x="15268" y="257903"/>
                </a:cubicBezTo>
                <a:cubicBezTo>
                  <a:pt x="52483" y="493983"/>
                  <a:pt x="59163" y="717168"/>
                  <a:pt x="72522" y="953248"/>
                </a:cubicBezTo>
                <a:cubicBezTo>
                  <a:pt x="74430" y="984990"/>
                  <a:pt x="77293" y="1017723"/>
                  <a:pt x="79202" y="1051449"/>
                </a:cubicBezTo>
                <a:cubicBezTo>
                  <a:pt x="104966" y="1405569"/>
                  <a:pt x="88744" y="1860866"/>
                  <a:pt x="90652" y="2174317"/>
                </a:cubicBezTo>
                <a:cubicBezTo>
                  <a:pt x="91607" y="2326083"/>
                  <a:pt x="92561" y="2458011"/>
                  <a:pt x="67751" y="2608784"/>
                </a:cubicBezTo>
                <a:cubicBezTo>
                  <a:pt x="51529" y="2709961"/>
                  <a:pt x="51529" y="2814114"/>
                  <a:pt x="43895" y="2916283"/>
                </a:cubicBezTo>
                <a:cubicBezTo>
                  <a:pt x="32444" y="3074993"/>
                  <a:pt x="18130" y="3233702"/>
                  <a:pt x="9542" y="3385468"/>
                </a:cubicBezTo>
                <a:cubicBezTo>
                  <a:pt x="5725" y="3473750"/>
                  <a:pt x="2863" y="3559056"/>
                  <a:pt x="3817" y="3640394"/>
                </a:cubicBezTo>
                <a:cubicBezTo>
                  <a:pt x="29581" y="3672136"/>
                  <a:pt x="22902" y="3916152"/>
                  <a:pt x="49620" y="3947894"/>
                </a:cubicBezTo>
                <a:cubicBezTo>
                  <a:pt x="41986" y="4046095"/>
                  <a:pt x="45803" y="4106603"/>
                  <a:pt x="54391" y="4159175"/>
                </a:cubicBezTo>
                <a:cubicBezTo>
                  <a:pt x="107829" y="4160168"/>
                  <a:pt x="160311" y="4161159"/>
                  <a:pt x="213749" y="4161159"/>
                </a:cubicBezTo>
                <a:lnTo>
                  <a:pt x="466621" y="4161159"/>
                </a:lnTo>
                <a:cubicBezTo>
                  <a:pt x="526738" y="4161159"/>
                  <a:pt x="584946" y="4159175"/>
                  <a:pt x="641246" y="4157192"/>
                </a:cubicBezTo>
                <a:cubicBezTo>
                  <a:pt x="670827" y="4138345"/>
                  <a:pt x="857857" y="4130410"/>
                  <a:pt x="952327" y="4116523"/>
                </a:cubicBezTo>
                <a:cubicBezTo>
                  <a:pt x="977137" y="4113547"/>
                  <a:pt x="995267" y="4109579"/>
                  <a:pt x="1002901" y="4104619"/>
                </a:cubicBezTo>
                <a:cubicBezTo>
                  <a:pt x="1304439" y="4110571"/>
                  <a:pt x="1301577" y="4057006"/>
                  <a:pt x="1616474" y="4055023"/>
                </a:cubicBezTo>
                <a:cubicBezTo>
                  <a:pt x="1727165" y="4055023"/>
                  <a:pt x="1843582" y="4036176"/>
                  <a:pt x="1959044" y="4046095"/>
                </a:cubicBezTo>
                <a:cubicBezTo>
                  <a:pt x="2129853" y="4059982"/>
                  <a:pt x="2291118" y="4109579"/>
                  <a:pt x="2463835" y="4115530"/>
                </a:cubicBezTo>
                <a:cubicBezTo>
                  <a:pt x="2655636" y="4122474"/>
                  <a:pt x="2894195" y="4118506"/>
                  <a:pt x="3055461" y="4142313"/>
                </a:cubicBezTo>
                <a:cubicBezTo>
                  <a:pt x="3122257" y="4151240"/>
                  <a:pt x="3194779" y="4147272"/>
                  <a:pt x="3262530" y="4156200"/>
                </a:cubicBezTo>
                <a:cubicBezTo>
                  <a:pt x="3273980" y="4157192"/>
                  <a:pt x="3285431" y="4159175"/>
                  <a:pt x="3296882" y="4161159"/>
                </a:cubicBezTo>
                <a:cubicBezTo>
                  <a:pt x="3349365" y="4172071"/>
                  <a:pt x="3399939" y="4188933"/>
                  <a:pt x="3450514" y="4193893"/>
                </a:cubicBezTo>
                <a:cubicBezTo>
                  <a:pt x="3509676" y="4199845"/>
                  <a:pt x="3577427" y="4196869"/>
                  <a:pt x="3635635" y="4196869"/>
                </a:cubicBezTo>
                <a:cubicBezTo>
                  <a:pt x="3905684" y="4198853"/>
                  <a:pt x="4185275" y="4189925"/>
                  <a:pt x="4465820" y="4200838"/>
                </a:cubicBezTo>
                <a:cubicBezTo>
                  <a:pt x="4692928" y="4209764"/>
                  <a:pt x="4915265" y="4218693"/>
                  <a:pt x="5139510" y="4216708"/>
                </a:cubicBezTo>
                <a:close/>
              </a:path>
            </a:pathLst>
          </a:custGeom>
          <a:solidFill>
            <a:schemeClr val="tx1">
              <a:lumMod val="50000"/>
              <a:lumOff val="50000"/>
            </a:schemeClr>
          </a:solidFill>
          <a:ln w="0">
            <a:noFill/>
            <a:prstDash val="solid"/>
            <a:round/>
          </a:ln>
        </p:spPr>
        <p:txBody>
          <a:bodyPr rtlCol="0"/>
          <a:lstStyle/>
          <a:p>
            <a:pPr/>
            <a:r>
              <a:rPr dirty="0" lang="en-US"/>
              <a:t/>
            </a:r>
            <a:endParaRPr dirty="0" lang="en-US"/>
          </a:p>
        </p:txBody>
      </p:sp>
      <p:sp>
        <p:nvSpPr>
          <p:cNvPr id="3" name="Title Placeholder 1">
            <a:extLst>
              <a:ext uri="{530A2945-289A-44C2-A80E-E5AB8AC6430A}">
                <a16:creationId xmlns:a16="http://schemas.microsoft.com/office/drawing/2010/main" id="{4E2A715A-042A-48FD-9A3F-F920A8DA60CB}"/>
              </a:ext>
            </a:extLst>
          </p:cNvPr>
          <p:cNvSpPr>
            <a:spLocks noGrp="true"/>
          </p:cNvSpPr>
          <p:nvPr>
            <p:ph type="title"/>
          </p:nvPr>
        </p:nvSpPr>
        <p:spPr>
          <a:xfrm rot="0">
            <a:off x="556186" y="297329"/>
            <a:ext cx="7063814" cy="957007"/>
          </a:xfrm>
          <a:prstGeom prst="rect">
            <a:avLst/>
          </a:prstGeom>
        </p:spPr>
        <p:txBody>
          <a:bodyPr anchor="b" bIns="45720" lIns="91440" rIns="91440" rtlCol="0" tIns="45720">
            <a:noAutofit/>
          </a:bodyPr>
          <a:lstStyle/>
          <a:p>
            <a:pPr/>
            <a:r>
              <a:rPr dirty="0" lang="en-US"/>
              <a:t>Click to edit Master title style</a:t>
            </a:r>
            <a:endParaRPr dirty="0" lang="en-US"/>
          </a:p>
        </p:txBody>
      </p:sp>
      <p:sp>
        <p:nvSpPr>
          <p:cNvPr id="4" name="Picture Placeholder 2">
            <a:extLst>
              <a:ext uri="{A3CEDE3D-A6F7-493C-BB3D-EB569DD50376}">
                <a16:creationId xmlns:a16="http://schemas.microsoft.com/office/drawing/2010/main" id="{2EACCD7C-5812-47D5-9377-84C6EDF105B2}"/>
              </a:ext>
            </a:extLst>
          </p:cNvPr>
          <p:cNvSpPr>
            <a:spLocks noGrp="true"/>
          </p:cNvSpPr>
          <p:nvPr>
            <p:ph idx="1" type="pic"/>
          </p:nvPr>
        </p:nvSpPr>
        <p:spPr>
          <a:xfrm rot="0">
            <a:off x="940486" y="2526270"/>
            <a:ext cx="2258541" cy="2821459"/>
          </a:xfrm>
          <a:ln w="38100">
            <a:solidFill>
              <a:schemeClr val="bg2"/>
            </a:solidFill>
            <a:miter lim="800000"/>
          </a:ln>
        </p:spPr>
        <p:txBody>
          <a:bodyPr rtlCol="0"/>
          <a:lstStyle>
            <a:lvl1pPr lvl="0">
              <a:defRPr dirty="0" lang="en-US">
                <a:solidFill>
                  <a:schemeClr val="bg2"/>
                </a:solidFill>
              </a:defRPr>
            </a:lvl1pPr>
          </a:lstStyle>
          <a:p>
            <a:pPr/>
            <a:r>
              <a:rPr dirty="0" lang="en-US"/>
              <a:t>Click icon to add picture</a:t>
            </a:r>
            <a:endParaRPr dirty="0" lang="en-US"/>
          </a:p>
        </p:txBody>
      </p:sp>
      <p:sp>
        <p:nvSpPr>
          <p:cNvPr id="5" name="Content Placeholder 2">
            <a:extLst>
              <a:ext uri="{1C90BA8E-8742-4A6D-8508-4E5C7B8E7F2E}">
                <a16:creationId xmlns:a16="http://schemas.microsoft.com/office/drawing/2010/main" id="{27D55F47-67CE-4239-BF1F-19019080EDF8}"/>
              </a:ext>
            </a:extLst>
          </p:cNvPr>
          <p:cNvSpPr>
            <a:spLocks noGrp="true"/>
          </p:cNvSpPr>
          <p:nvPr>
            <p:ph idx="2" type="body"/>
          </p:nvPr>
        </p:nvSpPr>
        <p:spPr>
          <a:xfrm rot="0">
            <a:off x="919834" y="5423244"/>
            <a:ext cx="2279193" cy="535460"/>
          </a:xfrm>
          <a:prstGeom prst="rect">
            <a:avLst/>
          </a:prstGeom>
        </p:spPr>
        <p:txBody>
          <a:bodyPr anchor="t" rtlCol="0">
            <a:normAutofit/>
          </a:bodyPr>
          <a:lstStyle>
            <a:lvl1pPr algn="l" indent="0" lvl="0" marL="0">
              <a:lnSpc>
                <a:spcPct val="100000"/>
              </a:lnSpc>
              <a:buNone/>
              <a:defRPr dirty="0" lang="en-US" sz="1200">
                <a:solidFill>
                  <a:schemeClr val="bg2"/>
                </a:solidFill>
              </a:defRPr>
            </a:lvl1pPr>
            <a:lvl2pPr lvl="1">
              <a:lnSpc>
                <a:spcPct val="129000"/>
              </a:lnSpc>
              <a:defRPr dirty="0" lang="en-US" sz="1000">
                <a:solidFill>
                  <a:schemeClr val="bg1">
                    <a:lumMod val="65000"/>
                  </a:schemeClr>
                </a:solidFill>
              </a:defRPr>
            </a:lvl2pPr>
            <a:lvl3pPr lvl="2">
              <a:lnSpc>
                <a:spcPts val="1200"/>
              </a:lnSpc>
              <a:defRPr dirty="0" i="1" lang="en-US" sz="1000">
                <a:solidFill>
                  <a:schemeClr val="tx2">
                    <a:lumMod val="50000"/>
                    <a:lumOff val="50000"/>
                  </a:schemeClr>
                </a:solidFill>
              </a:defRPr>
            </a:lvl3pPr>
            <a:lvl4pPr lvl="3">
              <a:lnSpc>
                <a:spcPts val="1200"/>
              </a:lnSpc>
              <a:defRPr dirty="0" i="0" lang="en-US" sz="1000">
                <a:solidFill>
                  <a:schemeClr val="tx2">
                    <a:lumMod val="50000"/>
                    <a:lumOff val="50000"/>
                  </a:schemeClr>
                </a:solidFill>
              </a:defRPr>
            </a:lvl4pPr>
            <a:lvl5pPr lvl="4">
              <a:lnSpc>
                <a:spcPts val="1200"/>
              </a:lnSpc>
              <a:buFont typeface="Arial"/>
              <a:buChar char="»"/>
              <a:defRPr dirty="0" i="1" lang="en-US" sz="1000">
                <a:solidFill>
                  <a:schemeClr val="tx2">
                    <a:lumMod val="50000"/>
                    <a:lumOff val="50000"/>
                  </a:schemeClr>
                </a:solidFill>
              </a:defRPr>
            </a:lvl5pPr>
          </a:lstStyle>
          <a:p>
            <a:pPr lvl="0"/>
            <a:r>
              <a:rPr dirty="0" lang="en-US"/>
              <a:t>Click to edit Master text styles</a:t>
            </a:r>
            <a:endParaRPr dirty="0" lang="en-US"/>
          </a:p>
        </p:txBody>
      </p:sp>
      <p:sp>
        <p:nvSpPr>
          <p:cNvPr id="6" name="Picture Placeholder 2">
            <a:extLst>
              <a:ext uri="{C7593568-F7C4-49A0-B557-322DA8CD4673}">
                <a16:creationId xmlns:a16="http://schemas.microsoft.com/office/drawing/2010/main" id="{F714F2F1-2941-4EE6-B491-21502128291E}"/>
              </a:ext>
            </a:extLst>
          </p:cNvPr>
          <p:cNvSpPr>
            <a:spLocks noGrp="true"/>
          </p:cNvSpPr>
          <p:nvPr>
            <p:ph idx="3" type="pic"/>
          </p:nvPr>
        </p:nvSpPr>
        <p:spPr>
          <a:xfrm rot="0">
            <a:off x="3370647" y="2526270"/>
            <a:ext cx="2258541" cy="2821459"/>
          </a:xfrm>
          <a:ln w="38100">
            <a:solidFill>
              <a:schemeClr val="bg2"/>
            </a:solidFill>
            <a:miter lim="800000"/>
          </a:ln>
        </p:spPr>
        <p:txBody>
          <a:bodyPr rtlCol="0"/>
          <a:lstStyle>
            <a:lvl1pPr lvl="0">
              <a:defRPr dirty="0" lang="en-US">
                <a:solidFill>
                  <a:schemeClr val="bg2"/>
                </a:solidFill>
              </a:defRPr>
            </a:lvl1pPr>
          </a:lstStyle>
          <a:p>
            <a:pPr/>
            <a:r>
              <a:rPr dirty="0" lang="en-US"/>
              <a:t>Click icon to add picture</a:t>
            </a:r>
            <a:endParaRPr dirty="0" lang="en-US"/>
          </a:p>
        </p:txBody>
      </p:sp>
      <p:sp>
        <p:nvSpPr>
          <p:cNvPr id="7" name="Content Placeholder 2">
            <a:extLst>
              <a:ext uri="{0521CA72-9088-4404-8205-3FAF970AFF04}">
                <a16:creationId xmlns:a16="http://schemas.microsoft.com/office/drawing/2010/main" id="{77CC4673-8C2A-4146-A33C-20783FD23106}"/>
              </a:ext>
            </a:extLst>
          </p:cNvPr>
          <p:cNvSpPr>
            <a:spLocks noGrp="true"/>
          </p:cNvSpPr>
          <p:nvPr>
            <p:ph idx="4" type="body"/>
          </p:nvPr>
        </p:nvSpPr>
        <p:spPr>
          <a:xfrm rot="0">
            <a:off x="3349996" y="5423244"/>
            <a:ext cx="2279193" cy="535460"/>
          </a:xfrm>
          <a:prstGeom prst="rect">
            <a:avLst/>
          </a:prstGeom>
        </p:spPr>
        <p:txBody>
          <a:bodyPr anchor="t" rtlCol="0">
            <a:normAutofit/>
          </a:bodyPr>
          <a:lstStyle>
            <a:lvl1pPr algn="l" indent="0" lvl="0" marL="0">
              <a:lnSpc>
                <a:spcPct val="100000"/>
              </a:lnSpc>
              <a:buNone/>
              <a:defRPr dirty="0" lang="en-US" sz="1200">
                <a:solidFill>
                  <a:schemeClr val="bg2"/>
                </a:solidFill>
              </a:defRPr>
            </a:lvl1pPr>
            <a:lvl2pPr lvl="1">
              <a:lnSpc>
                <a:spcPct val="129000"/>
              </a:lnSpc>
              <a:defRPr dirty="0" lang="en-US" sz="1000">
                <a:solidFill>
                  <a:schemeClr val="bg1">
                    <a:lumMod val="65000"/>
                  </a:schemeClr>
                </a:solidFill>
              </a:defRPr>
            </a:lvl2pPr>
            <a:lvl3pPr lvl="2">
              <a:lnSpc>
                <a:spcPts val="1200"/>
              </a:lnSpc>
              <a:defRPr dirty="0" i="1" lang="en-US" sz="1000">
                <a:solidFill>
                  <a:schemeClr val="tx2">
                    <a:lumMod val="50000"/>
                    <a:lumOff val="50000"/>
                  </a:schemeClr>
                </a:solidFill>
              </a:defRPr>
            </a:lvl3pPr>
            <a:lvl4pPr lvl="3">
              <a:lnSpc>
                <a:spcPts val="1200"/>
              </a:lnSpc>
              <a:defRPr dirty="0" i="0" lang="en-US" sz="1000">
                <a:solidFill>
                  <a:schemeClr val="tx2">
                    <a:lumMod val="50000"/>
                    <a:lumOff val="50000"/>
                  </a:schemeClr>
                </a:solidFill>
              </a:defRPr>
            </a:lvl4pPr>
            <a:lvl5pPr lvl="4">
              <a:lnSpc>
                <a:spcPts val="1200"/>
              </a:lnSpc>
              <a:buFont typeface="Arial"/>
              <a:buChar char="»"/>
              <a:defRPr dirty="0" i="1" lang="en-US" sz="1000">
                <a:solidFill>
                  <a:schemeClr val="tx2">
                    <a:lumMod val="50000"/>
                    <a:lumOff val="50000"/>
                  </a:schemeClr>
                </a:solidFill>
              </a:defRPr>
            </a:lvl5pPr>
          </a:lstStyle>
          <a:p>
            <a:pPr lvl="0"/>
            <a:r>
              <a:rPr dirty="0" lang="en-US"/>
              <a:t>Click to edit Master text styles</a:t>
            </a:r>
            <a:endParaRPr dirty="0" lang="en-US"/>
          </a:p>
        </p:txBody>
      </p:sp>
      <p:sp>
        <p:nvSpPr>
          <p:cNvPr id="8" name="Picture Placeholder 2">
            <a:extLst>
              <a:ext uri="{A0EB4D92-3503-491A-9A65-07CDA9325BE1}">
                <a16:creationId xmlns:a16="http://schemas.microsoft.com/office/drawing/2010/main" id="{EA176A86-41C5-47B8-BCFA-4C6638892C18}"/>
              </a:ext>
            </a:extLst>
          </p:cNvPr>
          <p:cNvSpPr>
            <a:spLocks noGrp="true"/>
          </p:cNvSpPr>
          <p:nvPr>
            <p:ph idx="5" type="pic"/>
          </p:nvPr>
        </p:nvSpPr>
        <p:spPr>
          <a:xfrm rot="0">
            <a:off x="5807675" y="2526270"/>
            <a:ext cx="2258541" cy="2821459"/>
          </a:xfrm>
          <a:ln w="38100">
            <a:solidFill>
              <a:schemeClr val="bg2"/>
            </a:solidFill>
            <a:miter lim="800000"/>
          </a:ln>
        </p:spPr>
        <p:txBody>
          <a:bodyPr rtlCol="0"/>
          <a:lstStyle>
            <a:lvl1pPr lvl="0">
              <a:defRPr dirty="0" lang="en-US">
                <a:solidFill>
                  <a:schemeClr val="bg2"/>
                </a:solidFill>
              </a:defRPr>
            </a:lvl1pPr>
          </a:lstStyle>
          <a:p>
            <a:pPr/>
            <a:r>
              <a:rPr dirty="0" lang="en-US"/>
              <a:t>Click icon to add picture</a:t>
            </a:r>
            <a:endParaRPr dirty="0" lang="en-US"/>
          </a:p>
        </p:txBody>
      </p:sp>
      <p:sp>
        <p:nvSpPr>
          <p:cNvPr id="9" name="Content Placeholder 2">
            <a:extLst>
              <a:ext uri="{1CC2DB91-DD98-4064-8E5A-7409A061BFC6}">
                <a16:creationId xmlns:a16="http://schemas.microsoft.com/office/drawing/2010/main" id="{DE0CF62F-A439-4C40-A96B-9AAB4D3805F3}"/>
              </a:ext>
            </a:extLst>
          </p:cNvPr>
          <p:cNvSpPr>
            <a:spLocks noGrp="true"/>
          </p:cNvSpPr>
          <p:nvPr>
            <p:ph idx="6" type="body"/>
          </p:nvPr>
        </p:nvSpPr>
        <p:spPr>
          <a:xfrm rot="0">
            <a:off x="5787022" y="5423244"/>
            <a:ext cx="2279193" cy="535460"/>
          </a:xfrm>
          <a:prstGeom prst="rect">
            <a:avLst/>
          </a:prstGeom>
        </p:spPr>
        <p:txBody>
          <a:bodyPr anchor="t" rtlCol="0">
            <a:normAutofit/>
          </a:bodyPr>
          <a:lstStyle>
            <a:lvl1pPr algn="l" indent="0" lvl="0" marL="0">
              <a:lnSpc>
                <a:spcPct val="100000"/>
              </a:lnSpc>
              <a:buNone/>
              <a:defRPr dirty="0" lang="en-US" sz="1200">
                <a:solidFill>
                  <a:schemeClr val="bg2"/>
                </a:solidFill>
              </a:defRPr>
            </a:lvl1pPr>
            <a:lvl2pPr lvl="1">
              <a:lnSpc>
                <a:spcPct val="129000"/>
              </a:lnSpc>
              <a:defRPr dirty="0" lang="en-US" sz="1000">
                <a:solidFill>
                  <a:schemeClr val="bg1">
                    <a:lumMod val="65000"/>
                  </a:schemeClr>
                </a:solidFill>
              </a:defRPr>
            </a:lvl2pPr>
            <a:lvl3pPr lvl="2">
              <a:lnSpc>
                <a:spcPts val="1200"/>
              </a:lnSpc>
              <a:defRPr dirty="0" i="1" lang="en-US" sz="1000">
                <a:solidFill>
                  <a:schemeClr val="tx2">
                    <a:lumMod val="50000"/>
                    <a:lumOff val="50000"/>
                  </a:schemeClr>
                </a:solidFill>
              </a:defRPr>
            </a:lvl3pPr>
            <a:lvl4pPr lvl="3">
              <a:lnSpc>
                <a:spcPts val="1200"/>
              </a:lnSpc>
              <a:defRPr dirty="0" i="0" lang="en-US" sz="1000">
                <a:solidFill>
                  <a:schemeClr val="tx2">
                    <a:lumMod val="50000"/>
                    <a:lumOff val="50000"/>
                  </a:schemeClr>
                </a:solidFill>
              </a:defRPr>
            </a:lvl4pPr>
            <a:lvl5pPr lvl="4">
              <a:lnSpc>
                <a:spcPts val="1200"/>
              </a:lnSpc>
              <a:buFont typeface="Arial"/>
              <a:buChar char="»"/>
              <a:defRPr dirty="0" i="1" lang="en-US" sz="1000">
                <a:solidFill>
                  <a:schemeClr val="tx2">
                    <a:lumMod val="50000"/>
                    <a:lumOff val="50000"/>
                  </a:schemeClr>
                </a:solidFill>
              </a:defRPr>
            </a:lvl5pPr>
          </a:lstStyle>
          <a:p>
            <a:pPr lvl="0"/>
            <a:r>
              <a:rPr dirty="0" lang="en-US"/>
              <a:t>Click to edit Master text styles</a:t>
            </a:r>
            <a:endParaRPr dirty="0" lang="en-US"/>
          </a:p>
        </p:txBody>
      </p:sp>
      <p:sp>
        <p:nvSpPr>
          <p:cNvPr id="10" name="Date Placeholder 1">
            <a:extLst>
              <a:ext uri="{88C59423-8CB4-47DC-9666-B2B644707DD1}">
                <a16:creationId xmlns:a16="http://schemas.microsoft.com/office/drawing/2010/main" id="{E1371C82-12A2-404F-B4E4-C2B138B15EFE}"/>
              </a:ext>
            </a:extLst>
          </p:cNvPr>
          <p:cNvSpPr>
            <a:spLocks noGrp="true"/>
          </p:cNvSpPr>
          <p:nvPr>
            <p:ph idx="10" sz="half" type="dt"/>
          </p:nvPr>
        </p:nvSpPr>
        <p:spPr/>
        <p:txBody>
          <a:bodyPr rtlCol="0"/>
          <a:lstStyle/>
          <a:p>
            <a:pPr/>
            <a:r>
              <a:rPr dirty="0" lang="en-US"/>
              <a:t>Date</a:t>
            </a:r>
            <a:endParaRPr dirty="0" lang="en-US"/>
          </a:p>
        </p:txBody>
      </p:sp>
      <p:sp>
        <p:nvSpPr>
          <p:cNvPr id="11" name="Footer Placeholder 3">
            <a:extLst>
              <a:ext uri="{9E5119CA-3DD5-4C15-926B-9AA32388B649}">
                <a16:creationId xmlns:a16="http://schemas.microsoft.com/office/drawing/2010/main" id="{3FA12B00-1A72-436F-8C18-1103ADB7F035}"/>
              </a:ext>
            </a:extLst>
          </p:cNvPr>
          <p:cNvSpPr>
            <a:spLocks noGrp="true"/>
          </p:cNvSpPr>
          <p:nvPr>
            <p:ph idx="11" sz="quarter" type="ftr"/>
          </p:nvPr>
        </p:nvSpPr>
        <p:spPr/>
        <p:txBody>
          <a:bodyPr rtlCol="0"/>
          <a:lstStyle/>
          <a:p>
            <a:pPr/>
            <a:r>
              <a:rPr dirty="0" lang="en-US"/>
              <a:t>Footer</a:t>
            </a:r>
            <a:endParaRPr dirty="0" lang="en-US"/>
          </a:p>
        </p:txBody>
      </p:sp>
      <p:sp>
        <p:nvSpPr>
          <p:cNvPr id="12" name="Slide Number Placeholder 4">
            <a:extLst>
              <a:ext uri="{F3CF4380-6C3D-47AA-B2CF-7E5F37A7D6FB}">
                <a16:creationId xmlns:a16="http://schemas.microsoft.com/office/drawing/2010/main" id="{BE83359B-427E-4DFF-A3A9-AED65D23CFBD}"/>
              </a:ext>
            </a:extLst>
          </p:cNvPr>
          <p:cNvSpPr>
            <a:spLocks noGrp="true"/>
          </p:cNvSpPr>
          <p:nvPr>
            <p:ph idx="12" sz="quarter" type="sldNum"/>
          </p:nvPr>
        </p:nvSpPr>
        <p:spPr/>
        <p:txBody>
          <a:bodyPr rtlCol="0"/>
          <a:lstStyle/>
          <a:p>
            <a:pPr/>
            <a:r>
              <a:rPr dirty="0" lang="en-US"/>
              <a:t>&lt;#&gt;</a:t>
            </a:r>
            <a:endParaRPr dirty="0" lang="en-US"/>
          </a:p>
        </p:txBody>
      </p:sp>
    </p:spTree>
    <p:custDataLst>
      <p:tags r:id="rId2"/>
    </p:custDataLst>
    <p:extLst>
      <p:ext uri="{0F1CD942-8F9F-4D07-86B6-B592081E6B57}">
        <p14:creationId xmlns:p14="http://schemas.microsoft.com/office/powerpoint/2010/main" val="1709316758409"/>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userDrawn="1">
  <p:cSld name="Title and Images">
    <p:spTree>
      <p:nvGrpSpPr>
        <p:cNvPr id="1" name=""/>
        <p:cNvGrpSpPr/>
        <p:nvPr/>
      </p:nvGrpSpPr>
      <p:grpSpPr>
        <a:xfrm>
          <a:off x="0" y="0"/>
          <a:ext cx="0" cy="0"/>
          <a:chOff x="0" y="0"/>
          <a:chExt cx="0" cy="0"/>
        </a:xfrm>
      </p:grpSpPr>
      <p:sp>
        <p:nvSpPr>
          <p:cNvPr id="2" name="Freeform 10">
            <a:extLst>
              <a:ext uri="{8435A04A-2E60-40A3-B822-D1B9F6C478E1}">
                <a16:creationId xmlns:a16="http://schemas.microsoft.com/office/drawing/2010/main" id="{D730B421-DE71-4B20-BD9C-D25ADDFE6961}"/>
              </a:ext>
            </a:extLst>
          </p:cNvPr>
          <p:cNvSpPr/>
          <p:nvPr/>
        </p:nvSpPr>
        <p:spPr>
          <a:xfrm rot="0">
            <a:off x="608301" y="2124364"/>
            <a:ext cx="7858125" cy="4225635"/>
          </a:xfrm>
          <a:custGeom>
            <a:avLst/>
            <a:gdLst/>
            <a:ahLst/>
            <a:cxnLst/>
            <a:rect b="b" l="0" r="r" t="0"/>
            <a:pathLst>
              <a:path h="4225635" w="7858125">
                <a:moveTo>
                  <a:pt x="5139510" y="4216708"/>
                </a:moveTo>
                <a:lnTo>
                  <a:pt x="5139510" y="4216708"/>
                </a:lnTo>
                <a:cubicBezTo>
                  <a:pt x="5548877" y="4214724"/>
                  <a:pt x="5998322" y="4225635"/>
                  <a:pt x="6376198" y="4161159"/>
                </a:cubicBezTo>
                <a:lnTo>
                  <a:pt x="6822780" y="4161159"/>
                </a:lnTo>
                <a:lnTo>
                  <a:pt x="7140540" y="4161159"/>
                </a:lnTo>
                <a:cubicBezTo>
                  <a:pt x="7300852" y="4167111"/>
                  <a:pt x="7456392" y="4174055"/>
                  <a:pt x="7594756" y="4182982"/>
                </a:cubicBezTo>
                <a:cubicBezTo>
                  <a:pt x="7640560" y="4185958"/>
                  <a:pt x="7693043" y="4194886"/>
                  <a:pt x="7740754" y="4195877"/>
                </a:cubicBezTo>
                <a:cubicBezTo>
                  <a:pt x="7737892" y="4181990"/>
                  <a:pt x="7735983" y="4170087"/>
                  <a:pt x="7732166" y="4161159"/>
                </a:cubicBezTo>
                <a:cubicBezTo>
                  <a:pt x="7730258" y="4155208"/>
                  <a:pt x="7727395" y="4149256"/>
                  <a:pt x="7724532" y="4146281"/>
                </a:cubicBezTo>
                <a:cubicBezTo>
                  <a:pt x="7732166" y="3891353"/>
                  <a:pt x="7669188" y="3894329"/>
                  <a:pt x="7666324" y="3628491"/>
                </a:cubicBezTo>
                <a:cubicBezTo>
                  <a:pt x="7665371" y="3534258"/>
                  <a:pt x="7644377" y="3436056"/>
                  <a:pt x="7655828" y="3338847"/>
                </a:cubicBezTo>
                <a:cubicBezTo>
                  <a:pt x="7667280" y="3237670"/>
                  <a:pt x="7699722" y="3141452"/>
                  <a:pt x="7720715" y="3042259"/>
                </a:cubicBezTo>
                <a:cubicBezTo>
                  <a:pt x="7729304" y="2999606"/>
                  <a:pt x="7735983" y="2955961"/>
                  <a:pt x="7738846" y="2911324"/>
                </a:cubicBezTo>
                <a:cubicBezTo>
                  <a:pt x="7746481" y="2749639"/>
                  <a:pt x="7741710" y="2548276"/>
                  <a:pt x="7769382" y="2411390"/>
                </a:cubicBezTo>
                <a:cubicBezTo>
                  <a:pt x="7780832" y="2354849"/>
                  <a:pt x="7776061" y="2293349"/>
                  <a:pt x="7785603" y="2236809"/>
                </a:cubicBezTo>
                <a:cubicBezTo>
                  <a:pt x="7795146" y="2181261"/>
                  <a:pt x="7822820" y="2129681"/>
                  <a:pt x="7830452" y="2078100"/>
                </a:cubicBezTo>
                <a:cubicBezTo>
                  <a:pt x="7838088" y="2028503"/>
                  <a:pt x="7834268" y="1970971"/>
                  <a:pt x="7834268" y="1921375"/>
                </a:cubicBezTo>
                <a:cubicBezTo>
                  <a:pt x="7837132" y="1693230"/>
                  <a:pt x="7825681" y="1457150"/>
                  <a:pt x="7839040" y="1220078"/>
                </a:cubicBezTo>
                <a:cubicBezTo>
                  <a:pt x="7845720" y="1093110"/>
                  <a:pt x="7852400" y="967135"/>
                  <a:pt x="7856216" y="842151"/>
                </a:cubicBezTo>
                <a:lnTo>
                  <a:pt x="7858126" y="842151"/>
                </a:lnTo>
                <a:lnTo>
                  <a:pt x="7858126" y="55548"/>
                </a:lnTo>
                <a:lnTo>
                  <a:pt x="7858126" y="47613"/>
                </a:lnTo>
                <a:lnTo>
                  <a:pt x="7849538" y="47613"/>
                </a:lnTo>
                <a:lnTo>
                  <a:pt x="7532731" y="47613"/>
                </a:lnTo>
                <a:cubicBezTo>
                  <a:pt x="7204474" y="30750"/>
                  <a:pt x="6884806" y="0"/>
                  <a:pt x="6565138" y="25790"/>
                </a:cubicBezTo>
                <a:cubicBezTo>
                  <a:pt x="6534602" y="27774"/>
                  <a:pt x="6505021" y="30750"/>
                  <a:pt x="6474486" y="34718"/>
                </a:cubicBezTo>
                <a:cubicBezTo>
                  <a:pt x="6442042" y="38685"/>
                  <a:pt x="6409598" y="42653"/>
                  <a:pt x="6377153" y="47613"/>
                </a:cubicBezTo>
                <a:cubicBezTo>
                  <a:pt x="6092790" y="87290"/>
                  <a:pt x="5814154" y="146806"/>
                  <a:pt x="5525021" y="163669"/>
                </a:cubicBezTo>
                <a:cubicBezTo>
                  <a:pt x="5105157" y="188467"/>
                  <a:pt x="4566970" y="178548"/>
                  <a:pt x="4195772" y="182516"/>
                </a:cubicBezTo>
                <a:cubicBezTo>
                  <a:pt x="4016375" y="184500"/>
                  <a:pt x="3859881" y="186483"/>
                  <a:pt x="3681439" y="166645"/>
                </a:cubicBezTo>
                <a:cubicBezTo>
                  <a:pt x="3561205" y="153750"/>
                  <a:pt x="3438109" y="154742"/>
                  <a:pt x="3317875" y="148790"/>
                </a:cubicBezTo>
                <a:cubicBezTo>
                  <a:pt x="3023016" y="135895"/>
                  <a:pt x="2726249" y="117048"/>
                  <a:pt x="2460018" y="121016"/>
                </a:cubicBezTo>
                <a:cubicBezTo>
                  <a:pt x="2422803" y="142838"/>
                  <a:pt x="2190924" y="104153"/>
                  <a:pt x="2152754" y="125976"/>
                </a:cubicBezTo>
                <a:cubicBezTo>
                  <a:pt x="1851216" y="111097"/>
                  <a:pt x="1795870" y="200370"/>
                  <a:pt x="1481927" y="192435"/>
                </a:cubicBezTo>
                <a:cubicBezTo>
                  <a:pt x="1370282" y="190451"/>
                  <a:pt x="1252910" y="205330"/>
                  <a:pt x="1138402" y="191443"/>
                </a:cubicBezTo>
                <a:cubicBezTo>
                  <a:pt x="1061109" y="182516"/>
                  <a:pt x="986679" y="166645"/>
                  <a:pt x="911294" y="150774"/>
                </a:cubicBezTo>
                <a:cubicBezTo>
                  <a:pt x="820642" y="131927"/>
                  <a:pt x="730944" y="112088"/>
                  <a:pt x="636475" y="106137"/>
                </a:cubicBezTo>
                <a:cubicBezTo>
                  <a:pt x="445628" y="94234"/>
                  <a:pt x="207069" y="91258"/>
                  <a:pt x="46758" y="62492"/>
                </a:cubicBezTo>
                <a:cubicBezTo>
                  <a:pt x="31490" y="59516"/>
                  <a:pt x="16222" y="57532"/>
                  <a:pt x="0" y="56540"/>
                </a:cubicBezTo>
                <a:cubicBezTo>
                  <a:pt x="0" y="123992"/>
                  <a:pt x="4771" y="191443"/>
                  <a:pt x="15268" y="257903"/>
                </a:cubicBezTo>
                <a:cubicBezTo>
                  <a:pt x="52483" y="493983"/>
                  <a:pt x="59163" y="717168"/>
                  <a:pt x="72522" y="953248"/>
                </a:cubicBezTo>
                <a:cubicBezTo>
                  <a:pt x="74430" y="984990"/>
                  <a:pt x="77293" y="1017723"/>
                  <a:pt x="79202" y="1051449"/>
                </a:cubicBezTo>
                <a:cubicBezTo>
                  <a:pt x="104966" y="1405569"/>
                  <a:pt x="88744" y="1860866"/>
                  <a:pt x="90652" y="2174317"/>
                </a:cubicBezTo>
                <a:cubicBezTo>
                  <a:pt x="91607" y="2326083"/>
                  <a:pt x="92561" y="2458011"/>
                  <a:pt x="67751" y="2608784"/>
                </a:cubicBezTo>
                <a:cubicBezTo>
                  <a:pt x="51529" y="2709961"/>
                  <a:pt x="51529" y="2814114"/>
                  <a:pt x="43895" y="2916283"/>
                </a:cubicBezTo>
                <a:cubicBezTo>
                  <a:pt x="32444" y="3074993"/>
                  <a:pt x="18130" y="3233702"/>
                  <a:pt x="9542" y="3385468"/>
                </a:cubicBezTo>
                <a:cubicBezTo>
                  <a:pt x="5725" y="3473750"/>
                  <a:pt x="2863" y="3559056"/>
                  <a:pt x="3817" y="3640394"/>
                </a:cubicBezTo>
                <a:cubicBezTo>
                  <a:pt x="29581" y="3672136"/>
                  <a:pt x="22902" y="3916152"/>
                  <a:pt x="49620" y="3947894"/>
                </a:cubicBezTo>
                <a:cubicBezTo>
                  <a:pt x="41986" y="4046095"/>
                  <a:pt x="45803" y="4106603"/>
                  <a:pt x="54391" y="4159175"/>
                </a:cubicBezTo>
                <a:cubicBezTo>
                  <a:pt x="107829" y="4160168"/>
                  <a:pt x="160311" y="4161159"/>
                  <a:pt x="213749" y="4161159"/>
                </a:cubicBezTo>
                <a:lnTo>
                  <a:pt x="466621" y="4161159"/>
                </a:lnTo>
                <a:cubicBezTo>
                  <a:pt x="526738" y="4161159"/>
                  <a:pt x="584946" y="4159175"/>
                  <a:pt x="641246" y="4157192"/>
                </a:cubicBezTo>
                <a:cubicBezTo>
                  <a:pt x="670827" y="4138345"/>
                  <a:pt x="857857" y="4130410"/>
                  <a:pt x="952327" y="4116523"/>
                </a:cubicBezTo>
                <a:cubicBezTo>
                  <a:pt x="977137" y="4113547"/>
                  <a:pt x="995267" y="4109579"/>
                  <a:pt x="1002901" y="4104619"/>
                </a:cubicBezTo>
                <a:cubicBezTo>
                  <a:pt x="1304439" y="4110571"/>
                  <a:pt x="1301577" y="4057006"/>
                  <a:pt x="1616474" y="4055023"/>
                </a:cubicBezTo>
                <a:cubicBezTo>
                  <a:pt x="1727165" y="4055023"/>
                  <a:pt x="1843582" y="4036176"/>
                  <a:pt x="1959044" y="4046095"/>
                </a:cubicBezTo>
                <a:cubicBezTo>
                  <a:pt x="2129853" y="4059982"/>
                  <a:pt x="2291118" y="4109579"/>
                  <a:pt x="2463835" y="4115530"/>
                </a:cubicBezTo>
                <a:cubicBezTo>
                  <a:pt x="2655636" y="4122474"/>
                  <a:pt x="2894195" y="4118506"/>
                  <a:pt x="3055461" y="4142313"/>
                </a:cubicBezTo>
                <a:cubicBezTo>
                  <a:pt x="3122257" y="4151240"/>
                  <a:pt x="3194779" y="4147272"/>
                  <a:pt x="3262530" y="4156200"/>
                </a:cubicBezTo>
                <a:cubicBezTo>
                  <a:pt x="3273980" y="4157192"/>
                  <a:pt x="3285431" y="4159175"/>
                  <a:pt x="3296882" y="4161159"/>
                </a:cubicBezTo>
                <a:cubicBezTo>
                  <a:pt x="3349365" y="4172071"/>
                  <a:pt x="3399939" y="4188933"/>
                  <a:pt x="3450514" y="4193893"/>
                </a:cubicBezTo>
                <a:cubicBezTo>
                  <a:pt x="3509676" y="4199845"/>
                  <a:pt x="3577427" y="4196869"/>
                  <a:pt x="3635635" y="4196869"/>
                </a:cubicBezTo>
                <a:cubicBezTo>
                  <a:pt x="3905684" y="4198853"/>
                  <a:pt x="4185275" y="4189925"/>
                  <a:pt x="4465820" y="4200838"/>
                </a:cubicBezTo>
                <a:cubicBezTo>
                  <a:pt x="4692928" y="4209764"/>
                  <a:pt x="4915265" y="4218693"/>
                  <a:pt x="5139510" y="4216708"/>
                </a:cubicBezTo>
                <a:close/>
              </a:path>
            </a:pathLst>
          </a:custGeom>
          <a:solidFill>
            <a:schemeClr val="tx1">
              <a:lumMod val="50000"/>
              <a:lumOff val="50000"/>
            </a:schemeClr>
          </a:solidFill>
          <a:ln w="0">
            <a:noFill/>
            <a:prstDash val="solid"/>
            <a:round/>
          </a:ln>
        </p:spPr>
        <p:txBody>
          <a:bodyPr rtlCol="0"/>
          <a:lstStyle/>
          <a:p>
            <a:pPr/>
            <a:r>
              <a:rPr dirty="0" lang="en-US"/>
              <a:t/>
            </a:r>
            <a:endParaRPr dirty="0" lang="en-US"/>
          </a:p>
        </p:txBody>
      </p:sp>
      <p:sp>
        <p:nvSpPr>
          <p:cNvPr id="3" name="Title Placeholder 1">
            <a:extLst>
              <a:ext uri="{C0C0A6F7-B8BA-4944-88A5-4558634EC5C8}">
                <a16:creationId xmlns:a16="http://schemas.microsoft.com/office/drawing/2010/main" id="{A61C5FE4-5B45-4E19-B1FA-2F21ECF06FB8}"/>
              </a:ext>
            </a:extLst>
          </p:cNvPr>
          <p:cNvSpPr>
            <a:spLocks noGrp="true"/>
          </p:cNvSpPr>
          <p:nvPr>
            <p:ph type="title"/>
          </p:nvPr>
        </p:nvSpPr>
        <p:spPr>
          <a:xfrm rot="0">
            <a:off x="556186" y="297329"/>
            <a:ext cx="7063814" cy="957007"/>
          </a:xfrm>
          <a:prstGeom prst="rect">
            <a:avLst/>
          </a:prstGeom>
        </p:spPr>
        <p:txBody>
          <a:bodyPr anchor="b" bIns="45720" lIns="91440" rIns="91440" rtlCol="0" tIns="45720">
            <a:noAutofit/>
          </a:bodyPr>
          <a:lstStyle/>
          <a:p>
            <a:pPr/>
            <a:r>
              <a:rPr dirty="0" lang="en-US"/>
              <a:t>Click to edit Master title style</a:t>
            </a:r>
            <a:endParaRPr dirty="0" lang="en-US"/>
          </a:p>
        </p:txBody>
      </p:sp>
      <p:sp>
        <p:nvSpPr>
          <p:cNvPr id="4" name="Picture Placeholder 2">
            <a:extLst>
              <a:ext uri="{257CE441-3F25-4058-94EB-6873E12461FA}">
                <a16:creationId xmlns:a16="http://schemas.microsoft.com/office/drawing/2010/main" id="{54673235-58AD-42DC-9607-518E1A05D6AD}"/>
              </a:ext>
            </a:extLst>
          </p:cNvPr>
          <p:cNvSpPr>
            <a:spLocks noGrp="true"/>
          </p:cNvSpPr>
          <p:nvPr>
            <p:ph idx="1" type="pic"/>
          </p:nvPr>
        </p:nvSpPr>
        <p:spPr>
          <a:xfrm rot="0">
            <a:off x="931968" y="2525395"/>
            <a:ext cx="2364124" cy="3346140"/>
          </a:xfrm>
          <a:ln w="38100">
            <a:solidFill>
              <a:schemeClr val="bg2"/>
            </a:solidFill>
            <a:miter lim="800000"/>
          </a:ln>
        </p:spPr>
        <p:txBody>
          <a:bodyPr rtlCol="0"/>
          <a:lstStyle>
            <a:lvl1pPr lvl="0">
              <a:defRPr dirty="0" lang="en-US">
                <a:solidFill>
                  <a:schemeClr val="bg2"/>
                </a:solidFill>
              </a:defRPr>
            </a:lvl1pPr>
          </a:lstStyle>
          <a:p>
            <a:pPr/>
            <a:r>
              <a:rPr dirty="0" lang="en-US"/>
              <a:t>Click icon to add picture</a:t>
            </a:r>
            <a:endParaRPr dirty="0" lang="en-US"/>
          </a:p>
        </p:txBody>
      </p:sp>
      <p:sp>
        <p:nvSpPr>
          <p:cNvPr id="5" name="Picture Placeholder 2">
            <a:extLst>
              <a:ext uri="{B18D9FBA-50AD-4EE0-9F30-DA132CF9AD01}">
                <a16:creationId xmlns:a16="http://schemas.microsoft.com/office/drawing/2010/main" id="{93D015D8-4FD9-4632-8ACA-5F99F670AD4E}"/>
              </a:ext>
            </a:extLst>
          </p:cNvPr>
          <p:cNvSpPr>
            <a:spLocks noGrp="true"/>
          </p:cNvSpPr>
          <p:nvPr>
            <p:ph idx="2" type="pic"/>
          </p:nvPr>
        </p:nvSpPr>
        <p:spPr>
          <a:xfrm rot="0">
            <a:off x="3448340" y="2525395"/>
            <a:ext cx="4703288" cy="1615395"/>
          </a:xfrm>
          <a:ln w="38100">
            <a:solidFill>
              <a:schemeClr val="bg2"/>
            </a:solidFill>
            <a:miter lim="800000"/>
          </a:ln>
        </p:spPr>
        <p:txBody>
          <a:bodyPr rtlCol="0"/>
          <a:lstStyle>
            <a:lvl1pPr lvl="0">
              <a:defRPr dirty="0" lang="en-US">
                <a:solidFill>
                  <a:schemeClr val="bg2"/>
                </a:solidFill>
              </a:defRPr>
            </a:lvl1pPr>
          </a:lstStyle>
          <a:p>
            <a:pPr/>
            <a:r>
              <a:rPr dirty="0" lang="en-US"/>
              <a:t>Click icon to add picture</a:t>
            </a:r>
            <a:endParaRPr dirty="0" lang="en-US"/>
          </a:p>
        </p:txBody>
      </p:sp>
      <p:sp>
        <p:nvSpPr>
          <p:cNvPr id="6" name="Picture Placeholder 2">
            <a:extLst>
              <a:ext uri="{1AC54BB7-E9C1-4613-9553-E239E38E279F}">
                <a16:creationId xmlns:a16="http://schemas.microsoft.com/office/drawing/2010/main" id="{FA6C27D8-8890-4C4C-82EA-4EA8C8C8F746}"/>
              </a:ext>
            </a:extLst>
          </p:cNvPr>
          <p:cNvSpPr>
            <a:spLocks noGrp="true"/>
          </p:cNvSpPr>
          <p:nvPr>
            <p:ph idx="3" type="pic"/>
          </p:nvPr>
        </p:nvSpPr>
        <p:spPr>
          <a:xfrm rot="0">
            <a:off x="3448341" y="4306184"/>
            <a:ext cx="1354032" cy="1565349"/>
          </a:xfrm>
          <a:ln w="38100">
            <a:solidFill>
              <a:schemeClr val="bg2"/>
            </a:solidFill>
            <a:miter lim="800000"/>
          </a:ln>
        </p:spPr>
        <p:txBody>
          <a:bodyPr rtlCol="0"/>
          <a:lstStyle>
            <a:lvl1pPr lvl="0">
              <a:defRPr dirty="0" lang="en-US">
                <a:solidFill>
                  <a:schemeClr val="bg2"/>
                </a:solidFill>
              </a:defRPr>
            </a:lvl1pPr>
          </a:lstStyle>
          <a:p>
            <a:pPr/>
            <a:r>
              <a:rPr dirty="0" lang="en-US"/>
              <a:t>Click icon to add picture</a:t>
            </a:r>
            <a:endParaRPr dirty="0" lang="en-US"/>
          </a:p>
        </p:txBody>
      </p:sp>
      <p:sp>
        <p:nvSpPr>
          <p:cNvPr id="7" name="Picture Placeholder 2">
            <a:extLst>
              <a:ext uri="{A8CE91CA-F892-4932-BE14-AD1255604A71}">
                <a16:creationId xmlns:a16="http://schemas.microsoft.com/office/drawing/2010/main" id="{B4EC1371-8B6D-42BD-9589-0DD0F32A5091}"/>
              </a:ext>
            </a:extLst>
          </p:cNvPr>
          <p:cNvSpPr>
            <a:spLocks noGrp="true"/>
          </p:cNvSpPr>
          <p:nvPr>
            <p:ph idx="4" type="pic"/>
          </p:nvPr>
        </p:nvSpPr>
        <p:spPr>
          <a:xfrm rot="0">
            <a:off x="4966434" y="4306184"/>
            <a:ext cx="3185194" cy="1565349"/>
          </a:xfrm>
          <a:ln w="38100">
            <a:solidFill>
              <a:schemeClr val="bg2"/>
            </a:solidFill>
            <a:miter lim="800000"/>
          </a:ln>
        </p:spPr>
        <p:txBody>
          <a:bodyPr rtlCol="0"/>
          <a:lstStyle>
            <a:lvl1pPr lvl="0">
              <a:defRPr dirty="0" lang="en-US">
                <a:solidFill>
                  <a:schemeClr val="bg2"/>
                </a:solidFill>
              </a:defRPr>
            </a:lvl1pPr>
          </a:lstStyle>
          <a:p>
            <a:pPr/>
            <a:r>
              <a:rPr dirty="0" lang="en-US"/>
              <a:t>Click icon to add picture</a:t>
            </a:r>
            <a:endParaRPr dirty="0" lang="en-US"/>
          </a:p>
        </p:txBody>
      </p:sp>
      <p:sp>
        <p:nvSpPr>
          <p:cNvPr id="8" name="Date Placeholder 1">
            <a:extLst>
              <a:ext uri="{E58BC920-5CAB-4A79-B27D-6C95630211F4}">
                <a16:creationId xmlns:a16="http://schemas.microsoft.com/office/drawing/2010/main" id="{90E00C36-A7EA-43B2-A22A-C5A6D9269B6E}"/>
              </a:ext>
            </a:extLst>
          </p:cNvPr>
          <p:cNvSpPr>
            <a:spLocks noGrp="true"/>
          </p:cNvSpPr>
          <p:nvPr>
            <p:ph idx="10" sz="half" type="dt"/>
          </p:nvPr>
        </p:nvSpPr>
        <p:spPr/>
        <p:txBody>
          <a:bodyPr rtlCol="0"/>
          <a:lstStyle/>
          <a:p>
            <a:pPr/>
            <a:r>
              <a:rPr dirty="0" lang="en-US"/>
              <a:t>Date</a:t>
            </a:r>
            <a:endParaRPr dirty="0" lang="en-US"/>
          </a:p>
        </p:txBody>
      </p:sp>
      <p:sp>
        <p:nvSpPr>
          <p:cNvPr id="9" name="Footer Placeholder 3">
            <a:extLst>
              <a:ext uri="{CE524460-2DBF-4178-9CEC-C65BB53BC3DD}">
                <a16:creationId xmlns:a16="http://schemas.microsoft.com/office/drawing/2010/main" id="{B4B8C5F0-9E5D-45E4-BC3B-0DAD17949160}"/>
              </a:ext>
            </a:extLst>
          </p:cNvPr>
          <p:cNvSpPr>
            <a:spLocks noGrp="true"/>
          </p:cNvSpPr>
          <p:nvPr>
            <p:ph idx="11" sz="quarter" type="ftr"/>
          </p:nvPr>
        </p:nvSpPr>
        <p:spPr/>
        <p:txBody>
          <a:bodyPr rtlCol="0"/>
          <a:lstStyle/>
          <a:p>
            <a:pPr/>
            <a:r>
              <a:rPr dirty="0" lang="en-US"/>
              <a:t>Footer</a:t>
            </a:r>
            <a:endParaRPr dirty="0" lang="en-US"/>
          </a:p>
        </p:txBody>
      </p:sp>
      <p:sp>
        <p:nvSpPr>
          <p:cNvPr id="10" name="Slide Number Placeholder 4">
            <a:extLst>
              <a:ext uri="{2D931F2B-43A6-474B-9926-2CB07DAB1855}">
                <a16:creationId xmlns:a16="http://schemas.microsoft.com/office/drawing/2010/main" id="{8F31A459-965B-4AA3-986C-B73D6173AC25}"/>
              </a:ext>
            </a:extLst>
          </p:cNvPr>
          <p:cNvSpPr>
            <a:spLocks noGrp="true"/>
          </p:cNvSpPr>
          <p:nvPr>
            <p:ph idx="12" sz="quarter" type="sldNum"/>
          </p:nvPr>
        </p:nvSpPr>
        <p:spPr/>
        <p:txBody>
          <a:bodyPr rtlCol="0"/>
          <a:lstStyle/>
          <a:p>
            <a:pPr/>
            <a:r>
              <a:rPr dirty="0" lang="en-US"/>
              <a:t>&lt;#&gt;</a:t>
            </a:r>
            <a:endParaRPr dirty="0" lang="en-US"/>
          </a:p>
        </p:txBody>
      </p:sp>
    </p:spTree>
    <p:custDataLst>
      <p:tags r:id="rId2"/>
    </p:custDataLst>
    <p:extLst>
      <p:ext uri="{BFFA33B4-E4DB-49F4-9806-E85F59B5FF61}">
        <p14:creationId xmlns:p14="http://schemas.microsoft.com/office/powerpoint/2010/main" val="1709316758412"/>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Placeholder 1">
            <a:extLst>
              <a:ext uri="{6BF7C00B-C04D-4750-87B7-2AF91BFBB5CB}">
                <a16:creationId xmlns:a16="http://schemas.microsoft.com/office/drawing/2010/main" id="{1FED8651-8E61-4D14-B4C5-62BB6BBF6B1B}"/>
              </a:ext>
            </a:extLst>
          </p:cNvPr>
          <p:cNvSpPr>
            <a:spLocks noGrp="true"/>
          </p:cNvSpPr>
          <p:nvPr>
            <p:ph type="title"/>
          </p:nvPr>
        </p:nvSpPr>
        <p:spPr>
          <a:xfrm rot="0">
            <a:off x="556186" y="297329"/>
            <a:ext cx="7063814" cy="957007"/>
          </a:xfrm>
          <a:prstGeom prst="rect">
            <a:avLst/>
          </a:prstGeom>
        </p:spPr>
        <p:txBody>
          <a:bodyPr anchor="b" bIns="45720" lIns="91440" rIns="91440" rtlCol="0" tIns="45720">
            <a:noAutofit/>
          </a:bodyPr>
          <a:lstStyle/>
          <a:p>
            <a:pPr/>
            <a:r>
              <a:rPr dirty="0" lang="en-US"/>
              <a:t>Click to edit Master title style</a:t>
            </a:r>
            <a:endParaRPr dirty="0" lang="en-US"/>
          </a:p>
        </p:txBody>
      </p:sp>
      <p:sp>
        <p:nvSpPr>
          <p:cNvPr id="3" name="Content Placeholder 2">
            <a:extLst>
              <a:ext uri="{2213265F-02F7-4330-BBFD-C3B95B6D687B}">
                <a16:creationId xmlns:a16="http://schemas.microsoft.com/office/drawing/2010/main" id="{5F85F19D-F151-4656-B4CF-4511D1553BA3}"/>
              </a:ext>
            </a:extLst>
          </p:cNvPr>
          <p:cNvSpPr>
            <a:spLocks noGrp="true"/>
          </p:cNvSpPr>
          <p:nvPr>
            <p:ph idx="1"/>
          </p:nvPr>
        </p:nvSpPr>
        <p:spPr>
          <a:xfrm rot="0">
            <a:off x="1425599" y="1879200"/>
            <a:ext cx="7153200" cy="4432300"/>
          </a:xfrm>
        </p:spPr>
        <p:txBody>
          <a:bodyPr rtlCol="0">
            <a:normAutofit/>
          </a:bodyPr>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1">
            <a:extLst>
              <a:ext uri="{F58B37DC-3B24-4769-A2FF-BE96286D6315}">
                <a16:creationId xmlns:a16="http://schemas.microsoft.com/office/drawing/2010/main" id="{1A05E912-E5C5-49B4-9D6C-087C3E0F0B85}"/>
              </a:ext>
            </a:extLst>
          </p:cNvPr>
          <p:cNvSpPr>
            <a:spLocks noGrp="true"/>
          </p:cNvSpPr>
          <p:nvPr>
            <p:ph idx="10" sz="half" type="dt"/>
          </p:nvPr>
        </p:nvSpPr>
        <p:spPr/>
        <p:txBody>
          <a:bodyPr rtlCol="0"/>
          <a:lstStyle/>
          <a:p>
            <a:pPr/>
            <a:r>
              <a:rPr dirty="0" lang="en-US"/>
              <a:t>Date</a:t>
            </a:r>
            <a:endParaRPr dirty="0" lang="en-US"/>
          </a:p>
        </p:txBody>
      </p:sp>
      <p:sp>
        <p:nvSpPr>
          <p:cNvPr id="5" name="Footer Placeholder 3">
            <a:extLst>
              <a:ext uri="{667977A4-9B3B-4332-A365-5E910DC6E2A4}">
                <a16:creationId xmlns:a16="http://schemas.microsoft.com/office/drawing/2010/main" id="{20EF955A-23BB-48EA-8C96-732A8FC68C02}"/>
              </a:ext>
            </a:extLst>
          </p:cNvPr>
          <p:cNvSpPr>
            <a:spLocks noGrp="true"/>
          </p:cNvSpPr>
          <p:nvPr>
            <p:ph idx="11" sz="quarter" type="ftr"/>
          </p:nvPr>
        </p:nvSpPr>
        <p:spPr/>
        <p:txBody>
          <a:bodyPr rtlCol="0"/>
          <a:lstStyle/>
          <a:p>
            <a:pPr/>
            <a:r>
              <a:rPr dirty="0" lang="en-US"/>
              <a:t>Footer</a:t>
            </a:r>
            <a:endParaRPr dirty="0" lang="en-US"/>
          </a:p>
        </p:txBody>
      </p:sp>
      <p:sp>
        <p:nvSpPr>
          <p:cNvPr id="6" name="Slide Number Placeholder 4">
            <a:extLst>
              <a:ext uri="{5C7C77A6-4CAE-40AF-A5AC-177B50FBA08D}">
                <a16:creationId xmlns:a16="http://schemas.microsoft.com/office/drawing/2010/main" id="{0E2120D2-B674-41A0-8037-89624C6599D8}"/>
              </a:ext>
            </a:extLst>
          </p:cNvPr>
          <p:cNvSpPr>
            <a:spLocks noGrp="true"/>
          </p:cNvSpPr>
          <p:nvPr>
            <p:ph idx="12" sz="quarter" type="sldNum"/>
          </p:nvPr>
        </p:nvSpPr>
        <p:spPr/>
        <p:txBody>
          <a:bodyPr rtlCol="0"/>
          <a:lstStyle/>
          <a:p>
            <a:pPr/>
            <a:r>
              <a:rPr dirty="0" lang="en-US"/>
              <a:t>&lt;#&gt;</a:t>
            </a:r>
            <a:endParaRPr dirty="0" lang="en-US"/>
          </a:p>
        </p:txBody>
      </p:sp>
    </p:spTree>
    <p:extLst>
      <p:ext uri="{BD7E9D4E-267A-4BA9-AEB0-14AF9538AEFB}">
        <p14:creationId xmlns:p14="http://schemas.microsoft.com/office/powerpoint/2010/main" val="1709316758388"/>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secHead">
  <p:cSld name="Section Header">
    <p:bg>
      <p:bgPr>
        <a:solidFill>
          <a:schemeClr val="bg2"/>
        </a:solidFill>
        <a:effectLst/>
      </p:bgPr>
    </p:bg>
    <p:spTree>
      <p:nvGrpSpPr>
        <p:cNvPr id="1" name=""/>
        <p:cNvGrpSpPr/>
        <p:nvPr/>
      </p:nvGrpSpPr>
      <p:grpSpPr>
        <a:xfrm>
          <a:off x="0" y="0"/>
          <a:ext cx="0" cy="0"/>
          <a:chOff x="0" y="0"/>
          <a:chExt cx="0" cy="0"/>
        </a:xfrm>
      </p:grpSpPr>
      <p:pic>
        <p:nvPicPr>
          <p:cNvPr descr="paint_swirl_cover-06.png" id="2" name="Picture 3">
            <a:extLst>
              <a:ext uri="{A86F6EDA-5242-428D-9AAE-4733E9ECE15D}">
                <a16:creationId xmlns:a16="http://schemas.microsoft.com/office/drawing/2010/main" id="{2AA0C9CA-1CDC-45EF-B750-09DA49A8BD57}"/>
              </a:ext>
            </a:extLst>
          </p:cNvPr>
          <p:cNvPicPr>
            <a:picLocks noChangeAspect="true"/>
          </p:cNvPicPr>
          <p:nvPr/>
        </p:nvPicPr>
        <p:blipFill>
          <a:blip r:embed="rId2"/>
          <a:stretch>
            <a:fillRect/>
          </a:stretch>
        </p:blipFill>
        <p:spPr>
          <a:xfrm rot="0">
            <a:off x="0" y="0"/>
            <a:ext cx="9144000" cy="6858000"/>
          </a:xfrm>
          <a:prstGeom prst="rect">
            <a:avLst/>
          </a:prstGeom>
          <a:noFill/>
        </p:spPr>
      </p:pic>
      <p:sp>
        <p:nvSpPr>
          <p:cNvPr id="3" name="Rectangle 4">
            <a:extLst>
              <a:ext uri="{C9F8CA41-A366-4871-9423-29029E4D7A3F}">
                <a16:creationId xmlns:a16="http://schemas.microsoft.com/office/drawing/2010/main" id="{12659C4A-6ED8-4B8D-86D2-F91E1019CCFC}"/>
              </a:ext>
            </a:extLst>
          </p:cNvPr>
          <p:cNvSpPr/>
          <p:nvPr/>
        </p:nvSpPr>
        <p:spPr>
          <a:xfrm rot="0">
            <a:off x="0" y="0"/>
            <a:ext cx="9144000" cy="6858000"/>
          </a:xfrm>
          <a:prstGeom prst="rect">
            <a:avLst/>
          </a:prstGeom>
          <a:gradFill rotWithShape="1">
            <a:gsLst>
              <a:gs pos="26000">
                <a:schemeClr val="bg2"/>
              </a:gs>
              <a:gs pos="100000">
                <a:schemeClr val="bg2">
                  <a:alpha val="0"/>
                </a:schemeClr>
              </a:gs>
              <a:gs pos="79000">
                <a:schemeClr val="bg2">
                  <a:alpha val="80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sp>
        <p:nvSpPr>
          <p:cNvPr id="4" name="Freeform 11">
            <a:extLst>
              <a:ext uri="{B56DC125-0379-4897-9704-40CD405F61B2}">
                <a16:creationId xmlns:a16="http://schemas.microsoft.com/office/drawing/2010/main" id="{009C1222-6998-465F-A1E9-CB5432F22992}"/>
              </a:ext>
            </a:extLst>
          </p:cNvPr>
          <p:cNvSpPr/>
          <p:nvPr/>
        </p:nvSpPr>
        <p:spPr>
          <a:xfrm rot="0">
            <a:off x="0" y="0"/>
            <a:ext cx="908374" cy="6858000"/>
          </a:xfrm>
          <a:custGeom>
            <a:avLst/>
            <a:gdLst/>
            <a:ahLst/>
            <a:cxnLst/>
            <a:rect b="b" l="0" r="r" t="0"/>
            <a:pathLst>
              <a:path h="6858000" w="908374">
                <a:moveTo>
                  <a:pt x="847483" y="6858000"/>
                </a:moveTo>
                <a:lnTo>
                  <a:pt x="847483" y="6858000"/>
                </a:lnTo>
                <a:cubicBezTo>
                  <a:pt x="842492" y="6747404"/>
                  <a:pt x="839497" y="6642526"/>
                  <a:pt x="834506" y="6550998"/>
                </a:cubicBezTo>
                <a:cubicBezTo>
                  <a:pt x="827519" y="6417518"/>
                  <a:pt x="821529" y="6300246"/>
                  <a:pt x="834506" y="6164860"/>
                </a:cubicBezTo>
                <a:cubicBezTo>
                  <a:pt x="843490" y="6075238"/>
                  <a:pt x="839497" y="5982754"/>
                  <a:pt x="841494" y="5892179"/>
                </a:cubicBezTo>
                <a:cubicBezTo>
                  <a:pt x="844488" y="5670984"/>
                  <a:pt x="854470" y="5447882"/>
                  <a:pt x="843490" y="5248617"/>
                </a:cubicBezTo>
                <a:cubicBezTo>
                  <a:pt x="821529" y="5220967"/>
                  <a:pt x="816538" y="5004538"/>
                  <a:pt x="794578" y="4977842"/>
                </a:cubicBezTo>
                <a:cubicBezTo>
                  <a:pt x="800567" y="4750927"/>
                  <a:pt x="750656" y="4753787"/>
                  <a:pt x="748660" y="4517337"/>
                </a:cubicBezTo>
                <a:cubicBezTo>
                  <a:pt x="748660" y="4434390"/>
                  <a:pt x="730692" y="4346675"/>
                  <a:pt x="739676" y="4260865"/>
                </a:cubicBezTo>
                <a:cubicBezTo>
                  <a:pt x="753651" y="4132152"/>
                  <a:pt x="799569" y="4011067"/>
                  <a:pt x="805558" y="3881401"/>
                </a:cubicBezTo>
                <a:cubicBezTo>
                  <a:pt x="811547" y="3737433"/>
                  <a:pt x="807554" y="3559143"/>
                  <a:pt x="829515" y="3437104"/>
                </a:cubicBezTo>
                <a:cubicBezTo>
                  <a:pt x="838499" y="3387526"/>
                  <a:pt x="834506" y="3333181"/>
                  <a:pt x="842492" y="3282649"/>
                </a:cubicBezTo>
                <a:cubicBezTo>
                  <a:pt x="849479" y="3233071"/>
                  <a:pt x="871440" y="3187306"/>
                  <a:pt x="877429" y="3141542"/>
                </a:cubicBezTo>
                <a:cubicBezTo>
                  <a:pt x="883419" y="3097684"/>
                  <a:pt x="880424" y="3046199"/>
                  <a:pt x="880424" y="3002341"/>
                </a:cubicBezTo>
                <a:cubicBezTo>
                  <a:pt x="882420" y="2800215"/>
                  <a:pt x="874435" y="2590461"/>
                  <a:pt x="884417" y="2379754"/>
                </a:cubicBezTo>
                <a:cubicBezTo>
                  <a:pt x="892403" y="2210044"/>
                  <a:pt x="900388" y="2043194"/>
                  <a:pt x="899390" y="1874437"/>
                </a:cubicBezTo>
                <a:cubicBezTo>
                  <a:pt x="897394" y="1555993"/>
                  <a:pt x="908374" y="1205132"/>
                  <a:pt x="840495" y="915290"/>
                </a:cubicBezTo>
                <a:cubicBezTo>
                  <a:pt x="835504" y="642610"/>
                  <a:pt x="846485" y="294609"/>
                  <a:pt x="867447" y="33370"/>
                </a:cubicBezTo>
                <a:cubicBezTo>
                  <a:pt x="868445" y="21929"/>
                  <a:pt x="870442" y="10488"/>
                  <a:pt x="871440" y="0"/>
                </a:cubicBezTo>
                <a:lnTo>
                  <a:pt x="0" y="0"/>
                </a:lnTo>
                <a:lnTo>
                  <a:pt x="0" y="6858000"/>
                </a:lnTo>
                <a:lnTo>
                  <a:pt x="847483" y="6858000"/>
                </a:lnTo>
                <a:close/>
              </a:path>
            </a:pathLst>
          </a:custGeom>
          <a:solidFill>
            <a:srgbClr val="d87780"/>
          </a:solidFill>
          <a:ln w="0">
            <a:noFill/>
            <a:prstDash val="solid"/>
            <a:round/>
          </a:ln>
        </p:spPr>
        <p:txBody>
          <a:bodyPr rtlCol="0"/>
          <a:lstStyle/>
          <a:p>
            <a:pPr/>
            <a:r>
              <a:rPr dirty="0" lang="en-US"/>
              <a:t/>
            </a:r>
            <a:endParaRPr dirty="0" lang="en-US"/>
          </a:p>
        </p:txBody>
      </p:sp>
      <p:pic>
        <p:nvPicPr>
          <p:cNvPr descr="canvas_texture_title-06.png" id="5" name="Picture 8">
            <a:extLst>
              <a:ext uri="{517C42ED-9CCE-4B29-B042-BAE86A453500}">
                <a16:creationId xmlns:a16="http://schemas.microsoft.com/office/drawing/2010/main" id="{01495429-6D5F-4223-8A15-6E10BD0A7411}"/>
              </a:ext>
            </a:extLst>
          </p:cNvPr>
          <p:cNvPicPr>
            <a:picLocks noChangeAspect="true"/>
          </p:cNvPicPr>
          <p:nvPr/>
        </p:nvPicPr>
        <p:blipFill>
          <a:blip r:embed="rId3"/>
          <a:stretch>
            <a:fillRect/>
          </a:stretch>
        </p:blipFill>
        <p:spPr>
          <a:xfrm rot="0">
            <a:off x="0" y="0"/>
            <a:ext cx="9144000" cy="6858000"/>
          </a:xfrm>
          <a:prstGeom prst="rect">
            <a:avLst/>
          </a:prstGeom>
          <a:noFill/>
        </p:spPr>
      </p:pic>
      <p:sp>
        <p:nvSpPr>
          <p:cNvPr id="6" name="Title 1">
            <a:extLst>
              <a:ext uri="{166509BF-06F4-41A9-A4FA-948CF2FD421F}">
                <a16:creationId xmlns:a16="http://schemas.microsoft.com/office/drawing/2010/main" id="{06916502-AE5D-442C-B010-B9D76864B0E8}"/>
              </a:ext>
            </a:extLst>
          </p:cNvPr>
          <p:cNvSpPr>
            <a:spLocks noGrp="true"/>
          </p:cNvSpPr>
          <p:nvPr>
            <p:ph type="title"/>
          </p:nvPr>
        </p:nvSpPr>
        <p:spPr>
          <a:xfrm rot="0">
            <a:off x="1106715" y="752927"/>
            <a:ext cx="7538356" cy="3374567"/>
          </a:xfrm>
          <a:prstGeom prst="rect">
            <a:avLst/>
          </a:prstGeom>
        </p:spPr>
        <p:txBody>
          <a:bodyPr anchor="b" rtlCol="0"/>
          <a:lstStyle>
            <a:lvl1pPr algn="l" lvl="0">
              <a:lnSpc>
                <a:spcPct val="82000"/>
              </a:lnSpc>
              <a:spcBef>
                <a:spcPts val="0"/>
              </a:spcBef>
              <a:defRPr b="1" cap="none" dirty="0" i="0" lang="en-US" spc="150" sz="8100">
                <a:solidFill>
                  <a:schemeClr val="tx2"/>
                </a:solidFill>
                <a:latin typeface="+mj-lt"/>
              </a:defRPr>
            </a:lvl1pPr>
          </a:lstStyle>
          <a:p>
            <a:pPr/>
            <a:r>
              <a:rPr dirty="0" lang="en-US"/>
              <a:t>Slick to edit Master title style</a:t>
            </a:r>
            <a:endParaRPr dirty="0" lang="en-US"/>
          </a:p>
        </p:txBody>
      </p:sp>
      <p:sp>
        <p:nvSpPr>
          <p:cNvPr id="7" name="Text Placeholder 2">
            <a:extLst>
              <a:ext uri="{08704C1B-74FF-44C9-A4FB-F7FE78EA3F9C}">
                <a16:creationId xmlns:a16="http://schemas.microsoft.com/office/drawing/2010/main" id="{C7916D58-DBB3-49D5-AA91-854AF67697C6}"/>
              </a:ext>
            </a:extLst>
          </p:cNvPr>
          <p:cNvSpPr>
            <a:spLocks noGrp="true"/>
          </p:cNvSpPr>
          <p:nvPr>
            <p:ph idx="1" type="body"/>
          </p:nvPr>
        </p:nvSpPr>
        <p:spPr>
          <a:xfrm rot="0">
            <a:off x="1118340" y="4430362"/>
            <a:ext cx="7544874" cy="2001279"/>
          </a:xfrm>
          <a:prstGeom prst="rect">
            <a:avLst/>
          </a:prstGeom>
        </p:spPr>
        <p:txBody>
          <a:bodyPr anchor="t" rtlCol="0">
            <a:normAutofit/>
          </a:bodyPr>
          <a:lstStyle>
            <a:lvl1pPr indent="0" lvl="0" marL="0">
              <a:lnSpc>
                <a:spcPct val="100000"/>
              </a:lnSpc>
              <a:buNone/>
              <a:defRPr dirty="0" i="0" lang="en-US" sz="2400">
                <a:solidFill>
                  <a:schemeClr val="tx2"/>
                </a:solidFill>
                <a:latin typeface="Cabin-medium"/>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8" name="Slide Number Placeholder 5">
            <a:extLst>
              <a:ext uri="{CD55CA1D-6B61-494B-B8C8-98890132BB66}">
                <a16:creationId xmlns:a16="http://schemas.microsoft.com/office/drawing/2010/main" id="{E4177F4D-80AF-4A18-AADC-F5719CD99189}"/>
              </a:ext>
            </a:extLst>
          </p:cNvPr>
          <p:cNvSpPr>
            <a:spLocks noGrp="true"/>
          </p:cNvSpPr>
          <p:nvPr>
            <p:ph idx="12" sz="quarter" type="sldNum"/>
          </p:nvPr>
        </p:nvSpPr>
        <p:spPr>
          <a:xfrm rot="0">
            <a:off x="6531740" y="6492746"/>
            <a:ext cx="2133600" cy="365125"/>
          </a:xfrm>
          <a:prstGeom prst="rect">
            <a:avLst/>
          </a:prstGeom>
        </p:spPr>
        <p:txBody>
          <a:bodyPr anchor="ctr" bIns="45720" lIns="91440" rIns="91440" rtlCol="0" tIns="45720"/>
          <a:lstStyle>
            <a:lvl1pPr algn="r" lvl="0">
              <a:defRPr dirty="0" i="0" lang="en-US" sz="800">
                <a:solidFill>
                  <a:schemeClr val="tx2">
                    <a:lumMod val="75000"/>
                  </a:schemeClr>
                </a:solidFill>
                <a:latin typeface="Cabin-medium"/>
              </a:defRPr>
            </a:lvl1pPr>
          </a:lstStyle>
          <a:p>
            <a:pPr/>
            <a:r>
              <a:rPr dirty="0" lang="en-US"/>
              <a:t>&lt;#&gt;</a:t>
            </a:r>
            <a:endParaRPr dirty="0" lang="en-US"/>
          </a:p>
        </p:txBody>
      </p:sp>
      <p:sp>
        <p:nvSpPr>
          <p:cNvPr id="9" name="Footer Placeholder 4">
            <a:extLst>
              <a:ext uri="{4640EC65-4976-411C-942E-2841C20027F8}">
                <a16:creationId xmlns:a16="http://schemas.microsoft.com/office/drawing/2010/main" id="{35779B49-84F5-4B0B-8D8B-10DF75BF61C4}"/>
              </a:ext>
            </a:extLst>
          </p:cNvPr>
          <p:cNvSpPr>
            <a:spLocks noGrp="true"/>
          </p:cNvSpPr>
          <p:nvPr>
            <p:ph idx="11" sz="quarter" type="ftr"/>
          </p:nvPr>
        </p:nvSpPr>
        <p:spPr>
          <a:xfrm rot="0">
            <a:off x="3124200" y="6492746"/>
            <a:ext cx="2895600" cy="365125"/>
          </a:xfrm>
          <a:prstGeom prst="rect">
            <a:avLst/>
          </a:prstGeom>
        </p:spPr>
        <p:txBody>
          <a:bodyPr anchor="ctr" bIns="45720" lIns="91440" rIns="91440" rtlCol="0" tIns="45720"/>
          <a:lstStyle>
            <a:lvl1pPr algn="ctr" lvl="0">
              <a:defRPr dirty="0" i="0" lang="en-US" sz="800">
                <a:solidFill>
                  <a:schemeClr val="tx2">
                    <a:lumMod val="75000"/>
                  </a:schemeClr>
                </a:solidFill>
                <a:latin typeface="Cabin-medium"/>
              </a:defRPr>
            </a:lvl1pPr>
          </a:lstStyle>
          <a:p>
            <a:pPr/>
            <a:r>
              <a:rPr dirty="0" lang="en-US"/>
              <a:t>Footer</a:t>
            </a:r>
            <a:endParaRPr dirty="0" lang="en-US"/>
          </a:p>
        </p:txBody>
      </p:sp>
      <p:sp>
        <p:nvSpPr>
          <p:cNvPr id="10" name="Date Placeholder 3">
            <a:extLst>
              <a:ext uri="{3A9AABF6-48CA-4AA2-9E25-384E09879394}">
                <a16:creationId xmlns:a16="http://schemas.microsoft.com/office/drawing/2010/main" id="{F4FE39EB-7DAA-40E6-BF2A-0A6E2233343D}"/>
              </a:ext>
            </a:extLst>
          </p:cNvPr>
          <p:cNvSpPr>
            <a:spLocks noGrp="true"/>
          </p:cNvSpPr>
          <p:nvPr>
            <p:ph idx="10" sz="half" type="dt"/>
          </p:nvPr>
        </p:nvSpPr>
        <p:spPr>
          <a:xfrm rot="0">
            <a:off x="579419" y="6492746"/>
            <a:ext cx="2133600" cy="365125"/>
          </a:xfrm>
          <a:prstGeom prst="rect">
            <a:avLst/>
          </a:prstGeom>
        </p:spPr>
        <p:txBody>
          <a:bodyPr anchor="ctr" bIns="45720" lIns="91440" rIns="91440" rtlCol="0" tIns="45720"/>
          <a:lstStyle>
            <a:lvl1pPr algn="l" lvl="0">
              <a:defRPr dirty="0" i="0" lang="en-US" sz="800">
                <a:solidFill>
                  <a:schemeClr val="tx2">
                    <a:lumMod val="75000"/>
                  </a:schemeClr>
                </a:solidFill>
                <a:latin typeface="Cabin-medium"/>
              </a:defRPr>
            </a:lvl1pPr>
          </a:lstStyle>
          <a:p>
            <a:pPr/>
            <a:r>
              <a:rPr dirty="0" lang="en-US"/>
              <a:t>Date</a:t>
            </a:r>
            <a:endParaRPr dirty="0" lang="en-US"/>
          </a:p>
        </p:txBody>
      </p:sp>
    </p:spTree>
    <p:custDataLst>
      <p:tags r:id="rId4"/>
    </p:custDataLst>
    <p:extLst>
      <p:ext uri="{E37C2EB7-9455-4137-B64C-9DB1581E267F}">
        <p14:creationId xmlns:p14="http://schemas.microsoft.com/office/powerpoint/2010/main" val="1709316758390"/>
      </p:ext>
    </p:extLst>
  </p:cSld>
  <p:clrMapOvr>
    <a:overrideClrMapping accent1="accent1" accent2="accent2" accent3="accent3" accent4="accent4" accent5="accent5" accent6="accent6" bg1="dk1" bg2="dk2" folHlink="folHlink" hlink="hlink" tx1="lt1" tx2="lt2"/>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Placeholder 1">
            <a:extLst>
              <a:ext uri="{450C5870-9FD6-49D2-A9B7-DF8F9E8708F6}">
                <a16:creationId xmlns:a16="http://schemas.microsoft.com/office/drawing/2010/main" id="{F56DC5ED-387E-4163-BE3D-A36A85C40CC3}"/>
              </a:ext>
            </a:extLst>
          </p:cNvPr>
          <p:cNvSpPr>
            <a:spLocks noGrp="true"/>
          </p:cNvSpPr>
          <p:nvPr>
            <p:ph type="title"/>
          </p:nvPr>
        </p:nvSpPr>
        <p:spPr>
          <a:xfrm rot="0">
            <a:off x="556186" y="297329"/>
            <a:ext cx="7063814" cy="957007"/>
          </a:xfrm>
          <a:prstGeom prst="rect">
            <a:avLst/>
          </a:prstGeom>
        </p:spPr>
        <p:txBody>
          <a:bodyPr anchor="b" bIns="45720" lIns="91440" rIns="91440" rtlCol="0" tIns="45720">
            <a:noAutofit/>
          </a:bodyPr>
          <a:lstStyle/>
          <a:p>
            <a:pPr/>
            <a:r>
              <a:rPr dirty="0" lang="en-US"/>
              <a:t>Click to edit Master title style</a:t>
            </a:r>
            <a:endParaRPr dirty="0" lang="en-US"/>
          </a:p>
        </p:txBody>
      </p:sp>
      <p:sp>
        <p:nvSpPr>
          <p:cNvPr id="3" name="Content Placeholder 2">
            <a:extLst>
              <a:ext uri="{A977FD54-6C23-44B2-8724-20080B8FE988}">
                <a16:creationId xmlns:a16="http://schemas.microsoft.com/office/drawing/2010/main" id="{E12C6618-8999-4BEA-899D-BBB14982B9C6}"/>
              </a:ext>
            </a:extLst>
          </p:cNvPr>
          <p:cNvSpPr>
            <a:spLocks noGrp="true"/>
          </p:cNvSpPr>
          <p:nvPr>
            <p:ph idx="1"/>
          </p:nvPr>
        </p:nvSpPr>
        <p:spPr>
          <a:xfrm rot="0">
            <a:off x="1409700" y="1870075"/>
            <a:ext cx="3439391" cy="4432300"/>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2">
            <a:extLst>
              <a:ext uri="{2DBCCECD-4315-4171-ACC0-3BA9E26BF9A1}">
                <a16:creationId xmlns:a16="http://schemas.microsoft.com/office/drawing/2010/main" id="{B11B0C58-12BC-4EFA-8BBD-BAD8B32A1F02}"/>
              </a:ext>
            </a:extLst>
          </p:cNvPr>
          <p:cNvSpPr>
            <a:spLocks noGrp="true"/>
          </p:cNvSpPr>
          <p:nvPr>
            <p:ph idx="2"/>
          </p:nvPr>
        </p:nvSpPr>
        <p:spPr>
          <a:xfrm rot="0">
            <a:off x="5139459" y="1870075"/>
            <a:ext cx="3439391" cy="4432300"/>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4">
            <a:extLst>
              <a:ext uri="{F274925B-147F-49E9-A3D0-8191D86DBBD2}">
                <a16:creationId xmlns:a16="http://schemas.microsoft.com/office/drawing/2010/main" id="{A0C021DA-60F9-4D0E-BB77-8F14BB2D3444}"/>
              </a:ext>
            </a:extLst>
          </p:cNvPr>
          <p:cNvSpPr>
            <a:spLocks noGrp="true"/>
          </p:cNvSpPr>
          <p:nvPr>
            <p:ph idx="10" sz="half" type="dt"/>
          </p:nvPr>
        </p:nvSpPr>
        <p:spPr/>
        <p:txBody>
          <a:bodyPr rtlCol="0"/>
          <a:lstStyle/>
          <a:p>
            <a:pPr/>
            <a:r>
              <a:rPr dirty="0" lang="en-US"/>
              <a:t>Date</a:t>
            </a:r>
            <a:endParaRPr dirty="0" lang="en-US"/>
          </a:p>
        </p:txBody>
      </p:sp>
      <p:sp>
        <p:nvSpPr>
          <p:cNvPr id="6" name="Footer Placeholder 5">
            <a:extLst>
              <a:ext uri="{DB0AE983-938D-4AC0-BBB1-C128A423012F}">
                <a16:creationId xmlns:a16="http://schemas.microsoft.com/office/drawing/2010/main" id="{D57D477C-472F-4309-BCE0-0F07603F7DF7}"/>
              </a:ext>
            </a:extLst>
          </p:cNvPr>
          <p:cNvSpPr>
            <a:spLocks noGrp="true"/>
          </p:cNvSpPr>
          <p:nvPr>
            <p:ph idx="11" sz="quarter" type="ftr"/>
          </p:nvPr>
        </p:nvSpPr>
        <p:spPr/>
        <p:txBody>
          <a:bodyPr rtlCol="0"/>
          <a:lstStyle/>
          <a:p>
            <a:pPr/>
            <a:r>
              <a:rPr dirty="0" lang="en-US"/>
              <a:t>Footer</a:t>
            </a:r>
            <a:endParaRPr dirty="0" lang="en-US"/>
          </a:p>
        </p:txBody>
      </p:sp>
      <p:sp>
        <p:nvSpPr>
          <p:cNvPr id="7" name="Slide Number Placeholder 6">
            <a:extLst>
              <a:ext uri="{CC47BD64-182D-4E49-A7B7-A6393499404A}">
                <a16:creationId xmlns:a16="http://schemas.microsoft.com/office/drawing/2010/main" id="{AA300F23-5E46-43EF-8D3E-3FE9D2C156F4}"/>
              </a:ext>
            </a:extLst>
          </p:cNvPr>
          <p:cNvSpPr>
            <a:spLocks noGrp="true"/>
          </p:cNvSpPr>
          <p:nvPr>
            <p:ph idx="12" sz="quarter" type="sldNum"/>
          </p:nvPr>
        </p:nvSpPr>
        <p:spPr/>
        <p:txBody>
          <a:bodyPr rtlCol="0"/>
          <a:lstStyle/>
          <a:p>
            <a:pPr/>
            <a:r>
              <a:rPr dirty="0" lang="en-US"/>
              <a:t>&lt;#&gt;</a:t>
            </a:r>
            <a:endParaRPr dirty="0" lang="en-US"/>
          </a:p>
        </p:txBody>
      </p:sp>
    </p:spTree>
    <p:extLst>
      <p:ext uri="{21935280-987C-4520-9D07-21199DC2926E}">
        <p14:creationId xmlns:p14="http://schemas.microsoft.com/office/powerpoint/2010/main" val="1709316758394"/>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itle Placeholder 1">
            <a:extLst>
              <a:ext uri="{3F9C4113-24F8-4C6B-AB0D-886DAF630CF7}">
                <a16:creationId xmlns:a16="http://schemas.microsoft.com/office/drawing/2010/main" id="{DEB60E3D-A243-49B9-BC9F-7E59391BFD64}"/>
              </a:ext>
            </a:extLst>
          </p:cNvPr>
          <p:cNvSpPr>
            <a:spLocks noGrp="true"/>
          </p:cNvSpPr>
          <p:nvPr>
            <p:ph type="title"/>
          </p:nvPr>
        </p:nvSpPr>
        <p:spPr>
          <a:xfrm rot="0">
            <a:off x="556186" y="297329"/>
            <a:ext cx="7063814" cy="957007"/>
          </a:xfrm>
          <a:prstGeom prst="rect">
            <a:avLst/>
          </a:prstGeom>
        </p:spPr>
        <p:txBody>
          <a:bodyPr anchor="b" bIns="45720" lIns="91440" rIns="91440" rtlCol="0" tIns="45720">
            <a:noAutofit/>
          </a:bodyPr>
          <a:lstStyle/>
          <a:p>
            <a:pPr/>
            <a:r>
              <a:rPr dirty="0" lang="en-US"/>
              <a:t>Click to edit Master title style</a:t>
            </a:r>
            <a:endParaRPr dirty="0" lang="en-US"/>
          </a:p>
        </p:txBody>
      </p:sp>
      <p:sp>
        <p:nvSpPr>
          <p:cNvPr id="3" name="Text Placeholder 4">
            <a:extLst>
              <a:ext uri="{BD6893D3-FEC5-4F88-8BF3-DE493F3FB4D2}">
                <a16:creationId xmlns:a16="http://schemas.microsoft.com/office/drawing/2010/main" id="{C2C01D61-2E5D-4AD9-8807-692338E737CA}"/>
              </a:ext>
            </a:extLst>
          </p:cNvPr>
          <p:cNvSpPr>
            <a:spLocks noGrp="true"/>
          </p:cNvSpPr>
          <p:nvPr>
            <p:ph idx="1" type="body"/>
          </p:nvPr>
        </p:nvSpPr>
        <p:spPr>
          <a:xfrm rot="0">
            <a:off x="1409700" y="1870075"/>
            <a:ext cx="3439447" cy="577561"/>
          </a:xfrm>
          <a:prstGeom prst="rect">
            <a:avLst/>
          </a:prstGeom>
        </p:spPr>
        <p:txBody>
          <a:bodyPr anchor="b" rtlCol="0">
            <a:normAutofit/>
          </a:bodyPr>
          <a:lstStyle>
            <a:lvl1pPr indent="0" lvl="0" marL="0">
              <a:lnSpc>
                <a:spcPct val="90000"/>
              </a:lnSpc>
              <a:buNone/>
              <a:defRPr b="0" cap="none" dirty="0" i="0" lang="en-US" sz="2000">
                <a:solidFill>
                  <a:schemeClr val="tx2"/>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a:t>
            </a:r>
          </a:p>
          <a:p>
            <a:pPr lvl="0"/>
            <a:r>
              <a:rPr dirty="0" lang="en-US"/>
              <a:t>Master text styles</a:t>
            </a:r>
            <a:endParaRPr dirty="0" lang="en-US"/>
          </a:p>
        </p:txBody>
      </p:sp>
      <p:sp>
        <p:nvSpPr>
          <p:cNvPr id="4" name="Content Placeholder 2">
            <a:extLst>
              <a:ext uri="{8E02932C-7C7A-4154-A9D3-BF45605DDB13}">
                <a16:creationId xmlns:a16="http://schemas.microsoft.com/office/drawing/2010/main" id="{E293D247-F917-4534-8C49-409E3C4B6C30}"/>
              </a:ext>
            </a:extLst>
          </p:cNvPr>
          <p:cNvSpPr>
            <a:spLocks noGrp="true"/>
          </p:cNvSpPr>
          <p:nvPr>
            <p:ph idx="2"/>
          </p:nvPr>
        </p:nvSpPr>
        <p:spPr>
          <a:xfrm rot="0">
            <a:off x="1409664" y="2609273"/>
            <a:ext cx="3440150" cy="3693102"/>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4">
            <a:extLst>
              <a:ext uri="{55A48F20-B56B-423D-A828-2A84C2E7726D}">
                <a16:creationId xmlns:a16="http://schemas.microsoft.com/office/drawing/2010/main" id="{3FC59BDE-B5C4-41F0-B5BB-3267B2CC3B72}"/>
              </a:ext>
            </a:extLst>
          </p:cNvPr>
          <p:cNvSpPr>
            <a:spLocks noGrp="true"/>
          </p:cNvSpPr>
          <p:nvPr>
            <p:ph idx="3" type="body"/>
          </p:nvPr>
        </p:nvSpPr>
        <p:spPr>
          <a:xfrm rot="0">
            <a:off x="5138736" y="1870075"/>
            <a:ext cx="3439447" cy="577561"/>
          </a:xfrm>
          <a:prstGeom prst="rect">
            <a:avLst/>
          </a:prstGeom>
        </p:spPr>
        <p:txBody>
          <a:bodyPr anchor="b" rtlCol="0">
            <a:normAutofit/>
          </a:bodyPr>
          <a:lstStyle>
            <a:lvl1pPr indent="0" lvl="0" marL="0">
              <a:lnSpc>
                <a:spcPct val="80000"/>
              </a:lnSpc>
              <a:buNone/>
              <a:defRPr b="0" cap="none" dirty="0" i="0" lang="en-US" sz="2000">
                <a:solidFill>
                  <a:schemeClr val="tx2"/>
                </a:solidFill>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6" name="Content Placeholder 2">
            <a:extLst>
              <a:ext uri="{47D0C53E-6B08-4497-9FDD-33114B642BC3}">
                <a16:creationId xmlns:a16="http://schemas.microsoft.com/office/drawing/2010/main" id="{53872AFC-4ECB-44AF-A519-C95EB7E78DB3}"/>
              </a:ext>
            </a:extLst>
          </p:cNvPr>
          <p:cNvSpPr>
            <a:spLocks noGrp="true"/>
          </p:cNvSpPr>
          <p:nvPr>
            <p:ph idx="4"/>
          </p:nvPr>
        </p:nvSpPr>
        <p:spPr>
          <a:xfrm rot="0">
            <a:off x="5138699" y="2609273"/>
            <a:ext cx="3440150" cy="3693102"/>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Date Placeholder 4">
            <a:extLst>
              <a:ext uri="{9915A79A-1A7E-4B91-AD0E-6DA37F25B211}">
                <a16:creationId xmlns:a16="http://schemas.microsoft.com/office/drawing/2010/main" id="{046D40B2-0300-4684-8449-E465653D22BA}"/>
              </a:ext>
            </a:extLst>
          </p:cNvPr>
          <p:cNvSpPr>
            <a:spLocks noGrp="true"/>
          </p:cNvSpPr>
          <p:nvPr>
            <p:ph idx="10" sz="half" type="dt"/>
          </p:nvPr>
        </p:nvSpPr>
        <p:spPr/>
        <p:txBody>
          <a:bodyPr rtlCol="0"/>
          <a:lstStyle/>
          <a:p>
            <a:pPr/>
            <a:r>
              <a:rPr dirty="0" lang="en-US"/>
              <a:t>Date</a:t>
            </a:r>
            <a:endParaRPr dirty="0" lang="en-US"/>
          </a:p>
        </p:txBody>
      </p:sp>
      <p:sp>
        <p:nvSpPr>
          <p:cNvPr id="8" name="Footer Placeholder 5">
            <a:extLst>
              <a:ext uri="{DBDB5BF4-9347-40F0-BE54-37EA259DEAA7}">
                <a16:creationId xmlns:a16="http://schemas.microsoft.com/office/drawing/2010/main" id="{0028E2E6-EAF9-44A1-8F0F-1621BFA50033}"/>
              </a:ext>
            </a:extLst>
          </p:cNvPr>
          <p:cNvSpPr>
            <a:spLocks noGrp="true"/>
          </p:cNvSpPr>
          <p:nvPr>
            <p:ph idx="11" sz="quarter" type="ftr"/>
          </p:nvPr>
        </p:nvSpPr>
        <p:spPr/>
        <p:txBody>
          <a:bodyPr rtlCol="0"/>
          <a:lstStyle/>
          <a:p>
            <a:pPr/>
            <a:r>
              <a:rPr dirty="0" lang="en-US"/>
              <a:t>Footer</a:t>
            </a:r>
            <a:endParaRPr dirty="0" lang="en-US"/>
          </a:p>
        </p:txBody>
      </p:sp>
      <p:sp>
        <p:nvSpPr>
          <p:cNvPr id="9" name="Slide Number Placeholder 6">
            <a:extLst>
              <a:ext uri="{641B043D-1F6D-446A-B445-BDBD91D265BA}">
                <a16:creationId xmlns:a16="http://schemas.microsoft.com/office/drawing/2010/main" id="{19A39847-F214-45C4-ABEE-81D27F69CAD4}"/>
              </a:ext>
            </a:extLst>
          </p:cNvPr>
          <p:cNvSpPr>
            <a:spLocks noGrp="true"/>
          </p:cNvSpPr>
          <p:nvPr>
            <p:ph idx="12" sz="quarter" type="sldNum"/>
          </p:nvPr>
        </p:nvSpPr>
        <p:spPr/>
        <p:txBody>
          <a:bodyPr rtlCol="0"/>
          <a:lstStyle/>
          <a:p>
            <a:pPr/>
            <a:r>
              <a:rPr dirty="0" lang="en-US"/>
              <a:t>&lt;#&gt;</a:t>
            </a:r>
            <a:endParaRPr dirty="0" lang="en-US"/>
          </a:p>
        </p:txBody>
      </p:sp>
    </p:spTree>
    <p:extLst>
      <p:ext uri="{1A9F4622-6857-40F1-88E8-40D6C2891959}">
        <p14:creationId xmlns:p14="http://schemas.microsoft.com/office/powerpoint/2010/main" val="1709316758396"/>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Placeholder 1">
            <a:extLst>
              <a:ext uri="{68096D24-0FFC-433F-A054-D8E0FD6E6819}">
                <a16:creationId xmlns:a16="http://schemas.microsoft.com/office/drawing/2010/main" id="{AD7E8EAC-3677-4AE0-A1E0-BA28A993E49D}"/>
              </a:ext>
            </a:extLst>
          </p:cNvPr>
          <p:cNvSpPr>
            <a:spLocks noGrp="true"/>
          </p:cNvSpPr>
          <p:nvPr>
            <p:ph type="title"/>
          </p:nvPr>
        </p:nvSpPr>
        <p:spPr>
          <a:xfrm rot="0">
            <a:off x="556186" y="297329"/>
            <a:ext cx="7063814" cy="957007"/>
          </a:xfrm>
          <a:prstGeom prst="rect">
            <a:avLst/>
          </a:prstGeom>
        </p:spPr>
        <p:txBody>
          <a:bodyPr anchor="b" bIns="45720" lIns="91440" rIns="91440" rtlCol="0" tIns="45720">
            <a:noAutofit/>
          </a:bodyPr>
          <a:lstStyle/>
          <a:p>
            <a:pPr/>
            <a:r>
              <a:rPr dirty="0" lang="en-US"/>
              <a:t>Click to edit Master title style</a:t>
            </a:r>
            <a:endParaRPr dirty="0" lang="en-US"/>
          </a:p>
        </p:txBody>
      </p:sp>
      <p:sp>
        <p:nvSpPr>
          <p:cNvPr id="3" name="Date Placeholder 1">
            <a:extLst>
              <a:ext uri="{2EADBD85-FB25-4BA7-BC2D-022BD4859B5F}">
                <a16:creationId xmlns:a16="http://schemas.microsoft.com/office/drawing/2010/main" id="{3B895E57-D82F-419E-84B3-6030C363FA6A}"/>
              </a:ext>
            </a:extLst>
          </p:cNvPr>
          <p:cNvSpPr>
            <a:spLocks noGrp="true"/>
          </p:cNvSpPr>
          <p:nvPr>
            <p:ph idx="10" sz="half" type="dt"/>
          </p:nvPr>
        </p:nvSpPr>
        <p:spPr/>
        <p:txBody>
          <a:bodyPr rtlCol="0"/>
          <a:lstStyle/>
          <a:p>
            <a:pPr/>
            <a:r>
              <a:rPr dirty="0" lang="en-US"/>
              <a:t>Date</a:t>
            </a:r>
            <a:endParaRPr dirty="0" lang="en-US"/>
          </a:p>
        </p:txBody>
      </p:sp>
      <p:sp>
        <p:nvSpPr>
          <p:cNvPr id="4" name="Footer Placeholder 2">
            <a:extLst>
              <a:ext uri="{8852C2A9-2688-4062-B3B6-6FEA6EA49F6E}">
                <a16:creationId xmlns:a16="http://schemas.microsoft.com/office/drawing/2010/main" id="{33BEC3FF-CD71-4325-B540-27C3122F863C}"/>
              </a:ext>
            </a:extLst>
          </p:cNvPr>
          <p:cNvSpPr>
            <a:spLocks noGrp="true"/>
          </p:cNvSpPr>
          <p:nvPr>
            <p:ph idx="11" sz="quarter" type="ftr"/>
          </p:nvPr>
        </p:nvSpPr>
        <p:spPr/>
        <p:txBody>
          <a:bodyPr rtlCol="0"/>
          <a:lstStyle/>
          <a:p>
            <a:pPr/>
            <a:r>
              <a:rPr dirty="0" lang="en-US"/>
              <a:t>Footer</a:t>
            </a:r>
            <a:endParaRPr dirty="0" lang="en-US"/>
          </a:p>
        </p:txBody>
      </p:sp>
      <p:sp>
        <p:nvSpPr>
          <p:cNvPr id="5" name="Slide Number Placeholder 3">
            <a:extLst>
              <a:ext uri="{7D241626-9E66-4963-A0FA-AC407CAEB2DD}">
                <a16:creationId xmlns:a16="http://schemas.microsoft.com/office/drawing/2010/main" id="{2226473E-CE02-4355-A20D-9067140D9EDE}"/>
              </a:ext>
            </a:extLst>
          </p:cNvPr>
          <p:cNvSpPr>
            <a:spLocks noGrp="true"/>
          </p:cNvSpPr>
          <p:nvPr>
            <p:ph idx="12" sz="quarter" type="sldNum"/>
          </p:nvPr>
        </p:nvSpPr>
        <p:spPr/>
        <p:txBody>
          <a:bodyPr rtlCol="0"/>
          <a:lstStyle/>
          <a:p>
            <a:pPr/>
            <a:r>
              <a:rPr dirty="0" lang="en-US"/>
              <a:t>&lt;#&gt;</a:t>
            </a:r>
            <a:endParaRPr dirty="0" lang="en-US"/>
          </a:p>
        </p:txBody>
      </p:sp>
    </p:spTree>
    <p:extLst>
      <p:ext uri="{35D67676-512B-4485-AA11-E56F1DB91F67}">
        <p14:creationId xmlns:p14="http://schemas.microsoft.com/office/powerpoint/2010/main" val="1709316758398"/>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blank">
  <p:cSld name="Blank">
    <p:bg>
      <p:bgPr>
        <a:solidFill>
          <a:schemeClr val="bg2"/>
        </a:solidFill>
        <a:effectLst/>
      </p:bgPr>
    </p:bg>
    <p:spTree>
      <p:nvGrpSpPr>
        <p:cNvPr id="1" name=""/>
        <p:cNvGrpSpPr/>
        <p:nvPr/>
      </p:nvGrpSpPr>
      <p:grpSpPr>
        <a:xfrm>
          <a:off x="0" y="0"/>
          <a:ext cx="0" cy="0"/>
          <a:chOff x="0" y="0"/>
          <a:chExt cx="0" cy="0"/>
        </a:xfrm>
      </p:grpSpPr>
      <p:sp>
        <p:nvSpPr>
          <p:cNvPr id="2" name="Rectangle 10">
            <a:extLst>
              <a:ext uri="{031E4FDB-DE49-4875-88F8-492FE025B579}">
                <a16:creationId xmlns:a16="http://schemas.microsoft.com/office/drawing/2010/main" id="{9A90A4DC-847B-4F6D-83DC-FC260892822F}"/>
              </a:ext>
            </a:extLst>
          </p:cNvPr>
          <p:cNvSpPr/>
          <p:nvPr/>
        </p:nvSpPr>
        <p:spPr>
          <a:xfrm rot="0">
            <a:off x="0" y="0"/>
            <a:ext cx="3482975" cy="6858000"/>
          </a:xfrm>
          <a:prstGeom prst="rect">
            <a:avLst/>
          </a:prstGeom>
          <a:gradFill rotWithShape="1">
            <a:gsLst>
              <a:gs pos="13000">
                <a:schemeClr val="accent1"/>
              </a:gs>
              <a:gs pos="88000">
                <a:srgbClr val="ffffff">
                  <a:alpha val="0"/>
                </a:srgb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pic>
        <p:nvPicPr>
          <p:cNvPr descr="Paint_swirls_content_2.png" id="3" name="Picture 9">
            <a:extLst>
              <a:ext uri="{1EE54D21-AD3F-4EE7-A383-F9E77B00644C}">
                <a16:creationId xmlns:a16="http://schemas.microsoft.com/office/drawing/2010/main" id="{F553F0A0-7346-4BF8-A024-656D73CEDA4C}"/>
              </a:ext>
            </a:extLst>
          </p:cNvPr>
          <p:cNvPicPr>
            <a:picLocks noChangeAspect="true"/>
          </p:cNvPicPr>
          <p:nvPr/>
        </p:nvPicPr>
        <p:blipFill>
          <a:blip r:embed="rId2"/>
          <a:stretch>
            <a:fillRect/>
          </a:stretch>
        </p:blipFill>
        <p:spPr>
          <a:xfrm rot="0">
            <a:off x="0" y="0"/>
            <a:ext cx="3482579" cy="6858000"/>
          </a:xfrm>
          <a:prstGeom prst="rect">
            <a:avLst/>
          </a:prstGeom>
          <a:noFill/>
        </p:spPr>
      </p:pic>
      <p:pic>
        <p:nvPicPr>
          <p:cNvPr descr="canvas_texture_title-06.png" id="4" name="Picture 8">
            <a:extLst>
              <a:ext uri="{425C3B21-37C0-42AC-B886-76BBC6A349F7}">
                <a16:creationId xmlns:a16="http://schemas.microsoft.com/office/drawing/2010/main" id="{9E283B1F-DCAE-4CA0-98FE-0D13C584BBEC}"/>
              </a:ext>
            </a:extLst>
          </p:cNvPr>
          <p:cNvPicPr>
            <a:picLocks noChangeAspect="true"/>
          </p:cNvPicPr>
          <p:nvPr/>
        </p:nvPicPr>
        <p:blipFill>
          <a:blip r:embed="rId3"/>
          <a:stretch>
            <a:fillRect/>
          </a:stretch>
        </p:blipFill>
        <p:spPr>
          <a:xfrm rot="0">
            <a:off x="0" y="0"/>
            <a:ext cx="9144000" cy="6858000"/>
          </a:xfrm>
          <a:prstGeom prst="rect">
            <a:avLst/>
          </a:prstGeom>
          <a:noFill/>
        </p:spPr>
      </p:pic>
      <p:sp>
        <p:nvSpPr>
          <p:cNvPr id="5" name="Date Placeholder 1">
            <a:extLst>
              <a:ext uri="{68BBE408-A303-4BBB-AE26-8A0DC89FEE9C}">
                <a16:creationId xmlns:a16="http://schemas.microsoft.com/office/drawing/2010/main" id="{F9D511C2-E526-4563-8465-8D3E257658E0}"/>
              </a:ext>
            </a:extLst>
          </p:cNvPr>
          <p:cNvSpPr>
            <a:spLocks noGrp="true"/>
          </p:cNvSpPr>
          <p:nvPr>
            <p:ph idx="10" sz="half" type="dt"/>
          </p:nvPr>
        </p:nvSpPr>
        <p:spPr/>
        <p:txBody>
          <a:bodyPr rtlCol="0"/>
          <a:lstStyle/>
          <a:p>
            <a:pPr/>
            <a:r>
              <a:rPr dirty="0" lang="en-US"/>
              <a:t>Date</a:t>
            </a:r>
            <a:endParaRPr dirty="0" lang="en-US"/>
          </a:p>
        </p:txBody>
      </p:sp>
      <p:sp>
        <p:nvSpPr>
          <p:cNvPr id="6" name="Footer Placeholder 2">
            <a:extLst>
              <a:ext uri="{B5A82872-8CD6-4F92-B2B1-90996E725DE6}">
                <a16:creationId xmlns:a16="http://schemas.microsoft.com/office/drawing/2010/main" id="{1A6141E3-CCC9-430D-BB5B-C23275C62DDD}"/>
              </a:ext>
            </a:extLst>
          </p:cNvPr>
          <p:cNvSpPr>
            <a:spLocks noGrp="true"/>
          </p:cNvSpPr>
          <p:nvPr>
            <p:ph idx="11" sz="quarter" type="ftr"/>
          </p:nvPr>
        </p:nvSpPr>
        <p:spPr/>
        <p:txBody>
          <a:bodyPr rtlCol="0"/>
          <a:lstStyle/>
          <a:p>
            <a:pPr/>
            <a:r>
              <a:rPr dirty="0" lang="en-US"/>
              <a:t>Footer</a:t>
            </a:r>
            <a:endParaRPr dirty="0" lang="en-US"/>
          </a:p>
        </p:txBody>
      </p:sp>
      <p:sp>
        <p:nvSpPr>
          <p:cNvPr id="7" name="Slide Number Placeholder 3">
            <a:extLst>
              <a:ext uri="{8F600045-C46C-4674-B1A6-ACB4871D2A62}">
                <a16:creationId xmlns:a16="http://schemas.microsoft.com/office/drawing/2010/main" id="{348A9016-73CB-473E-A10F-52FC897E2479}"/>
              </a:ext>
            </a:extLst>
          </p:cNvPr>
          <p:cNvSpPr>
            <a:spLocks noGrp="true"/>
          </p:cNvSpPr>
          <p:nvPr>
            <p:ph idx="12" sz="quarter" type="sldNum"/>
          </p:nvPr>
        </p:nvSpPr>
        <p:spPr/>
        <p:txBody>
          <a:bodyPr rtlCol="0"/>
          <a:lstStyle/>
          <a:p>
            <a:pPr/>
            <a:r>
              <a:rPr dirty="0" lang="en-US"/>
              <a:t>&lt;#&gt;</a:t>
            </a:r>
            <a:endParaRPr dirty="0" lang="en-US"/>
          </a:p>
        </p:txBody>
      </p:sp>
    </p:spTree>
    <p:extLst>
      <p:ext uri="{2F6A37B4-68B4-432D-8417-01CC48EFDAA6}">
        <p14:creationId xmlns:p14="http://schemas.microsoft.com/office/powerpoint/2010/main" val="1709316758400"/>
      </p:ext>
    </p:extLst>
  </p:cSld>
  <p:clrMapOvr>
    <a:overrideClrMapping accent1="accent1" accent2="accent2" accent3="accent3" accent4="accent4" accent5="accent5" accent6="accent6" bg1="lt1" bg2="lt2" folHlink="folHlink" hlink="hlink" tx1="dk1" tx2="dk2"/>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objTx">
  <p:cSld name="Content with Caption">
    <p:bg>
      <p:bgPr>
        <a:solidFill>
          <a:schemeClr val="bg2"/>
        </a:solidFill>
        <a:effectLst/>
      </p:bgPr>
    </p:bg>
    <p:spTree>
      <p:nvGrpSpPr>
        <p:cNvPr id="1" name=""/>
        <p:cNvGrpSpPr/>
        <p:nvPr/>
      </p:nvGrpSpPr>
      <p:grpSpPr>
        <a:xfrm>
          <a:off x="0" y="0"/>
          <a:ext cx="0" cy="0"/>
          <a:chOff x="0" y="0"/>
          <a:chExt cx="0" cy="0"/>
        </a:xfrm>
      </p:grpSpPr>
      <p:sp>
        <p:nvSpPr>
          <p:cNvPr id="2" name="Rectangle 8">
            <a:extLst>
              <a:ext uri="{61B5E440-F52A-44DD-910E-31A2F9FC0787}">
                <a16:creationId xmlns:a16="http://schemas.microsoft.com/office/drawing/2010/main" id="{81755CE6-B077-44FD-B630-A6643F6D3C9B}"/>
              </a:ext>
            </a:extLst>
          </p:cNvPr>
          <p:cNvSpPr/>
          <p:nvPr/>
        </p:nvSpPr>
        <p:spPr>
          <a:xfrm rot="0">
            <a:off x="4527176" y="1"/>
            <a:ext cx="4616824" cy="6858000"/>
          </a:xfrm>
          <a:prstGeom prst="rect">
            <a:avLst/>
          </a:prstGeom>
          <a:gradFill rotWithShape="1">
            <a:gsLst>
              <a:gs pos="9000">
                <a:schemeClr val="accent1"/>
              </a:gs>
              <a:gs pos="84000">
                <a:srgbClr val="ffffff">
                  <a:alpha val="0"/>
                </a:srgbClr>
              </a:gs>
            </a:gsLst>
            <a:lin ang="16200000" scaled="0"/>
          </a:gra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pic>
        <p:nvPicPr>
          <p:cNvPr descr="paintswirls_photo_caption_2.png" id="3" name="Picture 4">
            <a:extLst>
              <a:ext uri="{D55C4E49-AE20-4AC4-B238-CBF42CB13578}">
                <a16:creationId xmlns:a16="http://schemas.microsoft.com/office/drawing/2010/main" id="{8ECDA0DF-91F8-4A62-BD88-38DE82D2B886}"/>
              </a:ext>
            </a:extLst>
          </p:cNvPr>
          <p:cNvPicPr>
            <a:picLocks noChangeAspect="true"/>
          </p:cNvPicPr>
          <p:nvPr/>
        </p:nvPicPr>
        <p:blipFill>
          <a:blip r:embed="rId2"/>
          <a:stretch>
            <a:fillRect/>
          </a:stretch>
        </p:blipFill>
        <p:spPr>
          <a:xfrm rot="0">
            <a:off x="4536280" y="0"/>
            <a:ext cx="4607719" cy="6858000"/>
          </a:xfrm>
          <a:prstGeom prst="rect">
            <a:avLst/>
          </a:prstGeom>
          <a:noFill/>
        </p:spPr>
      </p:pic>
      <p:sp>
        <p:nvSpPr>
          <p:cNvPr id="4" name="Freeform 22">
            <a:extLst>
              <a:ext uri="{1E4A5FCE-BF1C-466C-8F19-6A58AD5B3B5C}">
                <a16:creationId xmlns:a16="http://schemas.microsoft.com/office/drawing/2010/main" id="{0E3625C6-EA8E-4845-AA82-45D88FB4C05B}"/>
              </a:ext>
            </a:extLst>
          </p:cNvPr>
          <p:cNvSpPr/>
          <p:nvPr/>
        </p:nvSpPr>
        <p:spPr>
          <a:xfrm rot="0">
            <a:off x="0" y="379838"/>
            <a:ext cx="4200525" cy="1570882"/>
          </a:xfrm>
          <a:custGeom>
            <a:avLst/>
            <a:gdLst/>
            <a:ahLst/>
            <a:cxnLst/>
            <a:rect b="b" l="0" r="r" t="0"/>
            <a:pathLst>
              <a:path h="1570882" w="4200525">
                <a:moveTo>
                  <a:pt x="4160182" y="1001569"/>
                </a:moveTo>
                <a:lnTo>
                  <a:pt x="4160182" y="1001569"/>
                </a:lnTo>
                <a:cubicBezTo>
                  <a:pt x="4168827" y="975691"/>
                  <a:pt x="4193802" y="954606"/>
                  <a:pt x="4160182" y="945980"/>
                </a:cubicBezTo>
                <a:cubicBezTo>
                  <a:pt x="4151537" y="944063"/>
                  <a:pt x="4192841" y="928728"/>
                  <a:pt x="4176512" y="923936"/>
                </a:cubicBezTo>
                <a:cubicBezTo>
                  <a:pt x="4184196" y="903808"/>
                  <a:pt x="4147695" y="849177"/>
                  <a:pt x="4115036" y="845344"/>
                </a:cubicBezTo>
                <a:cubicBezTo>
                  <a:pt x="4127523" y="832884"/>
                  <a:pt x="4099667" y="831925"/>
                  <a:pt x="4086219" y="822341"/>
                </a:cubicBezTo>
                <a:lnTo>
                  <a:pt x="4129444" y="805089"/>
                </a:lnTo>
                <a:cubicBezTo>
                  <a:pt x="4117917" y="807006"/>
                  <a:pt x="4110233" y="791671"/>
                  <a:pt x="4110233" y="780170"/>
                </a:cubicBezTo>
                <a:cubicBezTo>
                  <a:pt x="4110233" y="761959"/>
                  <a:pt x="4123681" y="752375"/>
                  <a:pt x="4103509" y="737998"/>
                </a:cubicBezTo>
                <a:cubicBezTo>
                  <a:pt x="4106391" y="736081"/>
                  <a:pt x="4093903" y="736081"/>
                  <a:pt x="4078534" y="736081"/>
                </a:cubicBezTo>
                <a:cubicBezTo>
                  <a:pt x="4078534" y="727455"/>
                  <a:pt x="4078534" y="719788"/>
                  <a:pt x="4079495" y="716913"/>
                </a:cubicBezTo>
                <a:cubicBezTo>
                  <a:pt x="4062205" y="715954"/>
                  <a:pt x="4056441" y="712121"/>
                  <a:pt x="4047797" y="704453"/>
                </a:cubicBezTo>
                <a:cubicBezTo>
                  <a:pt x="4055481" y="704453"/>
                  <a:pt x="4063166" y="704453"/>
                  <a:pt x="4067008" y="705411"/>
                </a:cubicBezTo>
                <a:cubicBezTo>
                  <a:pt x="4058363" y="702536"/>
                  <a:pt x="4049717" y="700619"/>
                  <a:pt x="4041073" y="698702"/>
                </a:cubicBezTo>
                <a:cubicBezTo>
                  <a:pt x="4040112" y="697744"/>
                  <a:pt x="4039151" y="696785"/>
                  <a:pt x="4038191" y="694869"/>
                </a:cubicBezTo>
                <a:cubicBezTo>
                  <a:pt x="4053560" y="691035"/>
                  <a:pt x="4069889" y="689118"/>
                  <a:pt x="4085258" y="684326"/>
                </a:cubicBezTo>
                <a:cubicBezTo>
                  <a:pt x="4082377" y="682409"/>
                  <a:pt x="4066047" y="680492"/>
                  <a:pt x="4045875" y="677617"/>
                </a:cubicBezTo>
                <a:cubicBezTo>
                  <a:pt x="4064126" y="669949"/>
                  <a:pt x="4086219" y="669949"/>
                  <a:pt x="4104469" y="669949"/>
                </a:cubicBezTo>
                <a:cubicBezTo>
                  <a:pt x="4139050" y="669949"/>
                  <a:pt x="4196683" y="653656"/>
                  <a:pt x="4191880" y="650780"/>
                </a:cubicBezTo>
                <a:cubicBezTo>
                  <a:pt x="4200526" y="634487"/>
                  <a:pt x="4149616" y="625861"/>
                  <a:pt x="4160182" y="592316"/>
                </a:cubicBezTo>
                <a:cubicBezTo>
                  <a:pt x="4168827" y="566438"/>
                  <a:pt x="4193802" y="546310"/>
                  <a:pt x="4160182" y="537684"/>
                </a:cubicBezTo>
                <a:cubicBezTo>
                  <a:pt x="4151537" y="534809"/>
                  <a:pt x="4192841" y="520433"/>
                  <a:pt x="4176512" y="514682"/>
                </a:cubicBezTo>
                <a:cubicBezTo>
                  <a:pt x="4184196" y="494555"/>
                  <a:pt x="4147695" y="440882"/>
                  <a:pt x="4115036" y="436090"/>
                </a:cubicBezTo>
                <a:cubicBezTo>
                  <a:pt x="4128483" y="422672"/>
                  <a:pt x="4095824" y="422672"/>
                  <a:pt x="4083337" y="411170"/>
                </a:cubicBezTo>
                <a:cubicBezTo>
                  <a:pt x="4093903" y="392960"/>
                  <a:pt x="4062205" y="379542"/>
                  <a:pt x="4048757" y="373791"/>
                </a:cubicBezTo>
                <a:cubicBezTo>
                  <a:pt x="4050678" y="360373"/>
                  <a:pt x="4075653" y="330662"/>
                  <a:pt x="4081416" y="350789"/>
                </a:cubicBezTo>
                <a:cubicBezTo>
                  <a:pt x="4079495" y="339288"/>
                  <a:pt x="4076613" y="314368"/>
                  <a:pt x="4079495" y="307659"/>
                </a:cubicBezTo>
                <a:cubicBezTo>
                  <a:pt x="4056441" y="306701"/>
                  <a:pt x="4053560" y="300950"/>
                  <a:pt x="4038191" y="286573"/>
                </a:cubicBezTo>
                <a:cubicBezTo>
                  <a:pt x="4053560" y="281781"/>
                  <a:pt x="4069889" y="279864"/>
                  <a:pt x="4085258" y="275072"/>
                </a:cubicBezTo>
                <a:cubicBezTo>
                  <a:pt x="4076613" y="270280"/>
                  <a:pt x="3964228" y="260696"/>
                  <a:pt x="3965188" y="256862"/>
                </a:cubicBezTo>
                <a:cubicBezTo>
                  <a:pt x="3968070" y="238651"/>
                  <a:pt x="3920042" y="234818"/>
                  <a:pt x="3878738" y="254945"/>
                </a:cubicBezTo>
                <a:cubicBezTo>
                  <a:pt x="3851843" y="220441"/>
                  <a:pt x="3902752" y="216607"/>
                  <a:pt x="3869132" y="212774"/>
                </a:cubicBezTo>
                <a:cubicBezTo>
                  <a:pt x="3851843" y="210857"/>
                  <a:pt x="3834552" y="207981"/>
                  <a:pt x="3818223" y="203189"/>
                </a:cubicBezTo>
                <a:cubicBezTo>
                  <a:pt x="3811499" y="201272"/>
                  <a:pt x="3777879" y="182103"/>
                  <a:pt x="3774998" y="183062"/>
                </a:cubicBezTo>
                <a:cubicBezTo>
                  <a:pt x="3828789" y="161976"/>
                  <a:pt x="3894107" y="130348"/>
                  <a:pt x="3913318" y="127472"/>
                </a:cubicBezTo>
                <a:cubicBezTo>
                  <a:pt x="3905634" y="121722"/>
                  <a:pt x="3900831" y="107345"/>
                  <a:pt x="3899870" y="102553"/>
                </a:cubicBezTo>
                <a:cubicBezTo>
                  <a:pt x="3898910" y="94885"/>
                  <a:pt x="3874896" y="77634"/>
                  <a:pt x="3870093" y="82426"/>
                </a:cubicBezTo>
                <a:cubicBezTo>
                  <a:pt x="3853764" y="100636"/>
                  <a:pt x="3818223" y="76675"/>
                  <a:pt x="3791327" y="76675"/>
                </a:cubicBezTo>
                <a:cubicBezTo>
                  <a:pt x="3693350" y="72841"/>
                  <a:pt x="3628032" y="48880"/>
                  <a:pt x="3516607" y="28753"/>
                </a:cubicBezTo>
                <a:lnTo>
                  <a:pt x="3556951" y="7668"/>
                </a:lnTo>
                <a:cubicBezTo>
                  <a:pt x="3461855" y="0"/>
                  <a:pt x="0" y="19169"/>
                  <a:pt x="0" y="19169"/>
                </a:cubicBezTo>
                <a:lnTo>
                  <a:pt x="0" y="1569924"/>
                </a:lnTo>
                <a:cubicBezTo>
                  <a:pt x="0" y="1569924"/>
                  <a:pt x="68200" y="1570882"/>
                  <a:pt x="102780" y="1570882"/>
                </a:cubicBezTo>
                <a:lnTo>
                  <a:pt x="3119896" y="1561298"/>
                </a:lnTo>
                <a:cubicBezTo>
                  <a:pt x="3326416" y="1551713"/>
                  <a:pt x="3534858" y="1560339"/>
                  <a:pt x="3735615" y="1507625"/>
                </a:cubicBezTo>
                <a:cubicBezTo>
                  <a:pt x="3786525" y="1494207"/>
                  <a:pt x="3790366" y="1446285"/>
                  <a:pt x="3775958" y="1433825"/>
                </a:cubicBezTo>
                <a:cubicBezTo>
                  <a:pt x="3829749" y="1402197"/>
                  <a:pt x="3982478" y="1366734"/>
                  <a:pt x="3953662" y="1358108"/>
                </a:cubicBezTo>
                <a:cubicBezTo>
                  <a:pt x="3969031" y="1335106"/>
                  <a:pt x="4019940" y="1314979"/>
                  <a:pt x="4029546" y="1310187"/>
                </a:cubicBezTo>
                <a:cubicBezTo>
                  <a:pt x="3987281" y="1302519"/>
                  <a:pt x="4005532" y="1267057"/>
                  <a:pt x="4032428" y="1251722"/>
                </a:cubicBezTo>
                <a:cubicBezTo>
                  <a:pt x="4029546" y="1246930"/>
                  <a:pt x="4028585" y="1240221"/>
                  <a:pt x="4023783" y="1236387"/>
                </a:cubicBezTo>
                <a:cubicBezTo>
                  <a:pt x="4036270" y="1225844"/>
                  <a:pt x="4052599" y="1235428"/>
                  <a:pt x="4066047" y="1239262"/>
                </a:cubicBezTo>
                <a:lnTo>
                  <a:pt x="4129444" y="1213384"/>
                </a:lnTo>
                <a:cubicBezTo>
                  <a:pt x="4117917" y="1215301"/>
                  <a:pt x="4110233" y="1200925"/>
                  <a:pt x="4110233" y="1188465"/>
                </a:cubicBezTo>
                <a:cubicBezTo>
                  <a:pt x="4110233" y="1170254"/>
                  <a:pt x="4123681" y="1160670"/>
                  <a:pt x="4103509" y="1146294"/>
                </a:cubicBezTo>
                <a:cubicBezTo>
                  <a:pt x="4108311" y="1143418"/>
                  <a:pt x="4050678" y="1148210"/>
                  <a:pt x="4028585" y="1134792"/>
                </a:cubicBezTo>
                <a:cubicBezTo>
                  <a:pt x="3995926" y="1113707"/>
                  <a:pt x="4052599" y="1111790"/>
                  <a:pt x="4067008" y="1113707"/>
                </a:cubicBezTo>
                <a:cubicBezTo>
                  <a:pt x="4053560" y="1109873"/>
                  <a:pt x="4038191" y="1107956"/>
                  <a:pt x="4025704" y="1101247"/>
                </a:cubicBezTo>
                <a:cubicBezTo>
                  <a:pt x="4042994" y="1079203"/>
                  <a:pt x="4078534" y="1079203"/>
                  <a:pt x="4104469" y="1079203"/>
                </a:cubicBezTo>
                <a:cubicBezTo>
                  <a:pt x="4139050" y="1078244"/>
                  <a:pt x="4196683" y="1062909"/>
                  <a:pt x="4191880" y="1060034"/>
                </a:cubicBezTo>
                <a:cubicBezTo>
                  <a:pt x="4200526" y="1043740"/>
                  <a:pt x="4149616" y="1035115"/>
                  <a:pt x="4160182" y="1001569"/>
                </a:cubicBezTo>
                <a:close/>
              </a:path>
            </a:pathLst>
          </a:custGeom>
          <a:solidFill>
            <a:schemeClr val="tx2"/>
          </a:solidFill>
          <a:ln w="0">
            <a:noFill/>
            <a:prstDash val="solid"/>
            <a:round/>
          </a:ln>
        </p:spPr>
        <p:txBody>
          <a:bodyPr rtlCol="0"/>
          <a:lstStyle/>
          <a:p>
            <a:pPr/>
            <a:r>
              <a:rPr dirty="0" lang="en-US"/>
              <a:t/>
            </a:r>
            <a:endParaRPr dirty="0" lang="en-US"/>
          </a:p>
        </p:txBody>
      </p:sp>
      <p:pic>
        <p:nvPicPr>
          <p:cNvPr descr="canvas_texture_title-06.png" id="5" name="Picture 23">
            <a:extLst>
              <a:ext uri="{B617D71B-411D-4C9A-8AC8-D52A9DB8F508}">
                <a16:creationId xmlns:a16="http://schemas.microsoft.com/office/drawing/2010/main" id="{A1884C77-18D0-4C7C-9537-EDF31199140A}"/>
              </a:ext>
            </a:extLst>
          </p:cNvPr>
          <p:cNvPicPr>
            <a:picLocks noChangeAspect="true"/>
          </p:cNvPicPr>
          <p:nvPr/>
        </p:nvPicPr>
        <p:blipFill>
          <a:blip r:embed="rId3"/>
          <a:stretch>
            <a:fillRect/>
          </a:stretch>
        </p:blipFill>
        <p:spPr>
          <a:xfrm rot="0">
            <a:off x="0" y="0"/>
            <a:ext cx="9144000" cy="6858000"/>
          </a:xfrm>
          <a:prstGeom prst="rect">
            <a:avLst/>
          </a:prstGeom>
          <a:noFill/>
        </p:spPr>
      </p:pic>
      <p:sp>
        <p:nvSpPr>
          <p:cNvPr id="6" name="Freeform 13">
            <a:extLst>
              <a:ext uri="{C97058C1-76BD-4940-93B9-5F6C8DB3F2C4}">
                <a16:creationId xmlns:a16="http://schemas.microsoft.com/office/drawing/2010/main" id="{25C5B1DB-40AF-4A67-A1C9-97BE22F22EF1}"/>
              </a:ext>
            </a:extLst>
          </p:cNvPr>
          <p:cNvSpPr/>
          <p:nvPr/>
        </p:nvSpPr>
        <p:spPr>
          <a:xfrm rot="0">
            <a:off x="4981576" y="584485"/>
            <a:ext cx="3752850" cy="5619750"/>
          </a:xfrm>
          <a:custGeom>
            <a:avLst/>
            <a:gdLst/>
            <a:ahLst/>
            <a:cxnLst/>
            <a:rect b="b" l="0" r="r" t="0"/>
            <a:pathLst>
              <a:path h="5619750" w="3752850">
                <a:moveTo>
                  <a:pt x="3745218" y="1943864"/>
                </a:moveTo>
                <a:lnTo>
                  <a:pt x="3745218" y="1943864"/>
                </a:lnTo>
                <a:cubicBezTo>
                  <a:pt x="3743310" y="1651103"/>
                  <a:pt x="3752850" y="1329247"/>
                  <a:pt x="3695613" y="1059215"/>
                </a:cubicBezTo>
                <a:lnTo>
                  <a:pt x="3695613" y="739178"/>
                </a:lnTo>
                <a:lnTo>
                  <a:pt x="3695613" y="512787"/>
                </a:lnTo>
                <a:cubicBezTo>
                  <a:pt x="3700382" y="398229"/>
                  <a:pt x="3707060" y="286397"/>
                  <a:pt x="3714692" y="188204"/>
                </a:cubicBezTo>
                <a:cubicBezTo>
                  <a:pt x="3717554" y="155473"/>
                  <a:pt x="3725185" y="117286"/>
                  <a:pt x="3726139" y="83646"/>
                </a:cubicBezTo>
                <a:cubicBezTo>
                  <a:pt x="3713738" y="85465"/>
                  <a:pt x="3704198" y="87283"/>
                  <a:pt x="3695613" y="89101"/>
                </a:cubicBezTo>
                <a:cubicBezTo>
                  <a:pt x="3689889" y="90920"/>
                  <a:pt x="3685119" y="92738"/>
                  <a:pt x="3683211" y="94557"/>
                </a:cubicBezTo>
                <a:cubicBezTo>
                  <a:pt x="3456170" y="90011"/>
                  <a:pt x="3458078" y="134561"/>
                  <a:pt x="3222452" y="136380"/>
                </a:cubicBezTo>
                <a:cubicBezTo>
                  <a:pt x="3138504" y="137289"/>
                  <a:pt x="3051695" y="152745"/>
                  <a:pt x="2964885" y="144562"/>
                </a:cubicBezTo>
                <a:cubicBezTo>
                  <a:pt x="2876167" y="135470"/>
                  <a:pt x="2790312" y="112741"/>
                  <a:pt x="2701594" y="98193"/>
                </a:cubicBezTo>
                <a:cubicBezTo>
                  <a:pt x="2663436" y="91829"/>
                  <a:pt x="2625278" y="86374"/>
                  <a:pt x="2586165" y="84555"/>
                </a:cubicBezTo>
                <a:cubicBezTo>
                  <a:pt x="2442119" y="79100"/>
                  <a:pt x="2263729" y="82737"/>
                  <a:pt x="2141624" y="62735"/>
                </a:cubicBezTo>
                <a:cubicBezTo>
                  <a:pt x="2092018" y="54552"/>
                  <a:pt x="2037643" y="58189"/>
                  <a:pt x="1987083" y="50915"/>
                </a:cubicBezTo>
                <a:cubicBezTo>
                  <a:pt x="1937478" y="44551"/>
                  <a:pt x="1891688" y="24548"/>
                  <a:pt x="1845898" y="19093"/>
                </a:cubicBezTo>
                <a:cubicBezTo>
                  <a:pt x="1801063" y="13638"/>
                  <a:pt x="1750503" y="16366"/>
                  <a:pt x="1706621" y="16366"/>
                </a:cubicBezTo>
                <a:cubicBezTo>
                  <a:pt x="1504383" y="14547"/>
                  <a:pt x="1294514" y="22730"/>
                  <a:pt x="1083690" y="12729"/>
                </a:cubicBezTo>
                <a:cubicBezTo>
                  <a:pt x="971124" y="8183"/>
                  <a:pt x="859511" y="3637"/>
                  <a:pt x="747899" y="1818"/>
                </a:cubicBezTo>
                <a:lnTo>
                  <a:pt x="747899" y="0"/>
                </a:lnTo>
                <a:lnTo>
                  <a:pt x="49606" y="0"/>
                </a:lnTo>
                <a:lnTo>
                  <a:pt x="41974" y="0"/>
                </a:lnTo>
                <a:lnTo>
                  <a:pt x="41974" y="5455"/>
                </a:lnTo>
                <a:lnTo>
                  <a:pt x="41974" y="231845"/>
                </a:lnTo>
                <a:cubicBezTo>
                  <a:pt x="27665" y="466418"/>
                  <a:pt x="0" y="695536"/>
                  <a:pt x="22895" y="924654"/>
                </a:cubicBezTo>
                <a:cubicBezTo>
                  <a:pt x="24803" y="945566"/>
                  <a:pt x="27665" y="967386"/>
                  <a:pt x="30526" y="989207"/>
                </a:cubicBezTo>
                <a:cubicBezTo>
                  <a:pt x="34342" y="1011937"/>
                  <a:pt x="38158" y="1035576"/>
                  <a:pt x="41974" y="1059215"/>
                </a:cubicBezTo>
                <a:cubicBezTo>
                  <a:pt x="78224" y="1261966"/>
                  <a:pt x="130692" y="1461081"/>
                  <a:pt x="145955" y="1668378"/>
                </a:cubicBezTo>
                <a:cubicBezTo>
                  <a:pt x="166942" y="1968413"/>
                  <a:pt x="159310" y="2353003"/>
                  <a:pt x="163126" y="2619398"/>
                </a:cubicBezTo>
                <a:cubicBezTo>
                  <a:pt x="165034" y="2747595"/>
                  <a:pt x="165988" y="2859426"/>
                  <a:pt x="148817" y="2986714"/>
                </a:cubicBezTo>
                <a:cubicBezTo>
                  <a:pt x="137369" y="3073088"/>
                  <a:pt x="137369" y="3160371"/>
                  <a:pt x="132599" y="3246745"/>
                </a:cubicBezTo>
                <a:cubicBezTo>
                  <a:pt x="121152" y="3457678"/>
                  <a:pt x="103981" y="3670430"/>
                  <a:pt x="107797" y="3860453"/>
                </a:cubicBezTo>
                <a:cubicBezTo>
                  <a:pt x="127830" y="3887729"/>
                  <a:pt x="92533" y="4053203"/>
                  <a:pt x="112566" y="4079570"/>
                </a:cubicBezTo>
                <a:cubicBezTo>
                  <a:pt x="99211" y="4295959"/>
                  <a:pt x="178389" y="4335054"/>
                  <a:pt x="171711" y="4560535"/>
                </a:cubicBezTo>
                <a:cubicBezTo>
                  <a:pt x="168850" y="4639635"/>
                  <a:pt x="182205" y="4724191"/>
                  <a:pt x="170758" y="4805109"/>
                </a:cubicBezTo>
                <a:cubicBezTo>
                  <a:pt x="163126" y="4860571"/>
                  <a:pt x="148817" y="4914213"/>
                  <a:pt x="134507" y="4968766"/>
                </a:cubicBezTo>
                <a:cubicBezTo>
                  <a:pt x="117336" y="5032409"/>
                  <a:pt x="100165" y="5096962"/>
                  <a:pt x="94441" y="5164242"/>
                </a:cubicBezTo>
                <a:cubicBezTo>
                  <a:pt x="83948" y="5301531"/>
                  <a:pt x="81086" y="5471551"/>
                  <a:pt x="56283" y="5587019"/>
                </a:cubicBezTo>
                <a:cubicBezTo>
                  <a:pt x="53421" y="5597930"/>
                  <a:pt x="51513" y="5608840"/>
                  <a:pt x="50559" y="5619750"/>
                </a:cubicBezTo>
                <a:cubicBezTo>
                  <a:pt x="110659" y="5619750"/>
                  <a:pt x="170758" y="5617022"/>
                  <a:pt x="228949" y="5608840"/>
                </a:cubicBezTo>
                <a:cubicBezTo>
                  <a:pt x="438818" y="5582474"/>
                  <a:pt x="637240" y="5577927"/>
                  <a:pt x="846156" y="5567927"/>
                </a:cubicBezTo>
                <a:cubicBezTo>
                  <a:pt x="875729" y="5567018"/>
                  <a:pt x="904347" y="5565199"/>
                  <a:pt x="933920" y="5563382"/>
                </a:cubicBezTo>
                <a:cubicBezTo>
                  <a:pt x="1248724" y="5545196"/>
                  <a:pt x="1652246" y="5556107"/>
                  <a:pt x="1931754" y="5555197"/>
                </a:cubicBezTo>
                <a:cubicBezTo>
                  <a:pt x="2066261" y="5554288"/>
                  <a:pt x="2183598" y="5554288"/>
                  <a:pt x="2317151" y="5571563"/>
                </a:cubicBezTo>
                <a:cubicBezTo>
                  <a:pt x="2406823" y="5583383"/>
                  <a:pt x="2499356" y="5583383"/>
                  <a:pt x="2589982" y="5588838"/>
                </a:cubicBezTo>
                <a:cubicBezTo>
                  <a:pt x="2731167" y="5597020"/>
                  <a:pt x="2871397" y="5607022"/>
                  <a:pt x="3006859" y="5613386"/>
                </a:cubicBezTo>
                <a:cubicBezTo>
                  <a:pt x="3085083" y="5616114"/>
                  <a:pt x="3160445" y="5617932"/>
                  <a:pt x="3232945" y="5617932"/>
                </a:cubicBezTo>
                <a:cubicBezTo>
                  <a:pt x="3261564" y="5598840"/>
                  <a:pt x="3478111" y="5603385"/>
                  <a:pt x="3506730" y="5584293"/>
                </a:cubicBezTo>
                <a:cubicBezTo>
                  <a:pt x="3593539" y="5590656"/>
                  <a:pt x="3646961" y="5587019"/>
                  <a:pt x="3693705" y="5581564"/>
                </a:cubicBezTo>
                <a:cubicBezTo>
                  <a:pt x="3694659" y="5543378"/>
                  <a:pt x="3695613" y="5505192"/>
                  <a:pt x="3695613" y="5467005"/>
                </a:cubicBezTo>
                <a:lnTo>
                  <a:pt x="3695613" y="5286075"/>
                </a:lnTo>
                <a:cubicBezTo>
                  <a:pt x="3695613" y="5243343"/>
                  <a:pt x="3693705" y="5201520"/>
                  <a:pt x="3691797" y="5161516"/>
                </a:cubicBezTo>
                <a:cubicBezTo>
                  <a:pt x="3675580" y="5140603"/>
                  <a:pt x="3668902" y="5006042"/>
                  <a:pt x="3656501" y="4938762"/>
                </a:cubicBezTo>
                <a:cubicBezTo>
                  <a:pt x="3653639" y="4921487"/>
                  <a:pt x="3649823" y="4908758"/>
                  <a:pt x="3645053" y="4903303"/>
                </a:cubicBezTo>
                <a:cubicBezTo>
                  <a:pt x="3650777" y="4686914"/>
                  <a:pt x="3603079" y="4688732"/>
                  <a:pt x="3601171" y="4464160"/>
                </a:cubicBezTo>
                <a:cubicBezTo>
                  <a:pt x="3601171" y="4385060"/>
                  <a:pt x="3584954" y="4301414"/>
                  <a:pt x="3593539" y="4218677"/>
                </a:cubicBezTo>
                <a:cubicBezTo>
                  <a:pt x="3605941" y="4096844"/>
                  <a:pt x="3649823" y="3981376"/>
                  <a:pt x="3655547" y="3857725"/>
                </a:cubicBezTo>
                <a:cubicBezTo>
                  <a:pt x="3661270" y="3720437"/>
                  <a:pt x="3657455" y="3550416"/>
                  <a:pt x="3678441" y="3434039"/>
                </a:cubicBezTo>
                <a:cubicBezTo>
                  <a:pt x="3687027" y="3386761"/>
                  <a:pt x="3683211" y="3334937"/>
                  <a:pt x="3690843" y="3286749"/>
                </a:cubicBezTo>
                <a:cubicBezTo>
                  <a:pt x="3691797" y="3278567"/>
                  <a:pt x="3693705" y="3270384"/>
                  <a:pt x="3695613" y="3262201"/>
                </a:cubicBezTo>
                <a:cubicBezTo>
                  <a:pt x="3705152" y="3224014"/>
                  <a:pt x="3720415" y="3188556"/>
                  <a:pt x="3725185" y="3152188"/>
                </a:cubicBezTo>
                <a:cubicBezTo>
                  <a:pt x="3729955" y="3109456"/>
                  <a:pt x="3727093" y="3061268"/>
                  <a:pt x="3728047" y="3019445"/>
                </a:cubicBezTo>
                <a:cubicBezTo>
                  <a:pt x="3729955" y="2826695"/>
                  <a:pt x="3721369" y="2626672"/>
                  <a:pt x="3730909" y="2425739"/>
                </a:cubicBezTo>
                <a:cubicBezTo>
                  <a:pt x="3738540" y="2263902"/>
                  <a:pt x="3746172" y="2103883"/>
                  <a:pt x="3745218" y="1943864"/>
                </a:cubicBezTo>
                <a:close/>
              </a:path>
            </a:pathLst>
          </a:custGeom>
          <a:solidFill>
            <a:schemeClr val="tx1">
              <a:lumMod val="50000"/>
              <a:lumOff val="50000"/>
            </a:schemeClr>
          </a:solidFill>
          <a:ln w="0">
            <a:noFill/>
            <a:prstDash val="solid"/>
            <a:round/>
          </a:ln>
        </p:spPr>
        <p:txBody>
          <a:bodyPr rtlCol="0"/>
          <a:lstStyle/>
          <a:p>
            <a:pPr/>
            <a:r>
              <a:rPr dirty="0" lang="en-US"/>
              <a:t/>
            </a:r>
            <a:endParaRPr dirty="0" lang="en-US"/>
          </a:p>
        </p:txBody>
      </p:sp>
      <p:sp>
        <p:nvSpPr>
          <p:cNvPr id="7" name="Title Placeholder 1">
            <a:extLst>
              <a:ext uri="{521EF5C9-C622-4466-8CD3-E3C545A3B9E4}">
                <a16:creationId xmlns:a16="http://schemas.microsoft.com/office/drawing/2010/main" id="{77AE0CFB-DC07-491B-A05E-EA745F15017C}"/>
              </a:ext>
            </a:extLst>
          </p:cNvPr>
          <p:cNvSpPr>
            <a:spLocks noGrp="true"/>
          </p:cNvSpPr>
          <p:nvPr>
            <p:ph type="title"/>
          </p:nvPr>
        </p:nvSpPr>
        <p:spPr>
          <a:xfrm rot="0">
            <a:off x="510006" y="736052"/>
            <a:ext cx="3320314" cy="957007"/>
          </a:xfrm>
          <a:prstGeom prst="rect">
            <a:avLst/>
          </a:prstGeom>
        </p:spPr>
        <p:txBody>
          <a:bodyPr anchor="b" bIns="45720" lIns="91440" rIns="91440" rtlCol="0" tIns="45720">
            <a:noAutofit/>
          </a:bodyPr>
          <a:lstStyle>
            <a:lvl1pPr lvl="0">
              <a:defRPr dirty="0" lang="en-US" sz="3200"/>
            </a:lvl1pPr>
          </a:lstStyle>
          <a:p>
            <a:pPr/>
            <a:r>
              <a:rPr dirty="0" lang="en-US"/>
              <a:t>Click to edit Master title style</a:t>
            </a:r>
            <a:endParaRPr dirty="0" lang="en-US"/>
          </a:p>
        </p:txBody>
      </p:sp>
      <p:sp>
        <p:nvSpPr>
          <p:cNvPr id="8" name="Content Placeholder 2">
            <a:extLst>
              <a:ext uri="{A4C40E83-209C-41D7-9C3C-F2EB697F0D1F}">
                <a16:creationId xmlns:a16="http://schemas.microsoft.com/office/drawing/2010/main" id="{A994F106-845A-4FFF-93E9-4ACF1FE695D1}"/>
              </a:ext>
            </a:extLst>
          </p:cNvPr>
          <p:cNvSpPr>
            <a:spLocks noGrp="true"/>
          </p:cNvSpPr>
          <p:nvPr>
            <p:ph idx="1"/>
          </p:nvPr>
        </p:nvSpPr>
        <p:spPr>
          <a:xfrm rot="0">
            <a:off x="5319683" y="808183"/>
            <a:ext cx="3105728" cy="5230090"/>
          </a:xfrm>
          <a:ln w="38100">
            <a:solidFill>
              <a:schemeClr val="bg2"/>
            </a:solidFill>
            <a:miter lim="800000"/>
          </a:ln>
        </p:spPr>
        <p:txBody>
          <a:bodyPr rtlCol="0"/>
          <a:lstStyle>
            <a:lvl1pPr lvl="0">
              <a:buClr>
                <a:schemeClr val="bg1"/>
              </a:buClr>
              <a:defRPr dirty="0" lang="en-US">
                <a:solidFill>
                  <a:schemeClr val="bg2"/>
                </a:solidFill>
              </a:defRPr>
            </a:lvl1pPr>
            <a:lvl2pPr lvl="1">
              <a:buClr>
                <a:schemeClr val="bg1"/>
              </a:buClr>
              <a:defRPr dirty="0" lang="en-US">
                <a:solidFill>
                  <a:schemeClr val="bg2"/>
                </a:solidFill>
              </a:defRPr>
            </a:lvl2pPr>
            <a:lvl3pPr lvl="2">
              <a:buClr>
                <a:schemeClr val="bg1"/>
              </a:buClr>
              <a:defRPr dirty="0" lang="en-US">
                <a:solidFill>
                  <a:schemeClr val="bg2"/>
                </a:solidFill>
              </a:defRPr>
            </a:lvl3pPr>
            <a:lvl4pPr lvl="3">
              <a:buClr>
                <a:schemeClr val="bg1"/>
              </a:buClr>
              <a:defRPr dirty="0" lang="en-US">
                <a:solidFill>
                  <a:schemeClr val="bg2"/>
                </a:solidFill>
              </a:defRPr>
            </a:lvl4pPr>
            <a:lvl5pPr lvl="4">
              <a:buClr>
                <a:schemeClr val="bg1"/>
              </a:buClr>
              <a:defRPr dirty="0" lang="en-US">
                <a:solidFill>
                  <a:schemeClr val="bg2"/>
                </a:solidFill>
              </a:defRPr>
            </a:lvl5pPr>
            <a:lvl6pPr lvl="5">
              <a:buClr>
                <a:schemeClr val="bg1"/>
              </a:buClr>
              <a:defRPr dirty="0" lang="en-US">
                <a:solidFill>
                  <a:schemeClr val="bg2"/>
                </a:solidFill>
              </a:defRPr>
            </a:lvl6pPr>
            <a:lvl7pPr lvl="6">
              <a:buClr>
                <a:schemeClr val="bg1"/>
              </a:buClr>
              <a:defRPr dirty="0" lang="en-US">
                <a:solidFill>
                  <a:schemeClr val="bg2"/>
                </a:solidFill>
              </a:defRPr>
            </a:lvl7pPr>
            <a:lvl8pPr lvl="7">
              <a:buClr>
                <a:schemeClr val="bg1"/>
              </a:buClr>
              <a:defRPr dirty="0" lang="en-US">
                <a:solidFill>
                  <a:schemeClr val="bg2"/>
                </a:solidFill>
              </a:defRPr>
            </a:lvl8pPr>
            <a:lvl9pPr lvl="8">
              <a:buClr>
                <a:schemeClr val="bg1"/>
              </a:buClr>
              <a:defRPr dirty="0" lang="en-US">
                <a:solidFill>
                  <a:schemeClr val="bg2"/>
                </a:solidFill>
              </a:defRPr>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9" name="Content Placeholder 2">
            <a:extLst>
              <a:ext uri="{22127A93-6D08-4894-81ED-21D50B2842AD}">
                <a16:creationId xmlns:a16="http://schemas.microsoft.com/office/drawing/2010/main" id="{CD1B3474-6429-4BC8-B5B8-456B67156D89}"/>
              </a:ext>
            </a:extLst>
          </p:cNvPr>
          <p:cNvSpPr>
            <a:spLocks noGrp="true"/>
          </p:cNvSpPr>
          <p:nvPr>
            <p:ph idx="2" type="body"/>
          </p:nvPr>
        </p:nvSpPr>
        <p:spPr>
          <a:xfrm rot="0">
            <a:off x="555489" y="2297541"/>
            <a:ext cx="3620443" cy="4004833"/>
          </a:xfrm>
          <a:prstGeom prst="rect">
            <a:avLst/>
          </a:prstGeom>
        </p:spPr>
        <p:txBody>
          <a:bodyPr anchor="t" rtlCol="0">
            <a:normAutofit/>
          </a:bodyPr>
          <a:lstStyle>
            <a:lvl1pPr indent="0" lvl="0" marL="0">
              <a:lnSpc>
                <a:spcPct val="100000"/>
              </a:lnSpc>
              <a:buNone/>
            </a:lvl1pPr>
            <a:lvl2pPr lvl="1">
              <a:lnSpc>
                <a:spcPct val="100000"/>
              </a:lnSpc>
              <a:buNone/>
            </a:lvl2pPr>
            <a:lvl3pPr lvl="2">
              <a:lnSpc>
                <a:spcPct val="100000"/>
              </a:lnSpc>
              <a:buNone/>
            </a:lvl3pPr>
            <a:lvl4pPr lvl="3">
              <a:lnSpc>
                <a:spcPct val="100000"/>
              </a:lnSpc>
              <a:buNone/>
            </a:lvl4pPr>
            <a:lvl5pPr lvl="4">
              <a:lnSpc>
                <a:spcPct val="100000"/>
              </a:lnSpc>
              <a:buFont typeface="Arial"/>
              <a:buNone/>
            </a:lvl5pPr>
            <a:lvl6pPr lvl="5">
              <a:lnSpc>
                <a:spcPct val="100000"/>
              </a:lnSpc>
              <a:buFont typeface="Arial"/>
              <a:buNone/>
            </a:lvl6pPr>
            <a:lvl7pPr lvl="6">
              <a:lnSpc>
                <a:spcPct val="100000"/>
              </a:lnSpc>
              <a:buFont typeface="Arial"/>
              <a:buNone/>
            </a:lvl7pPr>
            <a:lvl8pPr lvl="7">
              <a:lnSpc>
                <a:spcPct val="100000"/>
              </a:lnSpc>
              <a:buFont typeface="Arial"/>
              <a:buNone/>
            </a:lvl8pPr>
            <a:lvl9pPr lvl="8">
              <a:lnSpc>
                <a:spcPct val="100000"/>
              </a:lnSpc>
              <a:buFont typeface="Arial"/>
              <a:buNone/>
            </a:lvl9pPr>
          </a:lstStyle>
          <a:p>
            <a:pPr lvl="0"/>
            <a:r>
              <a:rPr dirty="0" lang="en-US"/>
              <a:t>Click to edit Master text styles</a:t>
            </a:r>
            <a:endParaRPr dirty="0" lang="en-US"/>
          </a:p>
        </p:txBody>
      </p:sp>
      <p:sp>
        <p:nvSpPr>
          <p:cNvPr id="10" name="Date Placeholder 1">
            <a:extLst>
              <a:ext uri="{9ECC877C-A697-4A2A-AB3B-38B91D9CA2EA}">
                <a16:creationId xmlns:a16="http://schemas.microsoft.com/office/drawing/2010/main" id="{BB473FF0-C3FC-4116-908C-EA176D73FD36}"/>
              </a:ext>
            </a:extLst>
          </p:cNvPr>
          <p:cNvSpPr>
            <a:spLocks noGrp="true"/>
          </p:cNvSpPr>
          <p:nvPr>
            <p:ph idx="10" sz="half" type="dt"/>
          </p:nvPr>
        </p:nvSpPr>
        <p:spPr/>
        <p:txBody>
          <a:bodyPr rtlCol="0"/>
          <a:lstStyle/>
          <a:p>
            <a:pPr/>
            <a:r>
              <a:rPr dirty="0" lang="en-US"/>
              <a:t>Date</a:t>
            </a:r>
            <a:endParaRPr dirty="0" lang="en-US"/>
          </a:p>
        </p:txBody>
      </p:sp>
      <p:sp>
        <p:nvSpPr>
          <p:cNvPr id="11" name="Footer Placeholder 2">
            <a:extLst>
              <a:ext uri="{9444D1E8-6E3E-4018-8712-7D770A3F7D1D}">
                <a16:creationId xmlns:a16="http://schemas.microsoft.com/office/drawing/2010/main" id="{40CBC6FD-60AC-4A95-964C-D8A8C1EA81BC}"/>
              </a:ext>
            </a:extLst>
          </p:cNvPr>
          <p:cNvSpPr>
            <a:spLocks noGrp="true"/>
          </p:cNvSpPr>
          <p:nvPr>
            <p:ph idx="11" sz="quarter" type="ftr"/>
          </p:nvPr>
        </p:nvSpPr>
        <p:spPr/>
        <p:txBody>
          <a:bodyPr rtlCol="0"/>
          <a:lstStyle/>
          <a:p>
            <a:pPr/>
            <a:r>
              <a:rPr dirty="0" lang="en-US"/>
              <a:t>Footer</a:t>
            </a:r>
            <a:endParaRPr dirty="0" lang="en-US"/>
          </a:p>
        </p:txBody>
      </p:sp>
      <p:sp>
        <p:nvSpPr>
          <p:cNvPr id="12" name="Slide Number Placeholder 3">
            <a:extLst>
              <a:ext uri="{61C8CEB7-B769-4FAB-9FA2-B14C056F7E83}">
                <a16:creationId xmlns:a16="http://schemas.microsoft.com/office/drawing/2010/main" id="{EA83B0D5-A57A-4CAD-9FB6-D746D3089F47}"/>
              </a:ext>
            </a:extLst>
          </p:cNvPr>
          <p:cNvSpPr>
            <a:spLocks noGrp="true"/>
          </p:cNvSpPr>
          <p:nvPr>
            <p:ph idx="12" sz="quarter" type="sldNum"/>
          </p:nvPr>
        </p:nvSpPr>
        <p:spPr/>
        <p:txBody>
          <a:bodyPr rtlCol="0"/>
          <a:lstStyle/>
          <a:p>
            <a:pPr/>
            <a:r>
              <a:rPr dirty="0" lang="en-US"/>
              <a:t>&lt;#&gt;</a:t>
            </a:r>
            <a:endParaRPr dirty="0" lang="en-US"/>
          </a:p>
        </p:txBody>
      </p:sp>
    </p:spTree>
    <p:extLst>
      <p:ext uri="{C88A15BD-E37B-4BB5-8170-271AF15B380C}">
        <p14:creationId xmlns:p14="http://schemas.microsoft.com/office/powerpoint/2010/main" val="1709316758402"/>
      </p:ext>
    </p:extLst>
  </p:cSld>
  <p:clrMapOvr>
    <a:overrideClrMapping accent1="accent1" accent2="accent2" accent3="accent3" accent4="accent4" accent5="accent5" accent6="accent6" bg1="lt1" bg2="lt2" folHlink="folHlink" hlink="hlink" tx1="dk1" tx2="dk2"/>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picTx">
  <p:cSld name="Picture with Caption">
    <p:bg>
      <p:bgPr>
        <a:solidFill>
          <a:schemeClr val="bg2"/>
        </a:solidFill>
        <a:effectLst/>
      </p:bgPr>
    </p:bg>
    <p:spTree>
      <p:nvGrpSpPr>
        <p:cNvPr id="1" name=""/>
        <p:cNvGrpSpPr/>
        <p:nvPr/>
      </p:nvGrpSpPr>
      <p:grpSpPr>
        <a:xfrm>
          <a:off x="0" y="0"/>
          <a:ext cx="0" cy="0"/>
          <a:chOff x="0" y="0"/>
          <a:chExt cx="0" cy="0"/>
        </a:xfrm>
      </p:grpSpPr>
      <p:sp>
        <p:nvSpPr>
          <p:cNvPr id="2" name="Rectangle 15">
            <a:extLst>
              <a:ext uri="{5E28275E-E021-4E0B-B94F-31C2B44017D5}">
                <a16:creationId xmlns:a16="http://schemas.microsoft.com/office/drawing/2010/main" id="{B11F8FCA-49FB-41DE-9FEC-A3CA2DBB66CA}"/>
              </a:ext>
            </a:extLst>
          </p:cNvPr>
          <p:cNvSpPr/>
          <p:nvPr/>
        </p:nvSpPr>
        <p:spPr>
          <a:xfrm rot="0">
            <a:off x="4527176" y="1"/>
            <a:ext cx="4616824" cy="6858000"/>
          </a:xfrm>
          <a:prstGeom prst="rect">
            <a:avLst/>
          </a:prstGeom>
          <a:gradFill rotWithShape="1">
            <a:gsLst>
              <a:gs pos="9000">
                <a:schemeClr val="accent1"/>
              </a:gs>
              <a:gs pos="84000">
                <a:srgbClr val="ffffff">
                  <a:alpha val="0"/>
                </a:srgbClr>
              </a:gs>
            </a:gsLst>
            <a:lin ang="16200000" scaled="0"/>
          </a:gradFill>
          <a:ln>
            <a:noFill/>
          </a:ln>
          <a:effectLst/>
        </p:spPr>
        <p:style>
          <a:lnRef idx="1">
            <a:schemeClr val="accent1"/>
          </a:lnRef>
          <a:fillRef idx="3">
            <a:schemeClr val="accent1"/>
          </a:fillRef>
          <a:effectRef idx="0">
            <a:schemeClr val="accent1"/>
          </a:effectRef>
          <a:fontRef idx="minor">
            <a:srgbClr val="ffffff"/>
          </a:fontRef>
        </p:style>
        <p:txBody>
          <a:bodyPr anchor="ctr" rtlCol="0"/>
          <a:lstStyle/>
          <a:p>
            <a:pPr algn="ctr"/>
            <a:r>
              <a:rPr dirty="0" lang="en-US"/>
              <a:t/>
            </a:r>
            <a:endParaRPr dirty="0" lang="en-US"/>
          </a:p>
        </p:txBody>
      </p:sp>
      <p:pic>
        <p:nvPicPr>
          <p:cNvPr descr="paintswirls_photo_caption_2.png" id="3" name="Picture 14">
            <a:extLst>
              <a:ext uri="{1D6D3F80-A568-4696-B6F3-00CD584AA497}">
                <a16:creationId xmlns:a16="http://schemas.microsoft.com/office/drawing/2010/main" id="{EE753A5D-36C6-4E7B-963D-2E7FC0786C48}"/>
              </a:ext>
            </a:extLst>
          </p:cNvPr>
          <p:cNvPicPr>
            <a:picLocks noChangeAspect="true"/>
          </p:cNvPicPr>
          <p:nvPr/>
        </p:nvPicPr>
        <p:blipFill>
          <a:blip r:embed="rId2"/>
          <a:stretch>
            <a:fillRect/>
          </a:stretch>
        </p:blipFill>
        <p:spPr>
          <a:xfrm rot="0">
            <a:off x="4536280" y="0"/>
            <a:ext cx="4607719" cy="6858000"/>
          </a:xfrm>
          <a:prstGeom prst="rect">
            <a:avLst/>
          </a:prstGeom>
          <a:noFill/>
        </p:spPr>
      </p:pic>
      <p:sp>
        <p:nvSpPr>
          <p:cNvPr id="4" name="Freeform 24">
            <a:extLst>
              <a:ext uri="{F1091619-680F-435D-926E-CF1AF1BBEBB4}">
                <a16:creationId xmlns:a16="http://schemas.microsoft.com/office/drawing/2010/main" id="{AD801F03-A1A8-44AD-B1B2-40410F8FA714}"/>
              </a:ext>
            </a:extLst>
          </p:cNvPr>
          <p:cNvSpPr/>
          <p:nvPr/>
        </p:nvSpPr>
        <p:spPr>
          <a:xfrm rot="0">
            <a:off x="0" y="379838"/>
            <a:ext cx="4200525" cy="1570882"/>
          </a:xfrm>
          <a:custGeom>
            <a:avLst/>
            <a:gdLst/>
            <a:ahLst/>
            <a:cxnLst/>
            <a:rect b="b" l="0" r="r" t="0"/>
            <a:pathLst>
              <a:path h="1570882" w="4200525">
                <a:moveTo>
                  <a:pt x="4160182" y="1001569"/>
                </a:moveTo>
                <a:lnTo>
                  <a:pt x="4160182" y="1001569"/>
                </a:lnTo>
                <a:cubicBezTo>
                  <a:pt x="4168827" y="975691"/>
                  <a:pt x="4193802" y="954606"/>
                  <a:pt x="4160182" y="945980"/>
                </a:cubicBezTo>
                <a:cubicBezTo>
                  <a:pt x="4151537" y="944063"/>
                  <a:pt x="4192841" y="928728"/>
                  <a:pt x="4176512" y="923936"/>
                </a:cubicBezTo>
                <a:cubicBezTo>
                  <a:pt x="4184196" y="903808"/>
                  <a:pt x="4147695" y="849177"/>
                  <a:pt x="4115036" y="845344"/>
                </a:cubicBezTo>
                <a:cubicBezTo>
                  <a:pt x="4127523" y="832884"/>
                  <a:pt x="4099667" y="831925"/>
                  <a:pt x="4086219" y="822341"/>
                </a:cubicBezTo>
                <a:lnTo>
                  <a:pt x="4129444" y="805089"/>
                </a:lnTo>
                <a:cubicBezTo>
                  <a:pt x="4117917" y="807006"/>
                  <a:pt x="4110233" y="791671"/>
                  <a:pt x="4110233" y="780170"/>
                </a:cubicBezTo>
                <a:cubicBezTo>
                  <a:pt x="4110233" y="761959"/>
                  <a:pt x="4123681" y="752375"/>
                  <a:pt x="4103509" y="737998"/>
                </a:cubicBezTo>
                <a:cubicBezTo>
                  <a:pt x="4106391" y="736081"/>
                  <a:pt x="4093903" y="736081"/>
                  <a:pt x="4078534" y="736081"/>
                </a:cubicBezTo>
                <a:cubicBezTo>
                  <a:pt x="4078534" y="727455"/>
                  <a:pt x="4078534" y="719788"/>
                  <a:pt x="4079495" y="716913"/>
                </a:cubicBezTo>
                <a:cubicBezTo>
                  <a:pt x="4062205" y="715954"/>
                  <a:pt x="4056441" y="712121"/>
                  <a:pt x="4047797" y="704453"/>
                </a:cubicBezTo>
                <a:cubicBezTo>
                  <a:pt x="4055481" y="704453"/>
                  <a:pt x="4063166" y="704453"/>
                  <a:pt x="4067008" y="705411"/>
                </a:cubicBezTo>
                <a:cubicBezTo>
                  <a:pt x="4058363" y="702536"/>
                  <a:pt x="4049717" y="700619"/>
                  <a:pt x="4041073" y="698702"/>
                </a:cubicBezTo>
                <a:cubicBezTo>
                  <a:pt x="4040112" y="697744"/>
                  <a:pt x="4039151" y="696785"/>
                  <a:pt x="4038191" y="694869"/>
                </a:cubicBezTo>
                <a:cubicBezTo>
                  <a:pt x="4053560" y="691035"/>
                  <a:pt x="4069889" y="689118"/>
                  <a:pt x="4085258" y="684326"/>
                </a:cubicBezTo>
                <a:cubicBezTo>
                  <a:pt x="4082377" y="682409"/>
                  <a:pt x="4066047" y="680492"/>
                  <a:pt x="4045875" y="677617"/>
                </a:cubicBezTo>
                <a:cubicBezTo>
                  <a:pt x="4064126" y="669949"/>
                  <a:pt x="4086219" y="669949"/>
                  <a:pt x="4104469" y="669949"/>
                </a:cubicBezTo>
                <a:cubicBezTo>
                  <a:pt x="4139050" y="669949"/>
                  <a:pt x="4196683" y="653656"/>
                  <a:pt x="4191880" y="650780"/>
                </a:cubicBezTo>
                <a:cubicBezTo>
                  <a:pt x="4200526" y="634487"/>
                  <a:pt x="4149616" y="625861"/>
                  <a:pt x="4160182" y="592316"/>
                </a:cubicBezTo>
                <a:cubicBezTo>
                  <a:pt x="4168827" y="566438"/>
                  <a:pt x="4193802" y="546310"/>
                  <a:pt x="4160182" y="537684"/>
                </a:cubicBezTo>
                <a:cubicBezTo>
                  <a:pt x="4151537" y="534809"/>
                  <a:pt x="4192841" y="520433"/>
                  <a:pt x="4176512" y="514682"/>
                </a:cubicBezTo>
                <a:cubicBezTo>
                  <a:pt x="4184196" y="494555"/>
                  <a:pt x="4147695" y="440882"/>
                  <a:pt x="4115036" y="436090"/>
                </a:cubicBezTo>
                <a:cubicBezTo>
                  <a:pt x="4128483" y="422672"/>
                  <a:pt x="4095824" y="422672"/>
                  <a:pt x="4083337" y="411170"/>
                </a:cubicBezTo>
                <a:cubicBezTo>
                  <a:pt x="4093903" y="392960"/>
                  <a:pt x="4062205" y="379542"/>
                  <a:pt x="4048757" y="373791"/>
                </a:cubicBezTo>
                <a:cubicBezTo>
                  <a:pt x="4050678" y="360373"/>
                  <a:pt x="4075653" y="330662"/>
                  <a:pt x="4081416" y="350789"/>
                </a:cubicBezTo>
                <a:cubicBezTo>
                  <a:pt x="4079495" y="339288"/>
                  <a:pt x="4076613" y="314368"/>
                  <a:pt x="4079495" y="307659"/>
                </a:cubicBezTo>
                <a:cubicBezTo>
                  <a:pt x="4056441" y="306701"/>
                  <a:pt x="4053560" y="300950"/>
                  <a:pt x="4038191" y="286573"/>
                </a:cubicBezTo>
                <a:cubicBezTo>
                  <a:pt x="4053560" y="281781"/>
                  <a:pt x="4069889" y="279864"/>
                  <a:pt x="4085258" y="275072"/>
                </a:cubicBezTo>
                <a:cubicBezTo>
                  <a:pt x="4076613" y="270280"/>
                  <a:pt x="3964228" y="260696"/>
                  <a:pt x="3965188" y="256862"/>
                </a:cubicBezTo>
                <a:cubicBezTo>
                  <a:pt x="3968070" y="238651"/>
                  <a:pt x="3920042" y="234818"/>
                  <a:pt x="3878738" y="254945"/>
                </a:cubicBezTo>
                <a:cubicBezTo>
                  <a:pt x="3851843" y="220441"/>
                  <a:pt x="3902752" y="216607"/>
                  <a:pt x="3869132" y="212774"/>
                </a:cubicBezTo>
                <a:cubicBezTo>
                  <a:pt x="3851843" y="210857"/>
                  <a:pt x="3834552" y="207981"/>
                  <a:pt x="3818223" y="203189"/>
                </a:cubicBezTo>
                <a:cubicBezTo>
                  <a:pt x="3811499" y="201272"/>
                  <a:pt x="3777879" y="182103"/>
                  <a:pt x="3774998" y="183062"/>
                </a:cubicBezTo>
                <a:cubicBezTo>
                  <a:pt x="3828789" y="161976"/>
                  <a:pt x="3894107" y="130348"/>
                  <a:pt x="3913318" y="127472"/>
                </a:cubicBezTo>
                <a:cubicBezTo>
                  <a:pt x="3905634" y="121722"/>
                  <a:pt x="3900831" y="107345"/>
                  <a:pt x="3899870" y="102553"/>
                </a:cubicBezTo>
                <a:cubicBezTo>
                  <a:pt x="3898910" y="94885"/>
                  <a:pt x="3874896" y="77634"/>
                  <a:pt x="3870093" y="82426"/>
                </a:cubicBezTo>
                <a:cubicBezTo>
                  <a:pt x="3853764" y="100636"/>
                  <a:pt x="3818223" y="76675"/>
                  <a:pt x="3791327" y="76675"/>
                </a:cubicBezTo>
                <a:cubicBezTo>
                  <a:pt x="3693350" y="72841"/>
                  <a:pt x="3628032" y="48880"/>
                  <a:pt x="3516607" y="28753"/>
                </a:cubicBezTo>
                <a:lnTo>
                  <a:pt x="3556951" y="7668"/>
                </a:lnTo>
                <a:cubicBezTo>
                  <a:pt x="3461855" y="0"/>
                  <a:pt x="0" y="19169"/>
                  <a:pt x="0" y="19169"/>
                </a:cubicBezTo>
                <a:lnTo>
                  <a:pt x="0" y="1569924"/>
                </a:lnTo>
                <a:cubicBezTo>
                  <a:pt x="0" y="1569924"/>
                  <a:pt x="68200" y="1570882"/>
                  <a:pt x="102780" y="1570882"/>
                </a:cubicBezTo>
                <a:lnTo>
                  <a:pt x="3119896" y="1561298"/>
                </a:lnTo>
                <a:cubicBezTo>
                  <a:pt x="3326416" y="1551713"/>
                  <a:pt x="3534858" y="1560339"/>
                  <a:pt x="3735615" y="1507625"/>
                </a:cubicBezTo>
                <a:cubicBezTo>
                  <a:pt x="3786525" y="1494207"/>
                  <a:pt x="3790366" y="1446285"/>
                  <a:pt x="3775958" y="1433825"/>
                </a:cubicBezTo>
                <a:cubicBezTo>
                  <a:pt x="3829749" y="1402197"/>
                  <a:pt x="3982478" y="1366734"/>
                  <a:pt x="3953662" y="1358108"/>
                </a:cubicBezTo>
                <a:cubicBezTo>
                  <a:pt x="3969031" y="1335106"/>
                  <a:pt x="4019940" y="1314979"/>
                  <a:pt x="4029546" y="1310187"/>
                </a:cubicBezTo>
                <a:cubicBezTo>
                  <a:pt x="3987281" y="1302519"/>
                  <a:pt x="4005532" y="1267057"/>
                  <a:pt x="4032428" y="1251722"/>
                </a:cubicBezTo>
                <a:cubicBezTo>
                  <a:pt x="4029546" y="1246930"/>
                  <a:pt x="4028585" y="1240221"/>
                  <a:pt x="4023783" y="1236387"/>
                </a:cubicBezTo>
                <a:cubicBezTo>
                  <a:pt x="4036270" y="1225844"/>
                  <a:pt x="4052599" y="1235428"/>
                  <a:pt x="4066047" y="1239262"/>
                </a:cubicBezTo>
                <a:lnTo>
                  <a:pt x="4129444" y="1213384"/>
                </a:lnTo>
                <a:cubicBezTo>
                  <a:pt x="4117917" y="1215301"/>
                  <a:pt x="4110233" y="1200925"/>
                  <a:pt x="4110233" y="1188465"/>
                </a:cubicBezTo>
                <a:cubicBezTo>
                  <a:pt x="4110233" y="1170254"/>
                  <a:pt x="4123681" y="1160670"/>
                  <a:pt x="4103509" y="1146294"/>
                </a:cubicBezTo>
                <a:cubicBezTo>
                  <a:pt x="4108311" y="1143418"/>
                  <a:pt x="4050678" y="1148210"/>
                  <a:pt x="4028585" y="1134792"/>
                </a:cubicBezTo>
                <a:cubicBezTo>
                  <a:pt x="3995926" y="1113707"/>
                  <a:pt x="4052599" y="1111790"/>
                  <a:pt x="4067008" y="1113707"/>
                </a:cubicBezTo>
                <a:cubicBezTo>
                  <a:pt x="4053560" y="1109873"/>
                  <a:pt x="4038191" y="1107956"/>
                  <a:pt x="4025704" y="1101247"/>
                </a:cubicBezTo>
                <a:cubicBezTo>
                  <a:pt x="4042994" y="1079203"/>
                  <a:pt x="4078534" y="1079203"/>
                  <a:pt x="4104469" y="1079203"/>
                </a:cubicBezTo>
                <a:cubicBezTo>
                  <a:pt x="4139050" y="1078244"/>
                  <a:pt x="4196683" y="1062909"/>
                  <a:pt x="4191880" y="1060034"/>
                </a:cubicBezTo>
                <a:cubicBezTo>
                  <a:pt x="4200526" y="1043740"/>
                  <a:pt x="4149616" y="1035115"/>
                  <a:pt x="4160182" y="1001569"/>
                </a:cubicBezTo>
                <a:close/>
              </a:path>
            </a:pathLst>
          </a:custGeom>
          <a:solidFill>
            <a:schemeClr val="tx2"/>
          </a:solidFill>
          <a:ln w="0">
            <a:noFill/>
            <a:prstDash val="solid"/>
            <a:round/>
          </a:ln>
        </p:spPr>
        <p:txBody>
          <a:bodyPr rtlCol="0"/>
          <a:lstStyle/>
          <a:p>
            <a:pPr/>
            <a:r>
              <a:rPr dirty="0" lang="en-US"/>
              <a:t/>
            </a:r>
            <a:endParaRPr dirty="0" lang="en-US"/>
          </a:p>
        </p:txBody>
      </p:sp>
      <p:pic>
        <p:nvPicPr>
          <p:cNvPr descr="canvas_texture_title-06.png" id="5" name="Picture 13">
            <a:extLst>
              <a:ext uri="{85095D7C-F4B1-44BD-BA71-A770AFD8CB8B}">
                <a16:creationId xmlns:a16="http://schemas.microsoft.com/office/drawing/2010/main" id="{2C9D9FE1-4A3B-4B4F-95A6-CD60D64D6689}"/>
              </a:ext>
            </a:extLst>
          </p:cNvPr>
          <p:cNvPicPr>
            <a:picLocks noChangeAspect="true"/>
          </p:cNvPicPr>
          <p:nvPr/>
        </p:nvPicPr>
        <p:blipFill>
          <a:blip r:embed="rId3"/>
          <a:stretch>
            <a:fillRect/>
          </a:stretch>
        </p:blipFill>
        <p:spPr>
          <a:xfrm rot="0">
            <a:off x="0" y="0"/>
            <a:ext cx="9144000" cy="6858000"/>
          </a:xfrm>
          <a:prstGeom prst="rect">
            <a:avLst/>
          </a:prstGeom>
          <a:noFill/>
        </p:spPr>
      </p:pic>
      <p:sp>
        <p:nvSpPr>
          <p:cNvPr id="6" name="Freeform 12">
            <a:extLst>
              <a:ext uri="{644A5DEB-AE25-4E14-A009-9AA7FDED64FA}">
                <a16:creationId xmlns:a16="http://schemas.microsoft.com/office/drawing/2010/main" id="{A732C25B-FF33-458A-986A-F833441F9DA2}"/>
              </a:ext>
            </a:extLst>
          </p:cNvPr>
          <p:cNvSpPr/>
          <p:nvPr/>
        </p:nvSpPr>
        <p:spPr>
          <a:xfrm rot="0">
            <a:off x="4981576" y="584485"/>
            <a:ext cx="3752850" cy="5619750"/>
          </a:xfrm>
          <a:custGeom>
            <a:avLst/>
            <a:gdLst/>
            <a:ahLst/>
            <a:cxnLst/>
            <a:rect b="b" l="0" r="r" t="0"/>
            <a:pathLst>
              <a:path h="5619750" w="3752850">
                <a:moveTo>
                  <a:pt x="3745218" y="1943864"/>
                </a:moveTo>
                <a:lnTo>
                  <a:pt x="3745218" y="1943864"/>
                </a:lnTo>
                <a:cubicBezTo>
                  <a:pt x="3743310" y="1651103"/>
                  <a:pt x="3752850" y="1329247"/>
                  <a:pt x="3695613" y="1059215"/>
                </a:cubicBezTo>
                <a:lnTo>
                  <a:pt x="3695613" y="739178"/>
                </a:lnTo>
                <a:lnTo>
                  <a:pt x="3695613" y="512787"/>
                </a:lnTo>
                <a:cubicBezTo>
                  <a:pt x="3700382" y="398229"/>
                  <a:pt x="3707060" y="286397"/>
                  <a:pt x="3714692" y="188204"/>
                </a:cubicBezTo>
                <a:cubicBezTo>
                  <a:pt x="3717554" y="155473"/>
                  <a:pt x="3725185" y="117286"/>
                  <a:pt x="3726139" y="83646"/>
                </a:cubicBezTo>
                <a:cubicBezTo>
                  <a:pt x="3713738" y="85465"/>
                  <a:pt x="3704198" y="87283"/>
                  <a:pt x="3695613" y="89101"/>
                </a:cubicBezTo>
                <a:cubicBezTo>
                  <a:pt x="3689889" y="90920"/>
                  <a:pt x="3685119" y="92738"/>
                  <a:pt x="3683211" y="94557"/>
                </a:cubicBezTo>
                <a:cubicBezTo>
                  <a:pt x="3456170" y="90011"/>
                  <a:pt x="3458078" y="134561"/>
                  <a:pt x="3222452" y="136380"/>
                </a:cubicBezTo>
                <a:cubicBezTo>
                  <a:pt x="3138504" y="137289"/>
                  <a:pt x="3051695" y="152745"/>
                  <a:pt x="2964885" y="144562"/>
                </a:cubicBezTo>
                <a:cubicBezTo>
                  <a:pt x="2876167" y="135470"/>
                  <a:pt x="2790312" y="112741"/>
                  <a:pt x="2701594" y="98193"/>
                </a:cubicBezTo>
                <a:cubicBezTo>
                  <a:pt x="2663436" y="91829"/>
                  <a:pt x="2625278" y="86374"/>
                  <a:pt x="2586165" y="84555"/>
                </a:cubicBezTo>
                <a:cubicBezTo>
                  <a:pt x="2442119" y="79100"/>
                  <a:pt x="2263729" y="82737"/>
                  <a:pt x="2141624" y="62735"/>
                </a:cubicBezTo>
                <a:cubicBezTo>
                  <a:pt x="2092018" y="54552"/>
                  <a:pt x="2037643" y="58189"/>
                  <a:pt x="1987083" y="50915"/>
                </a:cubicBezTo>
                <a:cubicBezTo>
                  <a:pt x="1937478" y="44551"/>
                  <a:pt x="1891688" y="24548"/>
                  <a:pt x="1845898" y="19093"/>
                </a:cubicBezTo>
                <a:cubicBezTo>
                  <a:pt x="1801063" y="13638"/>
                  <a:pt x="1750503" y="16366"/>
                  <a:pt x="1706621" y="16366"/>
                </a:cubicBezTo>
                <a:cubicBezTo>
                  <a:pt x="1504383" y="14547"/>
                  <a:pt x="1294514" y="22730"/>
                  <a:pt x="1083690" y="12729"/>
                </a:cubicBezTo>
                <a:cubicBezTo>
                  <a:pt x="971124" y="8183"/>
                  <a:pt x="859511" y="3637"/>
                  <a:pt x="747899" y="1818"/>
                </a:cubicBezTo>
                <a:lnTo>
                  <a:pt x="747899" y="0"/>
                </a:lnTo>
                <a:lnTo>
                  <a:pt x="49606" y="0"/>
                </a:lnTo>
                <a:lnTo>
                  <a:pt x="41974" y="0"/>
                </a:lnTo>
                <a:lnTo>
                  <a:pt x="41974" y="5455"/>
                </a:lnTo>
                <a:lnTo>
                  <a:pt x="41974" y="231845"/>
                </a:lnTo>
                <a:cubicBezTo>
                  <a:pt x="27665" y="466418"/>
                  <a:pt x="0" y="695536"/>
                  <a:pt x="22895" y="924654"/>
                </a:cubicBezTo>
                <a:cubicBezTo>
                  <a:pt x="24803" y="945566"/>
                  <a:pt x="27665" y="967386"/>
                  <a:pt x="30526" y="989207"/>
                </a:cubicBezTo>
                <a:cubicBezTo>
                  <a:pt x="34342" y="1011937"/>
                  <a:pt x="38158" y="1035576"/>
                  <a:pt x="41974" y="1059215"/>
                </a:cubicBezTo>
                <a:cubicBezTo>
                  <a:pt x="78224" y="1261966"/>
                  <a:pt x="130692" y="1461081"/>
                  <a:pt x="145955" y="1668378"/>
                </a:cubicBezTo>
                <a:cubicBezTo>
                  <a:pt x="166942" y="1968413"/>
                  <a:pt x="159310" y="2353003"/>
                  <a:pt x="163126" y="2619398"/>
                </a:cubicBezTo>
                <a:cubicBezTo>
                  <a:pt x="165034" y="2747595"/>
                  <a:pt x="165988" y="2859426"/>
                  <a:pt x="148817" y="2986714"/>
                </a:cubicBezTo>
                <a:cubicBezTo>
                  <a:pt x="137369" y="3073088"/>
                  <a:pt x="137369" y="3160371"/>
                  <a:pt x="132599" y="3246745"/>
                </a:cubicBezTo>
                <a:cubicBezTo>
                  <a:pt x="121152" y="3457678"/>
                  <a:pt x="103981" y="3670430"/>
                  <a:pt x="107797" y="3860453"/>
                </a:cubicBezTo>
                <a:cubicBezTo>
                  <a:pt x="127830" y="3887729"/>
                  <a:pt x="92533" y="4053203"/>
                  <a:pt x="112566" y="4079570"/>
                </a:cubicBezTo>
                <a:cubicBezTo>
                  <a:pt x="99211" y="4295959"/>
                  <a:pt x="178389" y="4335054"/>
                  <a:pt x="171711" y="4560535"/>
                </a:cubicBezTo>
                <a:cubicBezTo>
                  <a:pt x="168850" y="4639635"/>
                  <a:pt x="182205" y="4724191"/>
                  <a:pt x="170758" y="4805109"/>
                </a:cubicBezTo>
                <a:cubicBezTo>
                  <a:pt x="163126" y="4860571"/>
                  <a:pt x="148817" y="4914213"/>
                  <a:pt x="134507" y="4968766"/>
                </a:cubicBezTo>
                <a:cubicBezTo>
                  <a:pt x="117336" y="5032409"/>
                  <a:pt x="100165" y="5096962"/>
                  <a:pt x="94441" y="5164242"/>
                </a:cubicBezTo>
                <a:cubicBezTo>
                  <a:pt x="83948" y="5301531"/>
                  <a:pt x="81086" y="5471551"/>
                  <a:pt x="56283" y="5587019"/>
                </a:cubicBezTo>
                <a:cubicBezTo>
                  <a:pt x="53421" y="5597930"/>
                  <a:pt x="51513" y="5608840"/>
                  <a:pt x="50559" y="5619750"/>
                </a:cubicBezTo>
                <a:cubicBezTo>
                  <a:pt x="110659" y="5619750"/>
                  <a:pt x="170758" y="5617022"/>
                  <a:pt x="228949" y="5608840"/>
                </a:cubicBezTo>
                <a:cubicBezTo>
                  <a:pt x="438818" y="5582474"/>
                  <a:pt x="637240" y="5577927"/>
                  <a:pt x="846156" y="5567927"/>
                </a:cubicBezTo>
                <a:cubicBezTo>
                  <a:pt x="875729" y="5567018"/>
                  <a:pt x="904347" y="5565199"/>
                  <a:pt x="933920" y="5563382"/>
                </a:cubicBezTo>
                <a:cubicBezTo>
                  <a:pt x="1248724" y="5545196"/>
                  <a:pt x="1652246" y="5556107"/>
                  <a:pt x="1931754" y="5555197"/>
                </a:cubicBezTo>
                <a:cubicBezTo>
                  <a:pt x="2066261" y="5554288"/>
                  <a:pt x="2183598" y="5554288"/>
                  <a:pt x="2317151" y="5571563"/>
                </a:cubicBezTo>
                <a:cubicBezTo>
                  <a:pt x="2406823" y="5583383"/>
                  <a:pt x="2499356" y="5583383"/>
                  <a:pt x="2589982" y="5588838"/>
                </a:cubicBezTo>
                <a:cubicBezTo>
                  <a:pt x="2731167" y="5597020"/>
                  <a:pt x="2871397" y="5607022"/>
                  <a:pt x="3006859" y="5613386"/>
                </a:cubicBezTo>
                <a:cubicBezTo>
                  <a:pt x="3085083" y="5616114"/>
                  <a:pt x="3160445" y="5617932"/>
                  <a:pt x="3232945" y="5617932"/>
                </a:cubicBezTo>
                <a:cubicBezTo>
                  <a:pt x="3261564" y="5598840"/>
                  <a:pt x="3478111" y="5603385"/>
                  <a:pt x="3506730" y="5584293"/>
                </a:cubicBezTo>
                <a:cubicBezTo>
                  <a:pt x="3593539" y="5590656"/>
                  <a:pt x="3646961" y="5587019"/>
                  <a:pt x="3693705" y="5581564"/>
                </a:cubicBezTo>
                <a:cubicBezTo>
                  <a:pt x="3694659" y="5543378"/>
                  <a:pt x="3695613" y="5505192"/>
                  <a:pt x="3695613" y="5467005"/>
                </a:cubicBezTo>
                <a:lnTo>
                  <a:pt x="3695613" y="5286075"/>
                </a:lnTo>
                <a:cubicBezTo>
                  <a:pt x="3695613" y="5243343"/>
                  <a:pt x="3693705" y="5201520"/>
                  <a:pt x="3691797" y="5161516"/>
                </a:cubicBezTo>
                <a:cubicBezTo>
                  <a:pt x="3675580" y="5140603"/>
                  <a:pt x="3668902" y="5006042"/>
                  <a:pt x="3656501" y="4938762"/>
                </a:cubicBezTo>
                <a:cubicBezTo>
                  <a:pt x="3653639" y="4921487"/>
                  <a:pt x="3649823" y="4908758"/>
                  <a:pt x="3645053" y="4903303"/>
                </a:cubicBezTo>
                <a:cubicBezTo>
                  <a:pt x="3650777" y="4686914"/>
                  <a:pt x="3603079" y="4688732"/>
                  <a:pt x="3601171" y="4464160"/>
                </a:cubicBezTo>
                <a:cubicBezTo>
                  <a:pt x="3601171" y="4385060"/>
                  <a:pt x="3584954" y="4301414"/>
                  <a:pt x="3593539" y="4218677"/>
                </a:cubicBezTo>
                <a:cubicBezTo>
                  <a:pt x="3605941" y="4096844"/>
                  <a:pt x="3649823" y="3981376"/>
                  <a:pt x="3655547" y="3857725"/>
                </a:cubicBezTo>
                <a:cubicBezTo>
                  <a:pt x="3661270" y="3720437"/>
                  <a:pt x="3657455" y="3550416"/>
                  <a:pt x="3678441" y="3434039"/>
                </a:cubicBezTo>
                <a:cubicBezTo>
                  <a:pt x="3687027" y="3386761"/>
                  <a:pt x="3683211" y="3334937"/>
                  <a:pt x="3690843" y="3286749"/>
                </a:cubicBezTo>
                <a:cubicBezTo>
                  <a:pt x="3691797" y="3278567"/>
                  <a:pt x="3693705" y="3270384"/>
                  <a:pt x="3695613" y="3262201"/>
                </a:cubicBezTo>
                <a:cubicBezTo>
                  <a:pt x="3705152" y="3224014"/>
                  <a:pt x="3720415" y="3188556"/>
                  <a:pt x="3725185" y="3152188"/>
                </a:cubicBezTo>
                <a:cubicBezTo>
                  <a:pt x="3729955" y="3109456"/>
                  <a:pt x="3727093" y="3061268"/>
                  <a:pt x="3728047" y="3019445"/>
                </a:cubicBezTo>
                <a:cubicBezTo>
                  <a:pt x="3729955" y="2826695"/>
                  <a:pt x="3721369" y="2626672"/>
                  <a:pt x="3730909" y="2425739"/>
                </a:cubicBezTo>
                <a:cubicBezTo>
                  <a:pt x="3738540" y="2263902"/>
                  <a:pt x="3746172" y="2103883"/>
                  <a:pt x="3745218" y="1943864"/>
                </a:cubicBezTo>
                <a:close/>
              </a:path>
            </a:pathLst>
          </a:custGeom>
          <a:solidFill>
            <a:schemeClr val="tx1">
              <a:lumMod val="50000"/>
              <a:lumOff val="50000"/>
            </a:schemeClr>
          </a:solidFill>
          <a:ln w="0">
            <a:noFill/>
            <a:prstDash val="solid"/>
            <a:round/>
          </a:ln>
        </p:spPr>
        <p:txBody>
          <a:bodyPr rtlCol="0"/>
          <a:lstStyle/>
          <a:p>
            <a:pPr/>
            <a:r>
              <a:rPr dirty="0" lang="en-US"/>
              <a:t/>
            </a:r>
            <a:endParaRPr dirty="0" lang="en-US"/>
          </a:p>
        </p:txBody>
      </p:sp>
      <p:sp>
        <p:nvSpPr>
          <p:cNvPr id="7" name="Title Placeholder 1">
            <a:extLst>
              <a:ext uri="{93DFCC12-C0C2-4C6B-A8F4-0602CE00C8EB}">
                <a16:creationId xmlns:a16="http://schemas.microsoft.com/office/drawing/2010/main" id="{96CE4456-02EE-41C0-A2BB-82E6B0557653}"/>
              </a:ext>
            </a:extLst>
          </p:cNvPr>
          <p:cNvSpPr>
            <a:spLocks noGrp="true"/>
          </p:cNvSpPr>
          <p:nvPr>
            <p:ph type="title"/>
          </p:nvPr>
        </p:nvSpPr>
        <p:spPr>
          <a:xfrm rot="0">
            <a:off x="510006" y="736052"/>
            <a:ext cx="3320314" cy="957007"/>
          </a:xfrm>
          <a:prstGeom prst="rect">
            <a:avLst/>
          </a:prstGeom>
        </p:spPr>
        <p:txBody>
          <a:bodyPr anchor="b" bIns="45720" lIns="91440" rIns="91440" rtlCol="0" tIns="45720">
            <a:noAutofit/>
          </a:bodyPr>
          <a:lstStyle>
            <a:lvl1pPr lvl="0">
              <a:defRPr dirty="0" lang="en-US" sz="3200"/>
            </a:lvl1pPr>
          </a:lstStyle>
          <a:p>
            <a:pPr/>
            <a:r>
              <a:rPr dirty="0" lang="en-US"/>
              <a:t>Click to edit Master title style</a:t>
            </a:r>
            <a:endParaRPr dirty="0" lang="en-US"/>
          </a:p>
        </p:txBody>
      </p:sp>
      <p:sp>
        <p:nvSpPr>
          <p:cNvPr id="8" name="Picture Placeholder 2">
            <a:extLst>
              <a:ext uri="{A8244985-53B4-4D5C-959A-219768355100}">
                <a16:creationId xmlns:a16="http://schemas.microsoft.com/office/drawing/2010/main" id="{32E52CC7-4E42-46F5-92BD-B7DE2F929648}"/>
              </a:ext>
            </a:extLst>
          </p:cNvPr>
          <p:cNvSpPr>
            <a:spLocks noGrp="true"/>
          </p:cNvSpPr>
          <p:nvPr>
            <p:ph idx="1" type="pic"/>
          </p:nvPr>
        </p:nvSpPr>
        <p:spPr>
          <a:xfrm rot="0">
            <a:off x="5318125" y="819728"/>
            <a:ext cx="3108325" cy="5223020"/>
          </a:xfrm>
          <a:ln w="38100">
            <a:solidFill>
              <a:schemeClr val="bg2"/>
            </a:solidFill>
            <a:miter lim="800000"/>
          </a:ln>
        </p:spPr>
        <p:txBody>
          <a:bodyPr rtlCol="0"/>
          <a:lstStyle>
            <a:lvl1pPr lvl="0">
              <a:defRPr dirty="0" lang="en-US">
                <a:solidFill>
                  <a:schemeClr val="bg2"/>
                </a:solidFill>
              </a:defRPr>
            </a:lvl1pPr>
          </a:lstStyle>
          <a:p>
            <a:pPr/>
            <a:r>
              <a:rPr dirty="0" lang="en-US"/>
              <a:t>Click icon to add picture</a:t>
            </a:r>
            <a:endParaRPr dirty="0" lang="en-US"/>
          </a:p>
        </p:txBody>
      </p:sp>
      <p:sp>
        <p:nvSpPr>
          <p:cNvPr id="9" name="Content Placeholder 2">
            <a:extLst>
              <a:ext uri="{CCF21EC1-1EBB-45B4-A36C-7B8DE5AD6690}">
                <a16:creationId xmlns:a16="http://schemas.microsoft.com/office/drawing/2010/main" id="{D6216C38-B088-4FB5-8B53-0C65F354EBDE}"/>
              </a:ext>
            </a:extLst>
          </p:cNvPr>
          <p:cNvSpPr>
            <a:spLocks noGrp="true"/>
          </p:cNvSpPr>
          <p:nvPr>
            <p:ph idx="2" type="body"/>
          </p:nvPr>
        </p:nvSpPr>
        <p:spPr>
          <a:xfrm rot="0">
            <a:off x="555489" y="2297541"/>
            <a:ext cx="3620443" cy="4004833"/>
          </a:xfrm>
          <a:prstGeom prst="rect">
            <a:avLst/>
          </a:prstGeom>
        </p:spPr>
        <p:txBody>
          <a:bodyPr anchor="t" rtlCol="0">
            <a:normAutofit/>
          </a:bodyPr>
          <a:lstStyle>
            <a:lvl1pPr indent="0" lvl="0" marL="0">
              <a:lnSpc>
                <a:spcPct val="100000"/>
              </a:lnSpc>
              <a:buNone/>
            </a:lvl1pPr>
            <a:lvl2pPr lvl="1">
              <a:lnSpc>
                <a:spcPct val="100000"/>
              </a:lnSpc>
              <a:buNone/>
            </a:lvl2pPr>
            <a:lvl3pPr lvl="2">
              <a:lnSpc>
                <a:spcPct val="100000"/>
              </a:lnSpc>
              <a:buNone/>
            </a:lvl3pPr>
            <a:lvl4pPr lvl="3">
              <a:lnSpc>
                <a:spcPct val="100000"/>
              </a:lnSpc>
              <a:buNone/>
            </a:lvl4pPr>
            <a:lvl5pPr lvl="4">
              <a:lnSpc>
                <a:spcPct val="100000"/>
              </a:lnSpc>
              <a:buFont typeface="Arial"/>
              <a:buNone/>
            </a:lvl5pPr>
            <a:lvl6pPr lvl="5">
              <a:lnSpc>
                <a:spcPct val="100000"/>
              </a:lnSpc>
              <a:buFont typeface="Arial"/>
              <a:buNone/>
            </a:lvl6pPr>
            <a:lvl7pPr lvl="6">
              <a:lnSpc>
                <a:spcPct val="100000"/>
              </a:lnSpc>
              <a:buFont typeface="Arial"/>
              <a:buNone/>
            </a:lvl7pPr>
            <a:lvl8pPr lvl="7">
              <a:lnSpc>
                <a:spcPct val="100000"/>
              </a:lnSpc>
              <a:buFont typeface="Arial"/>
              <a:buNone/>
            </a:lvl8pPr>
            <a:lvl9pPr lvl="8">
              <a:lnSpc>
                <a:spcPct val="100000"/>
              </a:lnSpc>
              <a:buFont typeface="Arial"/>
              <a:buNone/>
            </a:lvl9pPr>
          </a:lstStyle>
          <a:p>
            <a:pPr lvl="0"/>
            <a:r>
              <a:rPr dirty="0" lang="en-US"/>
              <a:t>Click to edit Master text styles</a:t>
            </a:r>
            <a:endParaRPr dirty="0" lang="en-US"/>
          </a:p>
        </p:txBody>
      </p:sp>
      <p:sp>
        <p:nvSpPr>
          <p:cNvPr id="10" name="Date Placeholder 1">
            <a:extLst>
              <a:ext uri="{EAC0EBD7-5F23-401E-A1E5-B849185ADEC6}">
                <a16:creationId xmlns:a16="http://schemas.microsoft.com/office/drawing/2010/main" id="{365747F2-282D-4B9F-9F41-37E917E55398}"/>
              </a:ext>
            </a:extLst>
          </p:cNvPr>
          <p:cNvSpPr>
            <a:spLocks noGrp="true"/>
          </p:cNvSpPr>
          <p:nvPr>
            <p:ph idx="10" sz="half" type="dt"/>
          </p:nvPr>
        </p:nvSpPr>
        <p:spPr/>
        <p:txBody>
          <a:bodyPr rtlCol="0"/>
          <a:lstStyle/>
          <a:p>
            <a:pPr/>
            <a:r>
              <a:rPr dirty="0" lang="en-US"/>
              <a:t>Date</a:t>
            </a:r>
            <a:endParaRPr dirty="0" lang="en-US"/>
          </a:p>
        </p:txBody>
      </p:sp>
      <p:sp>
        <p:nvSpPr>
          <p:cNvPr id="11" name="Footer Placeholder 3">
            <a:extLst>
              <a:ext uri="{E67A426C-F30A-40CA-A659-99B0CFAE5810}">
                <a16:creationId xmlns:a16="http://schemas.microsoft.com/office/drawing/2010/main" id="{7A2716CC-66CF-42BC-A4EA-6A50B6A38120}"/>
              </a:ext>
            </a:extLst>
          </p:cNvPr>
          <p:cNvSpPr>
            <a:spLocks noGrp="true"/>
          </p:cNvSpPr>
          <p:nvPr>
            <p:ph idx="11" sz="quarter" type="ftr"/>
          </p:nvPr>
        </p:nvSpPr>
        <p:spPr/>
        <p:txBody>
          <a:bodyPr rtlCol="0"/>
          <a:lstStyle/>
          <a:p>
            <a:pPr/>
            <a:r>
              <a:rPr dirty="0" lang="en-US"/>
              <a:t>Footer</a:t>
            </a:r>
            <a:endParaRPr dirty="0" lang="en-US"/>
          </a:p>
        </p:txBody>
      </p:sp>
      <p:sp>
        <p:nvSpPr>
          <p:cNvPr id="12" name="Slide Number Placeholder 4">
            <a:extLst>
              <a:ext uri="{49FB83D3-4845-4D4E-9497-3F24414B5827}">
                <a16:creationId xmlns:a16="http://schemas.microsoft.com/office/drawing/2010/main" id="{BEC07C51-F11E-47D1-8409-25D02CE7213D}"/>
              </a:ext>
            </a:extLst>
          </p:cNvPr>
          <p:cNvSpPr>
            <a:spLocks noGrp="true"/>
          </p:cNvSpPr>
          <p:nvPr>
            <p:ph idx="12" sz="quarter" type="sldNum"/>
          </p:nvPr>
        </p:nvSpPr>
        <p:spPr/>
        <p:txBody>
          <a:bodyPr rtlCol="0"/>
          <a:lstStyle/>
          <a:p>
            <a:pPr/>
            <a:r>
              <a:rPr dirty="0" lang="en-US"/>
              <a:t>&lt;#&gt;</a:t>
            </a:r>
            <a:endParaRPr dirty="0" lang="en-US"/>
          </a:p>
        </p:txBody>
      </p:sp>
    </p:spTree>
    <p:extLst>
      <p:ext uri="{2D535A7A-0DC5-48F9-8F29-347FDACA4DF4}">
        <p14:creationId xmlns:p14="http://schemas.microsoft.com/office/powerpoint/2010/main" val="1709316758406"/>
      </p:ext>
    </p:extLst>
  </p:cSld>
  <p:clrMapOvr>
    <a:overrideClrMapping accent1="accent1" accent2="accent2" accent3="accent3" accent4="accent4" accent5="accent5" accent6="accent6" bg1="lt1" bg2="lt2" folHlink="folHlink" hlink="hlink" tx1="dk1" tx2="dk2"/>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1.png" Type="http://schemas.openxmlformats.org/officeDocument/2006/relationships/image"/><Relationship Id="rId14" Target="../media/image2.png" Type="http://schemas.openxmlformats.org/officeDocument/2006/relationships/image"/><Relationship Id="rId15" Target="../tags/tag1.xml" Type="http://schemas.openxmlformats.org/officeDocument/2006/relationships/tags"/></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solidFill>
          <a:schemeClr val="bg2"/>
        </a:solidFill>
        <a:effectLst/>
      </p:bgPr>
    </p:bg>
    <p:spTree>
      <p:nvGrpSpPr>
        <p:cNvPr id="1" name=""/>
        <p:cNvGrpSpPr/>
        <p:nvPr/>
      </p:nvGrpSpPr>
      <p:grpSpPr>
        <a:xfrm>
          <a:off x="0" y="0"/>
          <a:ext cx="0" cy="0"/>
          <a:chOff x="0" y="0"/>
          <a:chExt cx="0" cy="0"/>
        </a:xfrm>
      </p:grpSpPr>
      <p:sp>
        <p:nvSpPr>
          <p:cNvPr id="2" name="Rectangle 14">
            <a:extLst>
              <a:ext uri="{D84086AA-BA91-4699-AABB-B33B888FD0FD}">
                <a16:creationId xmlns:a16="http://schemas.microsoft.com/office/drawing/2010/main" id="{642A275F-FB03-4E54-9DC2-3C9BB333390E}"/>
              </a:ext>
            </a:extLst>
          </p:cNvPr>
          <p:cNvSpPr/>
          <p:nvPr/>
        </p:nvSpPr>
        <p:spPr>
          <a:xfrm rot="0">
            <a:off x="0" y="0"/>
            <a:ext cx="3482975" cy="6858000"/>
          </a:xfrm>
          <a:prstGeom prst="rect">
            <a:avLst/>
          </a:prstGeom>
          <a:gradFill rotWithShape="1">
            <a:gsLst>
              <a:gs pos="13000">
                <a:schemeClr val="accent1"/>
              </a:gs>
              <a:gs pos="88000">
                <a:srgbClr val="ffffff">
                  <a:alpha val="0"/>
                </a:srgb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anchor="ctr" bIns="45720" lIns="91440" rIns="91440" rtlCol="0" tIns="45720"/>
          <a:lstStyle/>
          <a:p>
            <a:pPr algn="ctr"/>
            <a:r>
              <a:rPr dirty="0" lang="en-US"/>
              <a:t/>
            </a:r>
            <a:endParaRPr dirty="0" lang="en-US"/>
          </a:p>
        </p:txBody>
      </p:sp>
      <p:pic>
        <p:nvPicPr>
          <p:cNvPr descr="Paint_swirls_content_2.png" id="3" name="Picture 3">
            <a:extLst>
              <a:ext uri="{C3B96D31-4AB1-460F-829B-5AEE2606F09B}">
                <a16:creationId xmlns:a16="http://schemas.microsoft.com/office/drawing/2010/main" id="{EEA4AC98-B618-4408-847F-27B7A7619691}"/>
              </a:ext>
            </a:extLst>
          </p:cNvPr>
          <p:cNvPicPr>
            <a:picLocks noChangeAspect="true"/>
          </p:cNvPicPr>
          <p:nvPr/>
        </p:nvPicPr>
        <p:blipFill>
          <a:blip r:embed="rId13"/>
          <a:stretch>
            <a:fillRect/>
          </a:stretch>
        </p:blipFill>
        <p:spPr>
          <a:xfrm rot="0">
            <a:off x="0" y="0"/>
            <a:ext cx="3482579" cy="6858000"/>
          </a:xfrm>
          <a:prstGeom prst="rect">
            <a:avLst/>
          </a:prstGeom>
          <a:noFill/>
        </p:spPr>
      </p:pic>
      <p:sp>
        <p:nvSpPr>
          <p:cNvPr id="4" name="Freeform 13">
            <a:extLst>
              <a:ext uri="{309669E9-A691-4EBC-8036-3A8606E6DFB0}">
                <a16:creationId xmlns:a16="http://schemas.microsoft.com/office/drawing/2010/main" id="{1C4EB023-075B-4F6C-8226-CE0D925FCDF9}"/>
              </a:ext>
            </a:extLst>
          </p:cNvPr>
          <p:cNvSpPr/>
          <p:nvPr/>
        </p:nvSpPr>
        <p:spPr>
          <a:xfrm rot="0">
            <a:off x="0" y="362959"/>
            <a:ext cx="8628497" cy="1146099"/>
          </a:xfrm>
          <a:custGeom>
            <a:avLst/>
            <a:gdLst/>
            <a:ahLst/>
            <a:cxnLst/>
            <a:rect b="b" l="0" r="r" t="0"/>
            <a:pathLst>
              <a:path h="1146099" w="8628497">
                <a:moveTo>
                  <a:pt x="8595711" y="729075"/>
                </a:moveTo>
                <a:lnTo>
                  <a:pt x="8595711" y="729075"/>
                </a:lnTo>
                <a:cubicBezTo>
                  <a:pt x="8605200" y="710052"/>
                  <a:pt x="8629361" y="694581"/>
                  <a:pt x="8595711" y="688278"/>
                </a:cubicBezTo>
                <a:cubicBezTo>
                  <a:pt x="8587083" y="686903"/>
                  <a:pt x="8628499" y="675672"/>
                  <a:pt x="8612106" y="672234"/>
                </a:cubicBezTo>
                <a:cubicBezTo>
                  <a:pt x="8619871" y="657451"/>
                  <a:pt x="8583631" y="617456"/>
                  <a:pt x="8550843" y="614591"/>
                </a:cubicBezTo>
                <a:cubicBezTo>
                  <a:pt x="8562923" y="605538"/>
                  <a:pt x="8535313" y="604851"/>
                  <a:pt x="8522369" y="597746"/>
                </a:cubicBezTo>
                <a:cubicBezTo>
                  <a:pt x="8536173" y="593505"/>
                  <a:pt x="8550843" y="589380"/>
                  <a:pt x="8565511" y="585140"/>
                </a:cubicBezTo>
                <a:cubicBezTo>
                  <a:pt x="8553431" y="586515"/>
                  <a:pt x="8545665" y="575399"/>
                  <a:pt x="8545665" y="566689"/>
                </a:cubicBezTo>
                <a:cubicBezTo>
                  <a:pt x="8545665" y="553510"/>
                  <a:pt x="8559471" y="546520"/>
                  <a:pt x="8539625" y="535862"/>
                </a:cubicBezTo>
                <a:cubicBezTo>
                  <a:pt x="8542213" y="534487"/>
                  <a:pt x="8529271" y="534487"/>
                  <a:pt x="8514603" y="534487"/>
                </a:cubicBezTo>
                <a:cubicBezTo>
                  <a:pt x="8514603" y="528184"/>
                  <a:pt x="8514603" y="522569"/>
                  <a:pt x="8515465" y="520506"/>
                </a:cubicBezTo>
                <a:cubicBezTo>
                  <a:pt x="8498209" y="519819"/>
                  <a:pt x="8492169" y="516954"/>
                  <a:pt x="8483540" y="511338"/>
                </a:cubicBezTo>
                <a:cubicBezTo>
                  <a:pt x="8491307" y="511338"/>
                  <a:pt x="8499071" y="511338"/>
                  <a:pt x="8502523" y="512140"/>
                </a:cubicBezTo>
                <a:cubicBezTo>
                  <a:pt x="8494757" y="509848"/>
                  <a:pt x="8485265" y="508473"/>
                  <a:pt x="8476637" y="507098"/>
                </a:cubicBezTo>
                <a:cubicBezTo>
                  <a:pt x="8475775" y="506411"/>
                  <a:pt x="8474911" y="505723"/>
                  <a:pt x="8474049" y="504233"/>
                </a:cubicBezTo>
                <a:cubicBezTo>
                  <a:pt x="8489578" y="501483"/>
                  <a:pt x="8505975" y="500108"/>
                  <a:pt x="8521505" y="496555"/>
                </a:cubicBezTo>
                <a:cubicBezTo>
                  <a:pt x="8518055" y="495180"/>
                  <a:pt x="8501659" y="493805"/>
                  <a:pt x="8481815" y="491742"/>
                </a:cubicBezTo>
                <a:cubicBezTo>
                  <a:pt x="8499935" y="486127"/>
                  <a:pt x="8522369" y="486127"/>
                  <a:pt x="8540489" y="486127"/>
                </a:cubicBezTo>
                <a:cubicBezTo>
                  <a:pt x="8575003" y="486127"/>
                  <a:pt x="8632813" y="474094"/>
                  <a:pt x="8627635" y="472031"/>
                </a:cubicBezTo>
                <a:cubicBezTo>
                  <a:pt x="8636265" y="460113"/>
                  <a:pt x="8585357" y="453810"/>
                  <a:pt x="8595711" y="429286"/>
                </a:cubicBezTo>
                <a:cubicBezTo>
                  <a:pt x="8605200" y="410262"/>
                  <a:pt x="8629361" y="395594"/>
                  <a:pt x="8595711" y="389291"/>
                </a:cubicBezTo>
                <a:cubicBezTo>
                  <a:pt x="8587083" y="387228"/>
                  <a:pt x="8628499" y="376570"/>
                  <a:pt x="8612106" y="372330"/>
                </a:cubicBezTo>
                <a:cubicBezTo>
                  <a:pt x="8619871" y="357662"/>
                  <a:pt x="8583631" y="318240"/>
                  <a:pt x="8550843" y="314687"/>
                </a:cubicBezTo>
                <a:cubicBezTo>
                  <a:pt x="8563785" y="304946"/>
                  <a:pt x="8531858" y="304946"/>
                  <a:pt x="8518917" y="296466"/>
                </a:cubicBezTo>
                <a:cubicBezTo>
                  <a:pt x="8529271" y="283173"/>
                  <a:pt x="8498209" y="273317"/>
                  <a:pt x="8484403" y="269077"/>
                </a:cubicBezTo>
                <a:cubicBezTo>
                  <a:pt x="8486129" y="259222"/>
                  <a:pt x="8512015" y="237563"/>
                  <a:pt x="8517191" y="252231"/>
                </a:cubicBezTo>
                <a:cubicBezTo>
                  <a:pt x="8515465" y="243866"/>
                  <a:pt x="8512877" y="225530"/>
                  <a:pt x="8515465" y="220717"/>
                </a:cubicBezTo>
                <a:cubicBezTo>
                  <a:pt x="8492169" y="219914"/>
                  <a:pt x="8489578" y="215789"/>
                  <a:pt x="8474049" y="205246"/>
                </a:cubicBezTo>
                <a:cubicBezTo>
                  <a:pt x="8489578" y="201808"/>
                  <a:pt x="8505975" y="200318"/>
                  <a:pt x="8521505" y="196766"/>
                </a:cubicBezTo>
                <a:cubicBezTo>
                  <a:pt x="8512877" y="193328"/>
                  <a:pt x="8399843" y="186337"/>
                  <a:pt x="8400707" y="183472"/>
                </a:cubicBezTo>
                <a:cubicBezTo>
                  <a:pt x="8404157" y="170179"/>
                  <a:pt x="8355839" y="167314"/>
                  <a:pt x="8314421" y="182097"/>
                </a:cubicBezTo>
                <a:cubicBezTo>
                  <a:pt x="8287673" y="156771"/>
                  <a:pt x="8338582" y="154020"/>
                  <a:pt x="8304930" y="151155"/>
                </a:cubicBezTo>
                <a:cubicBezTo>
                  <a:pt x="8287673" y="149780"/>
                  <a:pt x="8270415" y="147717"/>
                  <a:pt x="8254023" y="144165"/>
                </a:cubicBezTo>
                <a:cubicBezTo>
                  <a:pt x="8247120" y="142790"/>
                  <a:pt x="8213468" y="128694"/>
                  <a:pt x="8210880" y="129382"/>
                </a:cubicBezTo>
                <a:cubicBezTo>
                  <a:pt x="8264376" y="113911"/>
                  <a:pt x="8329953" y="90762"/>
                  <a:pt x="8348936" y="88585"/>
                </a:cubicBezTo>
                <a:cubicBezTo>
                  <a:pt x="8341170" y="84459"/>
                  <a:pt x="8336856" y="73801"/>
                  <a:pt x="8335130" y="70363"/>
                </a:cubicBezTo>
                <a:cubicBezTo>
                  <a:pt x="8334267" y="64748"/>
                  <a:pt x="8310970" y="52142"/>
                  <a:pt x="8305794" y="55695"/>
                </a:cubicBezTo>
                <a:cubicBezTo>
                  <a:pt x="8289400" y="68988"/>
                  <a:pt x="8254023" y="51455"/>
                  <a:pt x="8227274" y="51455"/>
                </a:cubicBezTo>
                <a:cubicBezTo>
                  <a:pt x="8129771" y="48704"/>
                  <a:pt x="8064195" y="31056"/>
                  <a:pt x="7952887" y="16388"/>
                </a:cubicBezTo>
                <a:cubicBezTo>
                  <a:pt x="7966693" y="11116"/>
                  <a:pt x="7979636" y="6074"/>
                  <a:pt x="7993442" y="917"/>
                </a:cubicBezTo>
                <a:cubicBezTo>
                  <a:pt x="7897666" y="-4699"/>
                  <a:pt x="1355537" y="20742"/>
                  <a:pt x="0" y="17534"/>
                </a:cubicBezTo>
                <a:cubicBezTo>
                  <a:pt x="1726" y="597402"/>
                  <a:pt x="-2589" y="749589"/>
                  <a:pt x="0" y="1117335"/>
                </a:cubicBezTo>
                <a:lnTo>
                  <a:pt x="4538591" y="1146099"/>
                </a:lnTo>
                <a:lnTo>
                  <a:pt x="7555978" y="1139109"/>
                </a:lnTo>
                <a:cubicBezTo>
                  <a:pt x="7762198" y="1132118"/>
                  <a:pt x="7971008" y="1138421"/>
                  <a:pt x="8171190" y="1099801"/>
                </a:cubicBezTo>
                <a:cubicBezTo>
                  <a:pt x="8222097" y="1089946"/>
                  <a:pt x="8226411" y="1054879"/>
                  <a:pt x="8211743" y="1045825"/>
                </a:cubicBezTo>
                <a:cubicBezTo>
                  <a:pt x="8265240" y="1022447"/>
                  <a:pt x="8417965" y="996433"/>
                  <a:pt x="8389489" y="990245"/>
                </a:cubicBezTo>
                <a:cubicBezTo>
                  <a:pt x="8405021" y="973285"/>
                  <a:pt x="8455929" y="958616"/>
                  <a:pt x="8465421" y="955063"/>
                </a:cubicBezTo>
                <a:cubicBezTo>
                  <a:pt x="8423142" y="949563"/>
                  <a:pt x="8441261" y="923549"/>
                  <a:pt x="8468009" y="912204"/>
                </a:cubicBezTo>
                <a:cubicBezTo>
                  <a:pt x="8465421" y="908766"/>
                  <a:pt x="8464559" y="903838"/>
                  <a:pt x="8459381" y="901088"/>
                </a:cubicBezTo>
                <a:cubicBezTo>
                  <a:pt x="8472323" y="893409"/>
                  <a:pt x="8488717" y="900400"/>
                  <a:pt x="8501659" y="903150"/>
                </a:cubicBezTo>
                <a:cubicBezTo>
                  <a:pt x="8523231" y="896847"/>
                  <a:pt x="8543939" y="890545"/>
                  <a:pt x="8565511" y="884242"/>
                </a:cubicBezTo>
                <a:cubicBezTo>
                  <a:pt x="8553431" y="885617"/>
                  <a:pt x="8545665" y="875074"/>
                  <a:pt x="8545665" y="866020"/>
                </a:cubicBezTo>
                <a:cubicBezTo>
                  <a:pt x="8545665" y="852727"/>
                  <a:pt x="8559471" y="845622"/>
                  <a:pt x="8539625" y="835079"/>
                </a:cubicBezTo>
                <a:cubicBezTo>
                  <a:pt x="8543939" y="833016"/>
                  <a:pt x="8486129" y="836454"/>
                  <a:pt x="8464559" y="826713"/>
                </a:cubicBezTo>
                <a:cubicBezTo>
                  <a:pt x="8431769" y="811242"/>
                  <a:pt x="8488717" y="809753"/>
                  <a:pt x="8502523" y="811242"/>
                </a:cubicBezTo>
                <a:cubicBezTo>
                  <a:pt x="8489578" y="808378"/>
                  <a:pt x="8474049" y="807002"/>
                  <a:pt x="8461969" y="801960"/>
                </a:cubicBezTo>
                <a:cubicBezTo>
                  <a:pt x="8479225" y="785801"/>
                  <a:pt x="8514603" y="785801"/>
                  <a:pt x="8540489" y="785801"/>
                </a:cubicBezTo>
                <a:cubicBezTo>
                  <a:pt x="8575003" y="785114"/>
                  <a:pt x="8632813" y="773883"/>
                  <a:pt x="8627635" y="771821"/>
                </a:cubicBezTo>
                <a:cubicBezTo>
                  <a:pt x="8636265" y="759902"/>
                  <a:pt x="8585357" y="753485"/>
                  <a:pt x="8595711" y="729075"/>
                </a:cubicBezTo>
                <a:close/>
              </a:path>
            </a:pathLst>
          </a:custGeom>
          <a:solidFill>
            <a:schemeClr val="tx2"/>
          </a:solidFill>
          <a:ln w="0">
            <a:noFill/>
            <a:prstDash val="solid"/>
            <a:round/>
          </a:ln>
        </p:spPr>
        <p:txBody>
          <a:bodyPr bIns="45720" lIns="91440" rIns="91440" rtlCol="0" tIns="45720"/>
          <a:lstStyle>
            <a:lvl1pPr indent="0" lvl="0" marL="0">
              <a:defRPr dirty="0" lang="en-US" sz="1100">
                <a:latin typeface="+mn-lt"/>
              </a:defRPr>
            </a:lvl1pPr>
            <a:lvl2pPr indent="0" lvl="1" marL="457200">
              <a:defRPr dirty="0" lang="en-US" sz="1100">
                <a:latin typeface="+mn-lt"/>
              </a:defRPr>
            </a:lvl2pPr>
            <a:lvl3pPr indent="0" lvl="2" marL="914400">
              <a:defRPr dirty="0" lang="en-US" sz="1100">
                <a:latin typeface="+mn-lt"/>
              </a:defRPr>
            </a:lvl3pPr>
            <a:lvl4pPr indent="0" lvl="3" marL="1371600">
              <a:defRPr dirty="0" lang="en-US" sz="1100">
                <a:latin typeface="+mn-lt"/>
              </a:defRPr>
            </a:lvl4pPr>
            <a:lvl5pPr indent="0" lvl="4" marL="1828800">
              <a:defRPr dirty="0" lang="en-US" sz="1100">
                <a:latin typeface="+mn-lt"/>
              </a:defRPr>
            </a:lvl5pPr>
            <a:lvl6pPr indent="0" lvl="5" marL="2286000">
              <a:defRPr dirty="0" lang="en-US" sz="1100">
                <a:latin typeface="+mn-lt"/>
              </a:defRPr>
            </a:lvl6pPr>
            <a:lvl7pPr indent="0" lvl="6" marL="2743200">
              <a:defRPr dirty="0" lang="en-US" sz="1100">
                <a:latin typeface="+mn-lt"/>
              </a:defRPr>
            </a:lvl7pPr>
            <a:lvl8pPr indent="0" lvl="7" marL="3200400">
              <a:defRPr dirty="0" lang="en-US" sz="1100">
                <a:latin typeface="+mn-lt"/>
              </a:defRPr>
            </a:lvl8pPr>
            <a:lvl9pPr indent="0" lvl="8" marL="3657600">
              <a:defRPr dirty="0" lang="en-US" sz="1100">
                <a:latin typeface="+mn-lt"/>
              </a:defRPr>
            </a:lvl9pPr>
          </a:lstStyle>
          <a:p>
            <a:pPr/>
            <a:r>
              <a:rPr dirty="0" lang="en-US"/>
              <a:t/>
            </a:r>
            <a:endParaRPr dirty="0" lang="en-US"/>
          </a:p>
        </p:txBody>
      </p:sp>
      <p:pic>
        <p:nvPicPr>
          <p:cNvPr descr="canvas_texture_title-06.png" id="5" name="Picture 16">
            <a:extLst>
              <a:ext uri="{52272C4B-73EF-478D-926A-DD96A668A7F2}">
                <a16:creationId xmlns:a16="http://schemas.microsoft.com/office/drawing/2010/main" id="{F4C0F48C-3156-4733-A56B-CFEB19435D91}"/>
              </a:ext>
            </a:extLst>
          </p:cNvPr>
          <p:cNvPicPr>
            <a:picLocks noChangeAspect="true"/>
          </p:cNvPicPr>
          <p:nvPr/>
        </p:nvPicPr>
        <p:blipFill>
          <a:blip r:embed="rId14"/>
          <a:stretch>
            <a:fillRect/>
          </a:stretch>
        </p:blipFill>
        <p:spPr>
          <a:xfrm rot="0">
            <a:off x="0" y="0"/>
            <a:ext cx="9144000" cy="6858000"/>
          </a:xfrm>
          <a:prstGeom prst="rect">
            <a:avLst/>
          </a:prstGeom>
          <a:noFill/>
        </p:spPr>
      </p:pic>
      <p:sp>
        <p:nvSpPr>
          <p:cNvPr id="6" name="Title Placeholder 1">
            <a:extLst>
              <a:ext uri="{989FA09C-6519-48E7-9266-68AE2EA5A1F0}">
                <a16:creationId xmlns:a16="http://schemas.microsoft.com/office/drawing/2010/main" id="{5CE0AB7B-6BB2-4599-8868-CF66EA3E0301}"/>
              </a:ext>
            </a:extLst>
          </p:cNvPr>
          <p:cNvSpPr>
            <a:spLocks noGrp="true"/>
          </p:cNvSpPr>
          <p:nvPr>
            <p:ph type="title"/>
          </p:nvPr>
        </p:nvSpPr>
        <p:spPr>
          <a:xfrm rot="0">
            <a:off x="556186" y="297329"/>
            <a:ext cx="7063814" cy="957007"/>
          </a:xfrm>
          <a:prstGeom prst="rect">
            <a:avLst/>
          </a:prstGeom>
        </p:spPr>
        <p:txBody>
          <a:bodyPr anchor="b" bIns="45720" lIns="91440" rIns="91440" rtlCol="0" tIns="45720">
            <a:noAutofit/>
          </a:bodyPr>
          <a:lstStyle/>
          <a:p>
            <a:pPr/>
            <a:r>
              <a:rPr dirty="0" lang="en-US"/>
              <a:t>Click to edit Master title style</a:t>
            </a:r>
            <a:endParaRPr dirty="0" lang="en-US"/>
          </a:p>
        </p:txBody>
      </p:sp>
      <p:sp>
        <p:nvSpPr>
          <p:cNvPr id="7" name="Text Placeholder 2">
            <a:extLst>
              <a:ext uri="{71BF523C-F940-47FC-95B4-A98F7B3616AB}">
                <a16:creationId xmlns:a16="http://schemas.microsoft.com/office/drawing/2010/main" id="{A879B806-6AE9-474D-B99F-C8A403C71178}"/>
              </a:ext>
            </a:extLst>
          </p:cNvPr>
          <p:cNvSpPr>
            <a:spLocks noGrp="true"/>
          </p:cNvSpPr>
          <p:nvPr>
            <p:ph idx="1" type="body"/>
          </p:nvPr>
        </p:nvSpPr>
        <p:spPr>
          <a:xfrm rot="0">
            <a:off x="1425677" y="1877633"/>
            <a:ext cx="7152968" cy="4431398"/>
          </a:xfrm>
          <a:prstGeom prst="rect">
            <a:avLst/>
          </a:prstGeom>
        </p:spPr>
        <p:txBody>
          <a:bodyPr bIns="45720" lIns="91440" rIns="91440" rtlCol="0" tIns="4572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8" name="Date Placeholder 3">
            <a:extLst>
              <a:ext uri="{A53CD239-B85A-4A98-9432-5C8B543C21A7}">
                <a16:creationId xmlns:a16="http://schemas.microsoft.com/office/drawing/2010/main" id="{6C111FC0-2A63-4E14-882B-C3142211E3B1}"/>
              </a:ext>
            </a:extLst>
          </p:cNvPr>
          <p:cNvSpPr>
            <a:spLocks noGrp="true"/>
          </p:cNvSpPr>
          <p:nvPr>
            <p:ph idx="2" sz="half" type="dt"/>
          </p:nvPr>
        </p:nvSpPr>
        <p:spPr>
          <a:xfrm rot="0">
            <a:off x="579419" y="6492746"/>
            <a:ext cx="2133600" cy="365125"/>
          </a:xfrm>
          <a:prstGeom prst="rect">
            <a:avLst/>
          </a:prstGeom>
        </p:spPr>
        <p:txBody>
          <a:bodyPr anchor="ctr" bIns="45720" lIns="91440" rIns="91440" rtlCol="0" tIns="45720"/>
          <a:lstStyle>
            <a:lvl1pPr algn="l" lvl="0">
              <a:defRPr dirty="0" i="0" lang="en-US" sz="800">
                <a:solidFill>
                  <a:schemeClr val="tx2">
                    <a:lumMod val="75000"/>
                  </a:schemeClr>
                </a:solidFill>
                <a:latin typeface="Cabin-medium"/>
              </a:defRPr>
            </a:lvl1pPr>
          </a:lstStyle>
          <a:p>
            <a:pPr/>
            <a:r>
              <a:rPr dirty="0" lang="en-US"/>
              <a:t>Date</a:t>
            </a:r>
            <a:endParaRPr dirty="0" lang="en-US"/>
          </a:p>
        </p:txBody>
      </p:sp>
      <p:sp>
        <p:nvSpPr>
          <p:cNvPr id="9" name="Footer Placeholder 4">
            <a:extLst>
              <a:ext uri="{111ADEB4-EE3C-45C5-B037-C7FD21269C30}">
                <a16:creationId xmlns:a16="http://schemas.microsoft.com/office/drawing/2010/main" id="{E8472A20-59F4-409A-8BF1-28315A4EC0F9}"/>
              </a:ext>
            </a:extLst>
          </p:cNvPr>
          <p:cNvSpPr>
            <a:spLocks noGrp="true"/>
          </p:cNvSpPr>
          <p:nvPr>
            <p:ph idx="3" sz="quarter" type="ftr"/>
          </p:nvPr>
        </p:nvSpPr>
        <p:spPr>
          <a:xfrm rot="0">
            <a:off x="3124200" y="6492746"/>
            <a:ext cx="2895600" cy="365125"/>
          </a:xfrm>
          <a:prstGeom prst="rect">
            <a:avLst/>
          </a:prstGeom>
        </p:spPr>
        <p:txBody>
          <a:bodyPr anchor="ctr" bIns="45720" lIns="91440" rIns="91440" rtlCol="0" tIns="45720"/>
          <a:lstStyle>
            <a:lvl1pPr algn="ctr" lvl="0">
              <a:defRPr dirty="0" i="0" lang="en-US" sz="800">
                <a:solidFill>
                  <a:schemeClr val="tx2">
                    <a:lumMod val="75000"/>
                  </a:schemeClr>
                </a:solidFill>
                <a:latin typeface="Cabin-medium"/>
              </a:defRPr>
            </a:lvl1pPr>
          </a:lstStyle>
          <a:p>
            <a:pPr/>
            <a:r>
              <a:rPr dirty="0" lang="en-US"/>
              <a:t>Footer</a:t>
            </a:r>
            <a:endParaRPr dirty="0" lang="en-US"/>
          </a:p>
        </p:txBody>
      </p:sp>
      <p:sp>
        <p:nvSpPr>
          <p:cNvPr id="10" name="Slide Number Placeholder 5">
            <a:extLst>
              <a:ext uri="{6C01B95A-63F2-4B74-8009-AD14999E227F}">
                <a16:creationId xmlns:a16="http://schemas.microsoft.com/office/drawing/2010/main" id="{2861811A-0FAB-452F-A4EC-6EE903C79F60}"/>
              </a:ext>
            </a:extLst>
          </p:cNvPr>
          <p:cNvSpPr>
            <a:spLocks noGrp="true"/>
          </p:cNvSpPr>
          <p:nvPr>
            <p:ph idx="4" sz="quarter" type="sldNum"/>
          </p:nvPr>
        </p:nvSpPr>
        <p:spPr>
          <a:xfrm rot="0">
            <a:off x="6531740" y="6492746"/>
            <a:ext cx="2133600" cy="365125"/>
          </a:xfrm>
          <a:prstGeom prst="rect">
            <a:avLst/>
          </a:prstGeom>
        </p:spPr>
        <p:txBody>
          <a:bodyPr anchor="ctr" bIns="45720" lIns="91440" rIns="91440" rtlCol="0" tIns="45720"/>
          <a:lstStyle>
            <a:lvl1pPr algn="r" lvl="0">
              <a:defRPr dirty="0" i="0" lang="en-US" sz="800">
                <a:solidFill>
                  <a:schemeClr val="tx2">
                    <a:lumMod val="75000"/>
                  </a:schemeClr>
                </a:solidFill>
                <a:latin typeface="Cabin-medium"/>
              </a:defRPr>
            </a:lvl1pPr>
          </a:lstStyle>
          <a:p>
            <a:pPr/>
            <a:r>
              <a:rPr dirty="0" lang="en-US"/>
              <a:t>&lt;#&gt;</a:t>
            </a:r>
            <a:endParaRPr dirty="0" lang="en-US"/>
          </a:p>
        </p:txBody>
      </p:sp>
    </p:spTree>
    <p:custDataLst>
      <p:tags r:id="rId15"/>
    </p:custData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l" lvl="0" rtl="false">
        <a:lnSpc>
          <a:spcPct val="85000"/>
        </a:lnSpc>
        <a:spcBef>
          <a:spcPct val="0"/>
        </a:spcBef>
        <a:buNone/>
        <a:defRPr b="1" dirty="0" i="0" lang="en-US" sz="3800">
          <a:solidFill>
            <a:schemeClr val="bg2"/>
          </a:solidFill>
          <a:latin typeface="+mj-lt"/>
        </a:defRPr>
      </a:lvl1pPr>
    </p:titleStyle>
    <p:bodyStyle>
      <a:lvl1pPr algn="l" indent="-342900" lvl="0" marL="342900" rtl="false">
        <a:spcBef>
          <a:spcPts val="1200"/>
        </a:spcBef>
        <a:buClr>
          <a:schemeClr val="tx1">
            <a:lumMod val="65000"/>
            <a:lumOff val="35000"/>
          </a:schemeClr>
        </a:buClr>
        <a:buFont typeface="Arial"/>
        <a:buChar char="•"/>
        <a:defRPr dirty="0" i="0" lang="en-US" sz="1800">
          <a:solidFill>
            <a:schemeClr val="tx1">
              <a:lumMod val="65000"/>
              <a:lumOff val="35000"/>
            </a:schemeClr>
          </a:solidFill>
          <a:latin typeface="Cabin-medium"/>
        </a:defRPr>
      </a:lvl1pPr>
      <a:lvl2pPr algn="l" indent="-285750" lvl="1" marL="742950" rtl="false">
        <a:spcBef>
          <a:spcPct val="20000"/>
        </a:spcBef>
        <a:buClr>
          <a:schemeClr val="tx1">
            <a:lumMod val="65000"/>
            <a:lumOff val="35000"/>
          </a:schemeClr>
        </a:buClr>
        <a:buFont typeface="Lucida Grande"/>
        <a:buChar char="-"/>
        <a:defRPr dirty="0" i="1" lang="en-US" sz="1600">
          <a:solidFill>
            <a:schemeClr val="tx1">
              <a:lumMod val="65000"/>
              <a:lumOff val="35000"/>
            </a:schemeClr>
          </a:solidFill>
          <a:latin typeface="Cabin-medium"/>
        </a:defRPr>
      </a:lvl2pPr>
      <a:lvl3pPr algn="l" indent="-228600" lvl="2" marL="1143000" rtl="false">
        <a:spcBef>
          <a:spcPct val="20000"/>
        </a:spcBef>
        <a:buClr>
          <a:schemeClr val="tx1">
            <a:lumMod val="65000"/>
            <a:lumOff val="35000"/>
          </a:schemeClr>
        </a:buClr>
        <a:buFont typeface="Lucida Grande"/>
        <a:buChar char="-"/>
        <a:defRPr dirty="0" i="1" lang="en-US" sz="1400">
          <a:solidFill>
            <a:schemeClr val="tx1">
              <a:lumMod val="65000"/>
              <a:lumOff val="35000"/>
            </a:schemeClr>
          </a:solidFill>
          <a:latin typeface="Cabin-medium"/>
        </a:defRPr>
      </a:lvl3pPr>
      <a:lvl4pPr algn="l" indent="-228600" lvl="3" marL="1600200" rtl="false">
        <a:spcBef>
          <a:spcPct val="20000"/>
        </a:spcBef>
        <a:buClr>
          <a:schemeClr val="tx1">
            <a:lumMod val="65000"/>
            <a:lumOff val="35000"/>
          </a:schemeClr>
        </a:buClr>
        <a:buFont typeface="Lucida Grande"/>
        <a:buChar char="-"/>
        <a:defRPr dirty="0" i="1" lang="en-US" sz="1200">
          <a:solidFill>
            <a:schemeClr val="tx1">
              <a:lumMod val="65000"/>
              <a:lumOff val="35000"/>
            </a:schemeClr>
          </a:solidFill>
          <a:latin typeface="Cabin-medium"/>
        </a:defRPr>
      </a:lvl4pPr>
      <a:lvl5pPr algn="l" indent="-228600" lvl="4" marL="2057400" rtl="false">
        <a:spcBef>
          <a:spcPct val="20000"/>
        </a:spcBef>
        <a:buClr>
          <a:schemeClr val="tx1">
            <a:lumMod val="65000"/>
            <a:lumOff val="35000"/>
          </a:schemeClr>
        </a:buClr>
        <a:buFont typeface="Lucida Grande"/>
        <a:buChar char="-"/>
        <a:defRPr dirty="0" i="1" lang="en-US" sz="1000">
          <a:solidFill>
            <a:schemeClr val="tx1">
              <a:lumMod val="65000"/>
              <a:lumOff val="35000"/>
            </a:schemeClr>
          </a:solidFill>
          <a:latin typeface="Cabin-medium"/>
        </a:defRPr>
      </a:lvl5pPr>
      <a:lvl6pPr algn="l" indent="-228600" lvl="5" marL="2514600" rtl="false">
        <a:spcBef>
          <a:spcPct val="20000"/>
        </a:spcBef>
        <a:buClr>
          <a:schemeClr val="tx1">
            <a:lumMod val="65000"/>
            <a:lumOff val="35000"/>
          </a:schemeClr>
        </a:buClr>
        <a:buFont typeface="Lucida Grande"/>
        <a:buChar char="-"/>
        <a:defRPr dirty="0" i="1" lang="en-US" sz="1000">
          <a:solidFill>
            <a:schemeClr val="tx1">
              <a:lumMod val="65000"/>
              <a:lumOff val="35000"/>
            </a:schemeClr>
          </a:solidFill>
          <a:latin typeface="Cabin-medium"/>
        </a:defRPr>
      </a:lvl6pPr>
      <a:lvl7pPr algn="l" indent="-228600" lvl="6" marL="2971800" rtl="false">
        <a:spcBef>
          <a:spcPct val="20000"/>
        </a:spcBef>
        <a:buClr>
          <a:schemeClr val="tx1">
            <a:lumMod val="65000"/>
            <a:lumOff val="35000"/>
          </a:schemeClr>
        </a:buClr>
        <a:buFont typeface="Lucida Grande"/>
        <a:buChar char="-"/>
        <a:defRPr dirty="0" i="1" lang="en-US" sz="1000">
          <a:solidFill>
            <a:schemeClr val="tx1">
              <a:lumMod val="65000"/>
              <a:lumOff val="35000"/>
            </a:schemeClr>
          </a:solidFill>
          <a:latin typeface="Cabin-medium"/>
        </a:defRPr>
      </a:lvl7pPr>
      <a:lvl8pPr algn="l" indent="-228600" lvl="7" marL="3429000" rtl="false">
        <a:spcBef>
          <a:spcPct val="20000"/>
        </a:spcBef>
        <a:buClr>
          <a:schemeClr val="tx1">
            <a:lumMod val="65000"/>
            <a:lumOff val="35000"/>
          </a:schemeClr>
        </a:buClr>
        <a:buFont typeface="Lucida Grande"/>
        <a:buChar char="-"/>
        <a:defRPr dirty="0" i="1" lang="en-US" sz="1000">
          <a:solidFill>
            <a:schemeClr val="tx1">
              <a:lumMod val="65000"/>
              <a:lumOff val="35000"/>
            </a:schemeClr>
          </a:solidFill>
          <a:latin typeface="Cabin-medium"/>
        </a:defRPr>
      </a:lvl8pPr>
      <a:lvl9pPr algn="l" indent="-228600" lvl="8" marL="3886200" rtl="false">
        <a:spcBef>
          <a:spcPct val="20000"/>
        </a:spcBef>
        <a:buClr>
          <a:schemeClr val="tx1">
            <a:lumMod val="65000"/>
            <a:lumOff val="35000"/>
          </a:schemeClr>
        </a:buClr>
        <a:buFont typeface="Lucida Grande"/>
        <a:buChar char="-"/>
        <a:defRPr dirty="0" i="1" lang="en-US" sz="1000">
          <a:solidFill>
            <a:schemeClr val="tx1">
              <a:lumMod val="65000"/>
              <a:lumOff val="35000"/>
            </a:schemeClr>
          </a:solidFill>
          <a:latin typeface="Cabin-medium"/>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2" Target="../tags/tag6.xml" Type="http://schemas.openxmlformats.org/officeDocument/2006/relationships/tags"/><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2" Target="../media/image9.webp" Type="http://schemas.openxmlformats.org/officeDocument/2006/relationships/image"/><Relationship Id="rId3" Target="../media/image10.webp" Type="http://schemas.openxmlformats.org/officeDocument/2006/relationships/image"/><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2" Target="../media/image5.webp" Type="http://schemas.openxmlformats.org/officeDocument/2006/relationships/image"/><Relationship Id="rId3" Target="../media/image6.png" Type="http://schemas.openxmlformats.org/officeDocument/2006/relationships/image"/><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2" Target="../media/image7.png" Type="http://schemas.openxmlformats.org/officeDocument/2006/relationships/image"/><Relationship Id="rId3" Target="../media/image8.webp" Type="http://schemas.openxmlformats.org/officeDocument/2006/relationships/image"/><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a:extLst>
              <a:ext uri="{5A9B6344-D0B6-4D6F-8B0E-087F2C5B7E31}">
                <a16:creationId xmlns:a16="http://schemas.microsoft.com/office/drawing/2010/main" id="{D9808D4C-5067-49E0-8E96-BC4FEA8611EA}"/>
              </a:ext>
            </a:extLst>
          </p:cNvPr>
          <p:cNvSpPr>
            <a:spLocks noGrp="true"/>
          </p:cNvSpPr>
          <p:nvPr>
            <p:ph type="title"/>
          </p:nvPr>
        </p:nvSpPr>
        <p:spPr/>
        <p:txBody>
          <a:bodyPr rtlCol="0"/>
          <a:lstStyle/>
          <a:p>
            <a:pPr/>
            <a:r>
              <a:rPr dirty="0" lang="en-US"/>
              <a:t>Real-time Object Detection</a:t>
            </a:r>
            <a:endParaRPr dirty="0" lang="en-US"/>
          </a:p>
        </p:txBody>
      </p:sp>
      <p:sp>
        <p:nvSpPr>
          <p:cNvPr id="3" name="Subtitle 2">
            <a:extLst>
              <a:ext uri="{7056617F-33E0-49A3-A9B7-D94332F1CC2B}">
                <a16:creationId xmlns:a16="http://schemas.microsoft.com/office/drawing/2010/main" id="{66A1E454-8B41-4B0A-8993-9302EFDD31E5}"/>
              </a:ext>
            </a:extLst>
          </p:cNvPr>
          <p:cNvSpPr>
            <a:spLocks noGrp="true"/>
          </p:cNvSpPr>
          <p:nvPr>
            <p:ph idx="1" type="subTitle"/>
          </p:nvPr>
        </p:nvSpPr>
        <p:spPr/>
        <p:txBody>
          <a:bodyPr rtlCol="0"/>
          <a:lstStyle/>
          <a:p>
            <a:pPr/>
            <a:r>
              <a:rPr dirty="0" lang="en-US"/>
              <a:t>-</a:t>
            </a:r>
            <a:r>
              <a:rPr dirty="0" lang="en-US"/>
              <a:t>A Deep Learning Approach for Efficient and Accurate visual Recognition</a:t>
            </a:r>
            <a:endParaRPr dirty="0" lang="en-US"/>
          </a:p>
        </p:txBody>
      </p:sp>
      <p:sp>
        <p:nvSpPr>
          <p:cNvPr id="4" name="">
            <a:extLst>
              <a:ext uri="{55A5B67F-9D08-4BC0-800D-BDC976BE156A}">
                <a16:creationId xmlns:a16="http://schemas.microsoft.com/office/drawing/2010/main" id="{56CA712B-A15A-4D0D-A03F-CBFA1F323928}"/>
              </a:ext>
            </a:extLst>
          </p:cNvPr>
          <p:cNvSpPr txBox="1"/>
          <p:nvPr>
            <p:custDataLst>
              <p:tags r:id="rId2"/>
            </p:custDataLst>
          </p:nvPr>
        </p:nvSpPr>
        <p:spPr>
          <a:xfrm flipH="false" flipV="false" rot="0">
            <a:off x="5778008" y="3717217"/>
            <a:ext cx="2480376" cy="308552"/>
          </a:xfrm>
          <a:ln cap="flat" w="25400">
            <a:solidFill>
              <a:schemeClr val="accent1">
                <a:shade val="50000"/>
              </a:schemeClr>
            </a:solidFill>
            <a:prstDash val="solid"/>
            <a:round/>
          </a:ln>
        </p:spPr>
        <p:txBody>
          <a:bodyPr anchor="ctr" bIns="47625" lIns="95250" rIns="95250" rtlCol="0" tIns="47625">
            <a:spAutoFit/>
          </a:bodyPr>
          <a:lstStyle/>
          <a:p>
            <a:pPr algn="ctr">
              <a:defRPr dirty="0" lang="en-US" sz="1400"/>
            </a:pPr>
            <a:r>
              <a:rPr dirty="0" lang="en-US"/>
              <a:t>-WITH YOLOv7</a:t>
            </a:r>
            <a:endParaRPr dirty="0" lang="en-US"/>
          </a:p>
        </p:txBody>
      </p:sp>
    </p:spTree>
    <p:extLst>
      <p:ext uri="{E5E74C73-3B7E-478B-B091-F737CC9ECE30}">
        <p14:creationId xmlns:p14="http://schemas.microsoft.com/office/powerpoint/2010/main" val="1709316758419"/>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a:extLst>
              <a:ext uri="{C8A4170F-DCD5-46E3-98BC-4CE2D0032030}">
                <a16:creationId xmlns:a16="http://schemas.microsoft.com/office/drawing/2010/main" id="{D4A8F576-6572-4704-9983-8BA3C07B6021}"/>
              </a:ext>
            </a:extLst>
          </p:cNvPr>
          <p:cNvSpPr txBox="1"/>
          <p:nvPr/>
        </p:nvSpPr>
        <p:spPr>
          <a:xfrm flipH="false" flipV="false" rot="0">
            <a:off x="1633223" y="247669"/>
            <a:ext cx="7191451" cy="4361307"/>
          </a:xfrm>
          <a:prstGeom prst="rect">
            <a:avLst/>
          </a:prstGeom>
        </p:spPr>
        <p:txBody>
          <a:bodyPr bIns="47625" lIns="95250" rIns="95250" rtlCol="0" tIns="47625">
            <a:noAutofit/>
          </a:bodyPr>
          <a:lstStyle/>
          <a:p>
            <a:pPr algn="l" rtl="false">
              <a:lnSpc>
                <a:spcPct val="100000"/>
              </a:lnSpc>
              <a:spcBef>
                <a:spcPts val="0"/>
              </a:spcBef>
              <a:spcAft>
                <a:spcPts val="0"/>
              </a:spcAft>
              <a:defRPr dirty="0" lang="en-US" sz="1400">
                <a:solidFill>
                  <a:schemeClr val="tx1"/>
                </a:solidFill>
                <a:latin typeface="Cabin"/>
              </a:defRPr>
            </a:pPr>
            <a:r>
              <a:rPr b="1" dirty="0" err="1" lang="en-US" sz="1800">
                <a:solidFill>
                  <a:schemeClr val="tx1"/>
                </a:solidFill>
                <a:latin typeface="Cabin"/>
              </a:rPr>
              <a:t>Hyperparameter</a:t>
            </a:r>
            <a:r>
              <a:rPr b="1" dirty="0" lang="en-US" sz="1800">
                <a:solidFill>
                  <a:schemeClr val="tx1"/>
                </a:solidFill>
                <a:latin typeface="Cabin"/>
              </a:rPr>
              <a:t> Optimization</a:t>
            </a:r>
            <a:r>
              <a:rPr dirty="0" lang="en-US" sz="1800">
                <a:solidFill>
                  <a:schemeClr val="tx1"/>
                </a:solidFill>
                <a:latin typeface="Cabin"/>
              </a:rPr>
              <a:t>:</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Experiment with different </a:t>
            </a:r>
            <a:r>
              <a:rPr dirty="0" err="1" lang="en-US" sz="1800">
                <a:solidFill>
                  <a:schemeClr val="tx1"/>
                </a:solidFill>
                <a:latin typeface="Cabin"/>
              </a:rPr>
              <a:t>hyperparameters</a:t>
            </a:r>
            <a:r>
              <a:rPr dirty="0" lang="en-US" sz="1800">
                <a:solidFill>
                  <a:schemeClr val="tx1"/>
                </a:solidFill>
                <a:latin typeface="Cabin"/>
              </a:rPr>
              <a:t> such as learning rate, batch size, optimizer settings, and regularization techniques to find the optimal configuration that maximizes model performance.</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Utilize techniques such as learning rate scheduling, early stopping, and model </a:t>
            </a:r>
            <a:r>
              <a:rPr dirty="0" err="1" lang="en-US" sz="1800">
                <a:solidFill>
                  <a:schemeClr val="tx1"/>
                </a:solidFill>
                <a:latin typeface="Cabin"/>
              </a:rPr>
              <a:t>checkpointing</a:t>
            </a:r>
            <a:r>
              <a:rPr dirty="0" lang="en-US" sz="1800">
                <a:solidFill>
                  <a:schemeClr val="tx1"/>
                </a:solidFill>
                <a:latin typeface="Cabin"/>
              </a:rPr>
              <a:t> to prevent </a:t>
            </a:r>
            <a:r>
              <a:rPr dirty="0" err="1" lang="en-US" sz="1800">
                <a:solidFill>
                  <a:schemeClr val="tx1"/>
                </a:solidFill>
                <a:latin typeface="Cabin"/>
              </a:rPr>
              <a:t>overfitting</a:t>
            </a:r>
            <a:r>
              <a:rPr dirty="0" lang="en-US" sz="1800">
                <a:solidFill>
                  <a:schemeClr val="tx1"/>
                </a:solidFill>
                <a:latin typeface="Cabin"/>
              </a:rPr>
              <a:t> and improve convergence</a:t>
            </a:r>
            <a:r>
              <a:rPr dirty="0" lang="en-US" sz="1400">
                <a:solidFill>
                  <a:schemeClr val="tx1"/>
                </a:solidFill>
                <a:latin typeface="Cabin"/>
              </a:rPr>
              <a:t>.</a:t>
            </a:r>
          </a:p>
          <a:p>
            <a:pPr algn="l" indent="0" rtl="false">
              <a:lnSpc>
                <a:spcPct val="100000"/>
              </a:lnSpc>
              <a:spcBef>
                <a:spcPts val="0"/>
              </a:spcBef>
              <a:spcAft>
                <a:spcPts val="0"/>
              </a:spcAft>
              <a:buNone/>
              <a:defRPr dirty="0" lang="en-US" sz="1400">
                <a:solidFill>
                  <a:schemeClr val="tx1"/>
                </a:solidFill>
                <a:latin typeface="Cabin"/>
              </a:defRPr>
            </a:pPr>
            <a:r>
              <a:rPr b="1" dirty="0" lang="en-US" sz="2000">
                <a:solidFill>
                  <a:schemeClr val="tx1"/>
                </a:solidFill>
                <a:latin typeface="Cabin"/>
              </a:rPr>
              <a:t/>
            </a:r>
          </a:p>
          <a:p>
            <a:pPr algn="l" rtl="false">
              <a:lnSpc>
                <a:spcPct val="100000"/>
              </a:lnSpc>
              <a:spcBef>
                <a:spcPts val="0"/>
              </a:spcBef>
              <a:spcAft>
                <a:spcPts val="0"/>
              </a:spcAft>
              <a:buChar char="•"/>
              <a:defRPr dirty="0" lang="en-US" sz="1400">
                <a:solidFill>
                  <a:schemeClr val="tx1"/>
                </a:solidFill>
                <a:latin typeface="Cabin"/>
              </a:defRPr>
            </a:pPr>
            <a:r>
              <a:rPr dirty="0" lang="en-US"/>
              <a:t/>
            </a:r>
            <a:endParaRPr dirty="0" lang="en-US"/>
          </a:p>
        </p:txBody>
      </p:sp>
      <p:pic>
        <p:nvPicPr>
          <p:cNvPr id="3" name="">
            <a:extLst>
              <a:ext uri="{D8C39A4E-65E7-47DE-B821-7B151CA91890}">
                <a16:creationId xmlns:a16="http://schemas.microsoft.com/office/drawing/2010/main" id="{25818E9A-71FB-4B4A-B604-8CDA0F56519E}"/>
              </a:ext>
            </a:extLst>
          </p:cNvPr>
          <p:cNvPicPr>
            <a:picLocks noChangeAspect="true"/>
          </p:cNvPicPr>
          <p:nvPr/>
        </p:nvPicPr>
        <p:blipFill>
          <a:blip r:embed="rId2"/>
          <a:stretch>
            <a:fillRect/>
          </a:stretch>
        </p:blipFill>
        <p:spPr>
          <a:xfrm flipH="false" flipV="false" rot="0">
            <a:off x="555936" y="1999011"/>
            <a:ext cx="4508335" cy="2254167"/>
          </a:xfrm>
          <a:prstGeom prst="rect">
            <a:avLst/>
          </a:prstGeom>
          <a:noFill/>
        </p:spPr>
      </p:pic>
      <p:pic>
        <p:nvPicPr>
          <p:cNvPr id="4" name="">
            <a:extLst>
              <a:ext uri="{1AE27E67-CD9F-41F7-B8EC-9C4230F7EF3F}">
                <a16:creationId xmlns:a16="http://schemas.microsoft.com/office/drawing/2010/main" id="{9EE2BE26-D432-4A67-8674-9308660F1EA7}"/>
              </a:ext>
            </a:extLst>
          </p:cNvPr>
          <p:cNvPicPr>
            <a:picLocks noChangeAspect="true"/>
          </p:cNvPicPr>
          <p:nvPr/>
        </p:nvPicPr>
        <p:blipFill>
          <a:blip r:embed="rId3"/>
          <a:stretch>
            <a:fillRect/>
          </a:stretch>
        </p:blipFill>
        <p:spPr>
          <a:xfrm flipH="false" flipV="false" rot="0">
            <a:off x="4011663" y="4378404"/>
            <a:ext cx="4543053" cy="2271531"/>
          </a:xfrm>
          <a:prstGeom prst="rect">
            <a:avLst/>
          </a:prstGeom>
          <a:noFill/>
        </p:spPr>
      </p:pic>
    </p:spTree>
    <p:extLst>
      <p:ext uri="{A486580B-BA6B-4178-A668-ECB0710755AD}">
        <p14:creationId xmlns:p14="http://schemas.microsoft.com/office/powerpoint/2010/main" val="1709316758438"/>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a:extLst>
              <a:ext uri="{80AD0BEE-2B96-4BBD-B9DC-1C3727852560}">
                <a16:creationId xmlns:a16="http://schemas.microsoft.com/office/drawing/2010/main" id="{ABB1AB0D-D2E0-4AE8-839D-73BAD1353764}"/>
              </a:ext>
            </a:extLst>
          </p:cNvPr>
          <p:cNvSpPr txBox="1"/>
          <p:nvPr/>
        </p:nvSpPr>
        <p:spPr>
          <a:xfrm flipH="false" flipV="false" rot="0">
            <a:off x="1547260" y="278977"/>
            <a:ext cx="7596740" cy="4787912"/>
          </a:xfrm>
          <a:prstGeom prst="rect">
            <a:avLst/>
          </a:prstGeom>
        </p:spPr>
        <p:txBody>
          <a:bodyPr bIns="47625" lIns="95250" rIns="95250" rtlCol="0" tIns="47625">
            <a:noAutofit/>
          </a:bodyPr>
          <a:lstStyle/>
          <a:p>
            <a:pPr algn="l" rtl="false">
              <a:lnSpc>
                <a:spcPct val="100000"/>
              </a:lnSpc>
              <a:spcBef>
                <a:spcPts val="0"/>
              </a:spcBef>
              <a:spcAft>
                <a:spcPts val="0"/>
              </a:spcAft>
              <a:defRPr dirty="0" lang="en-US" sz="1400">
                <a:solidFill>
                  <a:schemeClr val="tx1"/>
                </a:solidFill>
                <a:latin typeface="Cabin"/>
              </a:defRPr>
            </a:pPr>
            <a:r>
              <a:rPr b="1" dirty="0" lang="en-US" sz="2000">
                <a:solidFill>
                  <a:schemeClr val="tx1"/>
                </a:solidFill>
                <a:latin typeface="Cabin"/>
              </a:rPr>
              <a:t>Real-World Applications</a:t>
            </a:r>
            <a:r>
              <a:rPr dirty="0" lang="en-US" sz="2000">
                <a:solidFill>
                  <a:schemeClr val="tx1"/>
                </a:solidFill>
                <a:latin typeface="Cabin"/>
              </a:rPr>
              <a:t>:</a:t>
            </a:r>
          </a:p>
          <a:p>
            <a:pPr algn="l" rtl="false">
              <a:lnSpc>
                <a:spcPct val="100000"/>
              </a:lnSpc>
              <a:spcBef>
                <a:spcPts val="0"/>
              </a:spcBef>
              <a:spcAft>
                <a:spcPts val="0"/>
              </a:spcAft>
              <a:defRPr dirty="0" lang="en-US" sz="1400">
                <a:solidFill>
                  <a:schemeClr val="tx1"/>
                </a:solidFill>
                <a:latin typeface="Cabin"/>
              </a:defRPr>
            </a:pPr>
            <a:r>
              <a:rPr b="1" dirty="0" lang="en-US" sz="1800">
                <a:solidFill>
                  <a:schemeClr val="tx1"/>
                </a:solidFill>
                <a:latin typeface="Cabin"/>
              </a:rPr>
              <a:t>Autonomous Driving</a:t>
            </a:r>
            <a:r>
              <a:rPr dirty="0" lang="en-US" sz="1800">
                <a:solidFill>
                  <a:schemeClr val="tx1"/>
                </a:solidFill>
                <a:latin typeface="Cabin"/>
              </a:rPr>
              <a:t>:</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YOLOv7 is utilized in autonomous vehicles for real-time object detection, enabling vehicles to identify pedestrians, vehicles, cyclists, and other objects in their surroundings. It plays a critical role in ensuring the safety and efficiency of autonomous driving systems by providing accurate and timely information about the environment.</a:t>
            </a:r>
          </a:p>
          <a:p>
            <a:pPr algn="l" rtl="false">
              <a:lnSpc>
                <a:spcPct val="100000"/>
              </a:lnSpc>
              <a:spcBef>
                <a:spcPts val="0"/>
              </a:spcBef>
              <a:spcAft>
                <a:spcPts val="0"/>
              </a:spcAft>
              <a:defRPr dirty="0" lang="en-US" sz="1400">
                <a:solidFill>
                  <a:schemeClr val="tx1"/>
                </a:solidFill>
                <a:latin typeface="Cabin"/>
              </a:defRPr>
            </a:pPr>
            <a:r>
              <a:rPr b="1" dirty="0" lang="en-US" sz="1800">
                <a:solidFill>
                  <a:schemeClr val="tx1"/>
                </a:solidFill>
                <a:latin typeface="Cabin"/>
              </a:rPr>
              <a:t>Surveillance Systems</a:t>
            </a:r>
            <a:r>
              <a:rPr dirty="0" lang="en-US" sz="1800">
                <a:solidFill>
                  <a:schemeClr val="tx1"/>
                </a:solidFill>
                <a:latin typeface="Cabin"/>
              </a:rPr>
              <a:t>:</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YOLOv7 is employed in surveillance cameras and security systems for detecting and tracking objects of interest, such as intruders, suspicious activities, and vehicles. It enables continuous monitoring of large areas and facilitates prompt responses to security threats.</a:t>
            </a:r>
          </a:p>
          <a:p>
            <a:pPr algn="l" indent="0" rtl="false">
              <a:lnSpc>
                <a:spcPct val="100000"/>
              </a:lnSpc>
              <a:spcBef>
                <a:spcPts val="0"/>
              </a:spcBef>
              <a:spcAft>
                <a:spcPts val="0"/>
              </a:spcAft>
              <a:buNone/>
              <a:defRPr dirty="0" lang="en-US" sz="1400">
                <a:solidFill>
                  <a:schemeClr val="tx1"/>
                </a:solidFill>
                <a:latin typeface="Cabin"/>
              </a:defRPr>
            </a:pPr>
            <a:r>
              <a:rPr b="1" dirty="0" lang="en-US" sz="1800">
                <a:solidFill>
                  <a:schemeClr val="tx1"/>
                </a:solidFill>
                <a:latin typeface="Cabin"/>
              </a:rPr>
              <a:t>Medical Imaging</a:t>
            </a:r>
            <a:r>
              <a:rPr dirty="0" lang="en-US" sz="1800">
                <a:solidFill>
                  <a:schemeClr val="tx1"/>
                </a:solidFill>
                <a:latin typeface="Cabin"/>
              </a:rPr>
              <a:t>:</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YOLOv7 is applied in medical imaging for tasks such as tumor detection, organ segmentation, and anomaly detection. It assists radiologists and healthcare professionals in analyzing medical images more efficiently and accurately, leading to improved diagnosis and treatment planning.</a:t>
            </a:r>
          </a:p>
          <a:p>
            <a:pPr algn="l" indent="0" marL="0" rtl="false">
              <a:lnSpc>
                <a:spcPct val="100000"/>
              </a:lnSpc>
              <a:spcBef>
                <a:spcPts val="0"/>
              </a:spcBef>
              <a:spcAft>
                <a:spcPts val="0"/>
              </a:spcAft>
              <a:buFont typeface="Wingdings"/>
              <a:buNone/>
              <a:defRPr dirty="0" lang="en-US" sz="1400">
                <a:solidFill>
                  <a:schemeClr val="tx1"/>
                </a:solidFill>
                <a:latin typeface="Cabin"/>
              </a:defRPr>
            </a:pPr>
            <a:r>
              <a:rPr b="1" dirty="0" lang="en-US" sz="1800">
                <a:solidFill>
                  <a:schemeClr val="tx1"/>
                </a:solidFill>
                <a:latin typeface="Cabin"/>
              </a:rPr>
              <a:t>Industrial Automation</a:t>
            </a:r>
            <a:r>
              <a:rPr dirty="0" lang="en-US" sz="1800">
                <a:solidFill>
                  <a:schemeClr val="tx1"/>
                </a:solidFill>
                <a:latin typeface="Cabin"/>
              </a:rPr>
              <a:t>:</a:t>
            </a:r>
          </a:p>
          <a:p>
            <a:pPr algn="l" indent="-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YOLOv7 is employed in industrial automation and robotics for object detection and localization tasks in manufacturing, logistics, and warehouse management. It enables robots and automated systems to identify and manipulate objects, navigate environments, and perform tasks autonomously</a:t>
            </a:r>
            <a:r>
              <a:rPr dirty="0" lang="en-US" sz="1800">
                <a:solidFill>
                  <a:schemeClr val="tx1"/>
                </a:solidFill>
                <a:latin typeface="Cabin"/>
              </a:rPr>
              <a:t>.</a:t>
            </a:r>
            <a:endParaRPr dirty="0" lang="en-US" sz="1800">
              <a:solidFill>
                <a:schemeClr val="tx1"/>
              </a:solidFill>
              <a:latin typeface="Cabin"/>
            </a:endParaRPr>
          </a:p>
        </p:txBody>
      </p:sp>
    </p:spTree>
    <p:extLst>
      <p:ext uri="{6693687F-3902-4DCE-AB0F-6416D4EB338E}">
        <p14:creationId xmlns:p14="http://schemas.microsoft.com/office/powerpoint/2010/main" val="1709316758440"/>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a:extLst>
              <a:ext uri="{1E8D833A-805A-4D1E-9273-2E476665EB5F}">
                <a16:creationId xmlns:a16="http://schemas.microsoft.com/office/drawing/2010/main" id="{6B29CFE3-6011-42B1-8690-15843C58E23A}"/>
              </a:ext>
            </a:extLst>
          </p:cNvPr>
          <p:cNvSpPr txBox="1"/>
          <p:nvPr/>
        </p:nvSpPr>
        <p:spPr>
          <a:xfrm flipH="false" flipV="false" rot="0">
            <a:off x="1588760" y="52063"/>
            <a:ext cx="7369292" cy="5339505"/>
          </a:xfrm>
          <a:prstGeom prst="rect">
            <a:avLst/>
          </a:prstGeom>
        </p:spPr>
        <p:txBody>
          <a:bodyPr bIns="47625" lIns="95250" rIns="95250" rtlCol="0" tIns="47625">
            <a:noAutofit/>
          </a:bodyPr>
          <a:lstStyle/>
          <a:p>
            <a:pPr algn="l" rtl="false">
              <a:lnSpc>
                <a:spcPct val="100000"/>
              </a:lnSpc>
              <a:spcBef>
                <a:spcPts val="0"/>
              </a:spcBef>
              <a:spcAft>
                <a:spcPts val="0"/>
              </a:spcAft>
              <a:defRPr dirty="0" lang="en-US" sz="1400">
                <a:solidFill>
                  <a:schemeClr val="tx1"/>
                </a:solidFill>
                <a:latin typeface="Cabin"/>
              </a:defRPr>
            </a:pPr>
            <a:r>
              <a:rPr b="1" dirty="0" lang="en-US" sz="1400">
                <a:solidFill>
                  <a:schemeClr val="tx1"/>
                </a:solidFill>
                <a:latin typeface="Cabin"/>
              </a:rPr>
              <a:t/>
            </a:r>
          </a:p>
          <a:p>
            <a:pPr algn="l" rtl="false">
              <a:lnSpc>
                <a:spcPct val="100000"/>
              </a:lnSpc>
              <a:spcBef>
                <a:spcPts val="0"/>
              </a:spcBef>
              <a:spcAft>
                <a:spcPts val="0"/>
              </a:spcAft>
              <a:defRPr dirty="0" lang="en-US" sz="1400">
                <a:solidFill>
                  <a:schemeClr val="tx1"/>
                </a:solidFill>
                <a:latin typeface="Cabin"/>
              </a:defRPr>
            </a:pPr>
            <a:r>
              <a:rPr b="1" dirty="0" lang="en-US" sz="1800">
                <a:solidFill>
                  <a:schemeClr val="tx1"/>
                </a:solidFill>
                <a:latin typeface="Cabin"/>
              </a:rPr>
              <a:t>Traffic Management and Smart Cities</a:t>
            </a:r>
            <a:r>
              <a:rPr dirty="0" lang="en-US" sz="1800">
                <a:solidFill>
                  <a:schemeClr val="tx1"/>
                </a:solidFill>
                <a:latin typeface="Cabin"/>
              </a:rPr>
              <a:t>:</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YOLOv7 is utilized in smart city initiatives and traffic management systems for monitoring traffic flow, detecting accidents, and enforcing traffic regulations. It helps optimize transportation networks, improve road safety, and reduce congestion in urban areas.</a:t>
            </a:r>
          </a:p>
          <a:p>
            <a:pPr algn="l" rtl="false">
              <a:lnSpc>
                <a:spcPct val="100000"/>
              </a:lnSpc>
              <a:spcBef>
                <a:spcPts val="0"/>
              </a:spcBef>
              <a:spcAft>
                <a:spcPts val="0"/>
              </a:spcAft>
              <a:defRPr dirty="0" lang="en-US" sz="1400">
                <a:solidFill>
                  <a:schemeClr val="tx1"/>
                </a:solidFill>
                <a:latin typeface="Cabin"/>
              </a:defRPr>
            </a:pPr>
            <a:r>
              <a:rPr b="1" dirty="0" lang="en-US" sz="1800">
                <a:solidFill>
                  <a:schemeClr val="tx1"/>
                </a:solidFill>
                <a:latin typeface="Cabin"/>
              </a:rPr>
              <a:t>Environmental Monitoring and Conservation</a:t>
            </a:r>
            <a:r>
              <a:rPr dirty="0" lang="en-US" sz="1800">
                <a:solidFill>
                  <a:schemeClr val="tx1"/>
                </a:solidFill>
                <a:latin typeface="Cabin"/>
              </a:rPr>
              <a:t>:</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In environmental monitoring and conservation efforts, YOLOv7 aids in identifying and tracking wildlife, monitoring biodiversity, and detecting illegal activities such as poaching and deforestation. It supports conservationists and environmental agencies in protecting endangered species and preserving natural habitats</a:t>
            </a:r>
            <a:r>
              <a:rPr dirty="0" lang="en-US" sz="1400">
                <a:solidFill>
                  <a:schemeClr val="tx1"/>
                </a:solidFill>
                <a:latin typeface="Cabin"/>
              </a:rPr>
              <a:t>.</a:t>
            </a:r>
          </a:p>
          <a:p>
            <a:pPr algn="l" indent="0" marL="0" rtl="false">
              <a:lnSpc>
                <a:spcPct val="100000"/>
              </a:lnSpc>
              <a:spcBef>
                <a:spcPts val="0"/>
              </a:spcBef>
              <a:spcAft>
                <a:spcPts val="0"/>
              </a:spcAft>
              <a:buFont typeface="Wingdings"/>
              <a:buNone/>
              <a:defRPr dirty="0" lang="en-US" sz="1400">
                <a:solidFill>
                  <a:schemeClr val="tx1"/>
                </a:solidFill>
                <a:latin typeface="Cabin"/>
              </a:defRPr>
            </a:pPr>
            <a:r>
              <a:rPr b="1" dirty="0" lang="en-US" sz="2000">
                <a:solidFill>
                  <a:schemeClr val="tx1"/>
                </a:solidFill>
                <a:latin typeface="Cabin"/>
              </a:rPr>
              <a:t>Conclusion:</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I</a:t>
            </a:r>
            <a:r>
              <a:rPr dirty="0" lang="en-US" sz="1800">
                <a:solidFill>
                  <a:schemeClr val="tx1"/>
                </a:solidFill>
                <a:latin typeface="Cabin"/>
              </a:rPr>
              <a:t>n conclusion, YOLOv7 stands as a testament to the relentless pursuit of excellence in computer vision, offering unprecedented speed, accuracy, and versatility in object detection. As we look ahead, let us embrace the opportunities presented by YOLOv7 to push the boundaries of what is possible in the realm of object detection and continue advancing the field for the betterment of society.</a:t>
            </a:r>
            <a:endParaRPr dirty="0" lang="en-US" sz="1800">
              <a:solidFill>
                <a:schemeClr val="tx1"/>
              </a:solidFill>
              <a:latin typeface="Cabin"/>
            </a:endParaRPr>
          </a:p>
        </p:txBody>
      </p:sp>
      <p:sp>
        <p:nvSpPr>
          <p:cNvPr id="3" name="">
            <a:extLst>
              <a:ext uri="{26FC820C-38D4-4674-8462-4649FFC14F8F}">
                <a16:creationId xmlns:a16="http://schemas.microsoft.com/office/drawing/2010/main" id="{3A33F1C7-7154-4B0C-93D4-E9860120066F}"/>
              </a:ext>
            </a:extLst>
          </p:cNvPr>
          <p:cNvSpPr txBox="1"/>
          <p:nvPr/>
        </p:nvSpPr>
        <p:spPr>
          <a:xfrm flipH="false" flipV="true" rot="0">
            <a:off x="-3227384" y="4891744"/>
            <a:ext cx="2481977" cy="0"/>
          </a:xfrm>
          <a:prstGeom prst="rect">
            <a:avLst/>
          </a:prstGeom>
        </p:spPr>
        <p:txBody>
          <a:bodyPr bIns="47625" lIns="95250" rIns="95250" rot="10800000" rtlCol="0" tIns="47625">
            <a:noAutofit/>
          </a:bodyPr>
          <a:lstStyle/>
          <a:p>
            <a:pPr>
              <a:defRPr dirty="0" lang="en-US" sz="1400"/>
            </a:pPr>
            <a:r>
              <a:rPr dirty="0" lang="en-US" sz="1400">
                <a:solidFill>
                  <a:schemeClr val="tx1"/>
                </a:solidFill>
                <a:latin typeface="Cabin"/>
              </a:rPr>
              <a:t/>
            </a:r>
            <a:endParaRPr dirty="0" lang="en-US" sz="1400">
              <a:solidFill>
                <a:schemeClr val="tx1"/>
              </a:solidFill>
              <a:latin typeface="Cabin"/>
            </a:endParaRPr>
          </a:p>
        </p:txBody>
      </p:sp>
    </p:spTree>
    <p:extLst>
      <p:ext uri="{5B5D1D75-CE5A-46CB-B50A-42EC16A73CB1}">
        <p14:creationId xmlns:p14="http://schemas.microsoft.com/office/powerpoint/2010/main" val="1709316758442"/>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a:extLst>
              <a:ext uri="{1F909CF6-CED2-4E03-8665-3A8473248F3D}">
                <a16:creationId xmlns:a16="http://schemas.microsoft.com/office/drawing/2010/main" id="{E1E0B8DF-B8F1-4B53-8947-73DFBFFA42BE}"/>
              </a:ext>
            </a:extLst>
          </p:cNvPr>
          <p:cNvSpPr txBox="1"/>
          <p:nvPr/>
        </p:nvSpPr>
        <p:spPr>
          <a:xfrm flipH="false" flipV="false" rot="0">
            <a:off x="2952378" y="1709880"/>
            <a:ext cx="3415646" cy="736053"/>
          </a:xfrm>
          <a:prstGeom prst="rect">
            <a:avLst/>
          </a:prstGeom>
        </p:spPr>
        <p:txBody>
          <a:bodyPr bIns="47625" lIns="95250" rIns="95250" rtlCol="0" tIns="47625">
            <a:noAutofit/>
          </a:bodyPr>
          <a:lstStyle/>
          <a:p>
            <a:pPr>
              <a:defRPr dirty="0" lang="en-US" sz="1400"/>
            </a:pPr>
            <a:r>
              <a:rPr b="1" dirty="0" err="1" lang="en-US" sz="4000">
                <a:solidFill>
                  <a:schemeClr val="tx1"/>
                </a:solidFill>
                <a:latin typeface="Cabin"/>
              </a:rPr>
              <a:t>ThankYou</a:t>
            </a:r>
            <a:r>
              <a:rPr b="1" dirty="0" lang="en-US" sz="4000">
                <a:solidFill>
                  <a:schemeClr val="tx1"/>
                </a:solidFill>
                <a:latin typeface="Cabin"/>
              </a:rPr>
              <a:t>: </a:t>
            </a:r>
          </a:p>
          <a:p>
            <a:pPr>
              <a:defRPr dirty="0" lang="en-US" sz="1400"/>
            </a:pPr>
            <a:r>
              <a:rPr b="1" dirty="0" lang="en-US" sz="4000">
                <a:solidFill>
                  <a:schemeClr val="tx1"/>
                </a:solidFill>
                <a:latin typeface="Cabin"/>
              </a:rPr>
              <a:t/>
            </a:r>
            <a:endParaRPr b="1" dirty="0" lang="en-US" sz="4000">
              <a:solidFill>
                <a:schemeClr val="tx1"/>
              </a:solidFill>
              <a:latin typeface="Cabin"/>
            </a:endParaRPr>
          </a:p>
        </p:txBody>
      </p:sp>
      <p:sp>
        <p:nvSpPr>
          <p:cNvPr id="3" name="">
            <a:extLst>
              <a:ext uri="{6F25A48A-2115-4D97-B37D-9250F5249D17}">
                <a16:creationId xmlns:a16="http://schemas.microsoft.com/office/drawing/2010/main" id="{4CC338BA-E2FF-4A63-A409-2AF429799B88}"/>
              </a:ext>
            </a:extLst>
          </p:cNvPr>
          <p:cNvSpPr txBox="1"/>
          <p:nvPr/>
        </p:nvSpPr>
        <p:spPr>
          <a:xfrm flipH="false" flipV="false" rot="0">
            <a:off x="4231024" y="2784690"/>
            <a:ext cx="1905000" cy="1466516"/>
          </a:xfrm>
          <a:prstGeom prst="rect">
            <a:avLst/>
          </a:prstGeom>
        </p:spPr>
        <p:txBody>
          <a:bodyPr bIns="47625" lIns="95250" rIns="95250" rtlCol="0" tIns="47625">
            <a:noAutofit/>
          </a:bodyPr>
          <a:lstStyle/>
          <a:p>
            <a:pPr>
              <a:defRPr dirty="0" lang="en-US" sz="1400"/>
            </a:pPr>
            <a:r>
              <a:rPr dirty="0" lang="en-US" sz="1800">
                <a:solidFill>
                  <a:schemeClr val="tx1"/>
                </a:solidFill>
                <a:latin typeface="Cabin"/>
              </a:rPr>
              <a:t>-BY:</a:t>
            </a:r>
          </a:p>
          <a:p>
            <a:pPr>
              <a:defRPr dirty="0" lang="en-US" sz="1400"/>
            </a:pPr>
            <a:r>
              <a:rPr dirty="0" lang="en-US" sz="1800">
                <a:solidFill>
                  <a:schemeClr val="tx1"/>
                </a:solidFill>
                <a:latin typeface="Cabin"/>
              </a:rPr>
              <a:t>      Akshay.</a:t>
            </a:r>
          </a:p>
          <a:p>
            <a:pPr>
              <a:defRPr dirty="0" lang="en-US" sz="1400"/>
            </a:pPr>
            <a:r>
              <a:rPr dirty="0" lang="en-US" sz="1800">
                <a:solidFill>
                  <a:schemeClr val="tx1"/>
                </a:solidFill>
                <a:latin typeface="Cabin"/>
              </a:rPr>
              <a:t>      </a:t>
            </a:r>
            <a:r>
              <a:rPr dirty="0" err="1" lang="en-US" sz="1800">
                <a:solidFill>
                  <a:schemeClr val="tx1"/>
                </a:solidFill>
                <a:latin typeface="Cabin"/>
              </a:rPr>
              <a:t>Adithya.</a:t>
            </a:r>
          </a:p>
          <a:p>
            <a:pPr>
              <a:defRPr dirty="0" lang="en-US" sz="1400"/>
            </a:pPr>
            <a:r>
              <a:rPr dirty="0" lang="en-US" sz="1800">
                <a:solidFill>
                  <a:schemeClr val="tx1"/>
                </a:solidFill>
                <a:latin typeface="Cabin"/>
              </a:rPr>
              <a:t>      Akhil.</a:t>
            </a:r>
          </a:p>
          <a:p>
            <a:pPr>
              <a:defRPr dirty="0" lang="en-US" sz="1400"/>
            </a:pPr>
            <a:r>
              <a:rPr dirty="0" lang="en-US" sz="1800">
                <a:solidFill>
                  <a:schemeClr val="tx1"/>
                </a:solidFill>
                <a:latin typeface="Cabin"/>
              </a:rPr>
              <a:t>      </a:t>
            </a:r>
            <a:r>
              <a:rPr dirty="0" err="1" lang="en-US" sz="1800">
                <a:solidFill>
                  <a:schemeClr val="tx1"/>
                </a:solidFill>
                <a:latin typeface="Cabin"/>
              </a:rPr>
              <a:t>AbdulRazaq.</a:t>
            </a:r>
          </a:p>
          <a:p>
            <a:pPr>
              <a:defRPr dirty="0" lang="en-US" sz="1400"/>
            </a:pPr>
            <a:r>
              <a:rPr dirty="0" lang="en-US" sz="1800">
                <a:solidFill>
                  <a:schemeClr val="tx1"/>
                </a:solidFill>
                <a:latin typeface="Cabin"/>
              </a:rPr>
              <a:t>      Godwin.</a:t>
            </a:r>
            <a:endParaRPr dirty="0" lang="en-US" sz="1800">
              <a:solidFill>
                <a:schemeClr val="tx1"/>
              </a:solidFill>
              <a:latin typeface="Cabin"/>
            </a:endParaRPr>
          </a:p>
        </p:txBody>
      </p:sp>
    </p:spTree>
    <p:extLst>
      <p:ext uri="{D679AF30-F98C-4482-B25E-2F7E858C29FD}">
        <p14:creationId xmlns:p14="http://schemas.microsoft.com/office/powerpoint/2010/main" val="1709316758444"/>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a:extLst>
              <a:ext uri="{E031DD9C-1C8C-4352-8BA4-FAC4ADF2338B}">
                <a16:creationId xmlns:a16="http://schemas.microsoft.com/office/drawing/2010/main" id="{C0B847F1-54AC-4F7B-BD63-3853BBC8C8CE}"/>
              </a:ext>
            </a:extLst>
          </p:cNvPr>
          <p:cNvSpPr>
            <a:spLocks noGrp="true"/>
          </p:cNvSpPr>
          <p:nvPr>
            <p:ph type="title"/>
          </p:nvPr>
        </p:nvSpPr>
        <p:spPr>
          <a:xfrm rot="0">
            <a:off x="222732" y="575205"/>
            <a:ext cx="7063814" cy="957007"/>
          </a:xfrm>
        </p:spPr>
        <p:txBody>
          <a:bodyPr rtlCol="0"/>
          <a:lstStyle/>
          <a:p>
            <a:pPr/>
            <a:r>
              <a:rPr b="1" dirty="0" lang="en-US">
                <a:latin typeface="Söhne"/>
              </a:rPr>
              <a:t>Introduction to Object Detection:</a:t>
            </a:r>
            <a:endParaRPr b="1" dirty="0" lang="en-US">
              <a:latin typeface="Söhne"/>
            </a:endParaRPr>
          </a:p>
        </p:txBody>
      </p:sp>
      <p:sp>
        <p:nvSpPr>
          <p:cNvPr id="3" name="Content Placeholder 2">
            <a:extLst>
              <a:ext uri="{F688F99C-5C09-42AA-9B13-3F011A908FB4}">
                <a16:creationId xmlns:a16="http://schemas.microsoft.com/office/drawing/2010/main" id="{E98FF848-09F4-4444-976D-357BADEDC213}"/>
              </a:ext>
            </a:extLst>
          </p:cNvPr>
          <p:cNvSpPr>
            <a:spLocks noGrp="true"/>
          </p:cNvSpPr>
          <p:nvPr>
            <p:ph idx="1"/>
          </p:nvPr>
        </p:nvSpPr>
        <p:spPr>
          <a:xfrm rot="0">
            <a:off x="1425597" y="2299401"/>
            <a:ext cx="7153200" cy="4432300"/>
          </a:xfrm>
        </p:spPr>
        <p:txBody>
          <a:bodyPr rtlCol="0"/>
          <a:lstStyle/>
          <a:p>
            <a:pPr>
              <a:buFont typeface="Wingdings"/>
              <a:buChar char=""/>
            </a:pPr>
            <a:r>
              <a:rPr dirty="0" lang="en-US">
                <a:latin typeface="Söhne"/>
              </a:rPr>
              <a:t>Object detection is a computer vision task that involves identifying and locating objects of interest within an image or video. It goes beyond simple image classification by not only categorizing objects but also providing information about their spatial locations.</a:t>
            </a:r>
          </a:p>
          <a:p>
            <a:pPr>
              <a:buFont typeface="Wingdings"/>
              <a:buChar char=""/>
            </a:pPr>
            <a:r>
              <a:rPr dirty="0" lang="en-US">
                <a:latin typeface="Söhne"/>
              </a:rPr>
              <a:t>Object detection is crucial in various computer vision applications because it enables machines to understand and interact with the visual world more intelligently. By accurately detecting and localizing objects, machines can perform tasks such as autonomous driving, surveillance, robotics, augmented reality, and medical imaging.</a:t>
            </a:r>
            <a:endParaRPr dirty="0" lang="en-US">
              <a:latin typeface="Söhne"/>
            </a:endParaRPr>
          </a:p>
        </p:txBody>
      </p:sp>
    </p:spTree>
    <p:extLst>
      <p:ext uri="{69AA56E8-BC1A-4548-98A9-F6DC15CEB810}">
        <p14:creationId xmlns:p14="http://schemas.microsoft.com/office/powerpoint/2010/main" val="1709316758422"/>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a:extLst>
              <a:ext uri="{7EF706F0-08CF-4D9E-8145-D8FA8F034165}">
                <a16:creationId xmlns:a16="http://schemas.microsoft.com/office/drawing/2010/main" id="{601F6924-D39D-42F6-ADE0-7D4839CF43B8}"/>
              </a:ext>
            </a:extLst>
          </p:cNvPr>
          <p:cNvSpPr>
            <a:spLocks noGrp="true"/>
          </p:cNvSpPr>
          <p:nvPr>
            <p:ph type="title"/>
          </p:nvPr>
        </p:nvSpPr>
        <p:spPr>
          <a:xfrm flipV="true" rot="0">
            <a:off x="658082" y="848648"/>
            <a:ext cx="7816272" cy="0"/>
          </a:xfrm>
          <a:prstGeom prst="rect">
            <a:avLst/>
          </a:prstGeom>
        </p:spPr>
        <p:txBody>
          <a:bodyPr rot="10800000" rtlCol="0"/>
          <a:lstStyle/>
          <a:p>
            <a:pPr/>
            <a:r>
              <a:rPr dirty="0" lang="en-US"/>
              <a:t>.</a:t>
            </a:r>
            <a:endParaRPr dirty="0" lang="en-US"/>
          </a:p>
        </p:txBody>
      </p:sp>
      <p:sp>
        <p:nvSpPr>
          <p:cNvPr id="3" name="Content Placeholder 2">
            <a:extLst>
              <a:ext uri="{962159E2-7BD3-41DD-9BF1-0C402A7F05F1}">
                <a16:creationId xmlns:a16="http://schemas.microsoft.com/office/drawing/2010/main" id="{AFB6553C-02B7-40AD-9727-49892B365B38}"/>
              </a:ext>
            </a:extLst>
          </p:cNvPr>
          <p:cNvSpPr>
            <a:spLocks noGrp="true"/>
          </p:cNvSpPr>
          <p:nvPr>
            <p:ph type="subTitle"/>
          </p:nvPr>
        </p:nvSpPr>
        <p:spPr>
          <a:xfrm rot="0">
            <a:off x="1344225" y="237115"/>
            <a:ext cx="7799775" cy="8214036"/>
          </a:xfrm>
          <a:prstGeom prst="rect">
            <a:avLst/>
          </a:prstGeom>
        </p:spPr>
        <p:txBody>
          <a:bodyPr rtlCol="0">
            <a:normAutofit fontScale="100000" lnSpcReduction="0"/>
          </a:bodyPr>
          <a:lstStyle/>
          <a:p>
            <a:pPr>
              <a:buFont typeface="Wingdings"/>
              <a:buChar char=""/>
            </a:pPr>
            <a:r>
              <a:rPr dirty="0" i="1" lang="en-US">
                <a:latin typeface="Söhne"/>
              </a:rPr>
              <a:t>Object Detection</a:t>
            </a:r>
            <a:r>
              <a:rPr dirty="0" lang="en-US">
                <a:latin typeface="Söhne"/>
              </a:rPr>
              <a:t>: Object detection involves identifying and localizing multiple objects within an image or video. It not only determines the presence of objects but also provides bounding boxes around them, indicating their spatial locations within the scene.</a:t>
            </a:r>
          </a:p>
          <a:p>
            <a:pPr>
              <a:buFont typeface="Wingdings"/>
              <a:buChar char=""/>
            </a:pPr>
            <a:r>
              <a:rPr dirty="0" i="1" lang="en-US">
                <a:latin typeface="Söhne"/>
              </a:rPr>
              <a:t>Classification</a:t>
            </a:r>
            <a:r>
              <a:rPr dirty="0" lang="en-US">
                <a:latin typeface="Söhne"/>
              </a:rPr>
              <a:t>: Image classification is a task where the goal is to assign a label or category to an entire image. It determines what is present in the image but does not provide information about the location of objects within the image.</a:t>
            </a:r>
          </a:p>
          <a:p>
            <a:pPr>
              <a:buFont typeface="Wingdings"/>
              <a:buChar char=""/>
            </a:pPr>
            <a:r>
              <a:rPr dirty="0" i="1" lang="en-US">
                <a:latin typeface="Söhne"/>
              </a:rPr>
              <a:t>Localization</a:t>
            </a:r>
            <a:r>
              <a:rPr dirty="0" lang="en-US">
                <a:latin typeface="Söhne"/>
              </a:rPr>
              <a:t>: Object localization is a task that involves identifying the location of a single object within an image. It provides information about the spatial extent of the object but does not necessarily detect multiple objects within the image.</a:t>
            </a:r>
          </a:p>
          <a:p>
            <a:pPr indent="-342900" marL="342900">
              <a:buFont typeface="Source Sans Pro"/>
              <a:buChar char="✈"/>
            </a:pPr>
            <a:r>
              <a:rPr b="1" dirty="0" lang="en-US">
                <a:latin typeface="Söhne"/>
              </a:rPr>
              <a:t>Examples of Real-World Applications of Object Detection</a:t>
            </a:r>
            <a:r>
              <a:rPr dirty="0" lang="en-US">
                <a:latin typeface="Söhne"/>
              </a:rPr>
              <a:t>:</a:t>
            </a:r>
          </a:p>
          <a:p>
            <a:pPr>
              <a:buFont typeface="Wingdings"/>
              <a:buChar char=""/>
            </a:pPr>
            <a:r>
              <a:rPr dirty="0" i="1" lang="en-US">
                <a:latin typeface="Söhne"/>
              </a:rPr>
              <a:t>Autonomous Driving</a:t>
            </a:r>
            <a:r>
              <a:rPr dirty="0" lang="en-US">
                <a:latin typeface="Söhne"/>
              </a:rPr>
              <a:t>: Object detection is used in autonomous vehicles to detect and classify various objects such as pedestrians, vehicles, and traffic signs to make real-time driving decisions.</a:t>
            </a:r>
          </a:p>
          <a:p>
            <a:pPr>
              <a:buFont typeface="Wingdings"/>
              <a:buChar char=""/>
            </a:pPr>
            <a:r>
              <a:rPr dirty="0" i="1" lang="en-US">
                <a:latin typeface="Söhne"/>
              </a:rPr>
              <a:t>Surveillance Systems</a:t>
            </a:r>
            <a:r>
              <a:rPr dirty="0" lang="en-US">
                <a:latin typeface="Söhne"/>
              </a:rPr>
              <a:t>: Object detection is employed in surveillance cameras to detect and track intruders, suspicious activities, or objects of interest in monitored areas.</a:t>
            </a:r>
          </a:p>
          <a:p>
            <a:pPr>
              <a:buFont typeface="Wingdings"/>
              <a:buChar char=""/>
            </a:pPr>
            <a:r>
              <a:rPr dirty="0" lang="en-US"/>
              <a:t/>
            </a:r>
            <a:endParaRPr dirty="0" lang="en-US"/>
          </a:p>
        </p:txBody>
      </p:sp>
    </p:spTree>
    <p:extLst>
      <p:ext uri="{94F6FE91-9390-4181-9AC0-ADAC934DBB6A}">
        <p14:creationId xmlns:p14="http://schemas.microsoft.com/office/powerpoint/2010/main" val="1709316758424"/>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a:extLst>
              <a:ext uri="{02BE6F70-0D64-4B4E-A334-0AED05B2991A}">
                <a16:creationId xmlns:a16="http://schemas.microsoft.com/office/drawing/2010/main" id="{3D057243-57FF-466F-A23C-8AF3CC3D301B}"/>
              </a:ext>
            </a:extLst>
          </p:cNvPr>
          <p:cNvSpPr txBox="1"/>
          <p:nvPr/>
        </p:nvSpPr>
        <p:spPr>
          <a:xfrm flipH="false" flipV="false" rot="0">
            <a:off x="1530067" y="-111185"/>
            <a:ext cx="7272470" cy="7380408"/>
          </a:xfrm>
          <a:prstGeom prst="rect">
            <a:avLst/>
          </a:prstGeom>
        </p:spPr>
        <p:txBody>
          <a:bodyPr bIns="47625" lIns="95250" rIns="95250" rtlCol="0" tIns="47625">
            <a:noAutofit/>
          </a:bodyPr>
          <a:lstStyle/>
          <a:p>
            <a:pPr algn="l" rtl="false">
              <a:lnSpc>
                <a:spcPct val="100000"/>
              </a:lnSpc>
              <a:spcBef>
                <a:spcPts val="0"/>
              </a:spcBef>
              <a:spcAft>
                <a:spcPts val="0"/>
              </a:spcAft>
              <a:defRPr dirty="0" lang="en-US" sz="1400">
                <a:solidFill>
                  <a:schemeClr val="tx1"/>
                </a:solidFill>
                <a:latin typeface="Cabin"/>
              </a:defRPr>
            </a:pPr>
            <a:r>
              <a:rPr dirty="0" i="1" lang="en-US" sz="1400">
                <a:solidFill>
                  <a:schemeClr val="tx1"/>
                </a:solidFill>
                <a:latin typeface="Cabin"/>
              </a:rPr>
              <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i="1" lang="en-US" sz="1800">
                <a:solidFill>
                  <a:schemeClr val="tx1"/>
                </a:solidFill>
                <a:latin typeface="Cabin"/>
              </a:rPr>
              <a:t>Retail Analytics</a:t>
            </a:r>
            <a:r>
              <a:rPr dirty="0" lang="en-US" sz="1800">
                <a:solidFill>
                  <a:schemeClr val="tx1"/>
                </a:solidFill>
                <a:latin typeface="Cabin"/>
              </a:rPr>
              <a:t>: Object detection is used in retail environments for inventory management, customer </a:t>
            </a:r>
            <a:r>
              <a:rPr dirty="0" lang="en-US" sz="1800">
                <a:solidFill>
                  <a:schemeClr val="tx1"/>
                </a:solidFill>
                <a:latin typeface="Cabin"/>
              </a:rPr>
              <a:t>tracking, and shelf monitoring. It helps retailers analyze customer behavior and </a:t>
            </a:r>
            <a:r>
              <a:rPr dirty="0" lang="en-US" sz="1800">
                <a:solidFill>
                  <a:schemeClr val="tx1"/>
                </a:solidFill>
                <a:latin typeface="Cabin"/>
              </a:rPr>
              <a:t>optimize</a:t>
            </a:r>
            <a:r>
              <a:rPr dirty="0" lang="en-US" sz="1800">
                <a:solidFill>
                  <a:schemeClr val="tx1"/>
                </a:solidFill>
                <a:latin typeface="Cabin"/>
              </a:rPr>
              <a:t> store layouts.</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i="1" lang="en-US" sz="1800">
                <a:solidFill>
                  <a:schemeClr val="tx1"/>
                </a:solidFill>
                <a:latin typeface="Cabin"/>
              </a:rPr>
              <a:t>Medical Imaging</a:t>
            </a:r>
            <a:r>
              <a:rPr dirty="0" lang="en-US" sz="1800">
                <a:solidFill>
                  <a:schemeClr val="tx1"/>
                </a:solidFill>
                <a:latin typeface="Cabin"/>
              </a:rPr>
              <a:t>: Object detection is applied in medical imaging for tasks such as tumor detection, organ segmentation, and anomaly detection. It aids radiologists in diagnosing diseases and conditions from medical images.</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i="1" lang="en-US" sz="1800">
                <a:solidFill>
                  <a:schemeClr val="tx1"/>
                </a:solidFill>
                <a:latin typeface="Cabin"/>
              </a:rPr>
              <a:t>Augmented Reality</a:t>
            </a:r>
            <a:r>
              <a:rPr dirty="0" lang="en-US" sz="1800">
                <a:solidFill>
                  <a:schemeClr val="tx1"/>
                </a:solidFill>
                <a:latin typeface="Cabin"/>
              </a:rPr>
              <a:t>: Object detection is utilized in augmented reality applications to recognize and interact with real-world objects, overlay digital content, and enhance user experiences in various contexts, such as gaming and education.</a:t>
            </a:r>
            <a:endParaRPr dirty="0" lang="en-US" sz="1800">
              <a:solidFill>
                <a:schemeClr val="tx1"/>
              </a:solidFill>
              <a:latin typeface="Cabin"/>
            </a:endParaRPr>
          </a:p>
        </p:txBody>
      </p:sp>
      <p:pic>
        <p:nvPicPr>
          <p:cNvPr id="3" name="">
            <a:extLst>
              <a:ext uri="{BD4BDC66-B02B-4B93-A0B6-2285D99C8F6F}">
                <a16:creationId xmlns:a16="http://schemas.microsoft.com/office/drawing/2010/main" id="{1E6B2020-03B9-469D-8DEC-DE54CD160B14}"/>
              </a:ext>
            </a:extLst>
          </p:cNvPr>
          <p:cNvPicPr>
            <a:picLocks noChangeAspect="true"/>
          </p:cNvPicPr>
          <p:nvPr/>
        </p:nvPicPr>
        <p:blipFill>
          <a:blip r:embed="rId2"/>
          <a:stretch>
            <a:fillRect/>
          </a:stretch>
        </p:blipFill>
        <p:spPr>
          <a:xfrm flipH="false" flipV="false" rot="0">
            <a:off x="0" y="3424828"/>
            <a:ext cx="4582030" cy="2067649"/>
          </a:xfrm>
          <a:prstGeom prst="rect">
            <a:avLst/>
          </a:prstGeom>
          <a:noFill/>
        </p:spPr>
      </p:pic>
      <p:pic>
        <p:nvPicPr>
          <p:cNvPr id="4" name="">
            <a:extLst>
              <a:ext uri="{AFC3E881-39E7-4ACC-82BE-6767722F364A}">
                <a16:creationId xmlns:a16="http://schemas.microsoft.com/office/drawing/2010/main" id="{4BF04341-4218-48CC-A459-54515D145863}"/>
              </a:ext>
            </a:extLst>
          </p:cNvPr>
          <p:cNvPicPr>
            <a:picLocks noChangeAspect="true"/>
          </p:cNvPicPr>
          <p:nvPr/>
        </p:nvPicPr>
        <p:blipFill>
          <a:blip r:embed="rId3"/>
          <a:stretch>
            <a:fillRect/>
          </a:stretch>
        </p:blipFill>
        <p:spPr>
          <a:xfrm flipH="false" flipV="false" rot="0">
            <a:off x="4556788" y="3162300"/>
            <a:ext cx="4587211" cy="2330177"/>
          </a:xfrm>
          <a:prstGeom prst="rect">
            <a:avLst/>
          </a:prstGeom>
          <a:noFill/>
        </p:spPr>
      </p:pic>
    </p:spTree>
    <p:extLst>
      <p:ext uri="{2489D3FB-ECE0-40ED-B3E4-4EC6CF7D81D9}">
        <p14:creationId xmlns:p14="http://schemas.microsoft.com/office/powerpoint/2010/main" val="1709316758426"/>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Placeholder 1">
            <a:extLst>
              <a:ext uri="{F695A99D-65BB-4EC3-99AD-DA542A898E07}">
                <a16:creationId xmlns:a16="http://schemas.microsoft.com/office/drawing/2010/main" id="{6869DA18-8900-4631-BA26-06933E88DBF5}"/>
              </a:ext>
            </a:extLst>
          </p:cNvPr>
          <p:cNvSpPr>
            <a:spLocks noGrp="true"/>
          </p:cNvSpPr>
          <p:nvPr>
            <p:ph type="title"/>
          </p:nvPr>
        </p:nvSpPr>
        <p:spPr>
          <a:xfrm rot="0">
            <a:off x="200386" y="-135045"/>
            <a:ext cx="7063816" cy="135045"/>
          </a:xfrm>
        </p:spPr>
        <p:txBody>
          <a:bodyPr rtlCol="0"/>
          <a:lstStyle/>
          <a:p>
            <a:pPr/>
            <a:r>
              <a:rPr dirty="0" lang="en-US"/>
              <a:t/>
            </a:r>
            <a:endParaRPr dirty="0" lang="en-US"/>
          </a:p>
        </p:txBody>
      </p:sp>
      <p:sp>
        <p:nvSpPr>
          <p:cNvPr id="3" name="Content Placeholder 2">
            <a:extLst>
              <a:ext uri="{6FE30474-A7B8-4E1B-A403-B1F7502AC7A2}">
                <a16:creationId xmlns:a16="http://schemas.microsoft.com/office/drawing/2010/main" id="{836C05E5-0B32-4DBB-AE14-9C71D3568BDB}"/>
              </a:ext>
            </a:extLst>
          </p:cNvPr>
          <p:cNvSpPr>
            <a:spLocks noGrp="true"/>
          </p:cNvSpPr>
          <p:nvPr>
            <p:ph/>
          </p:nvPr>
        </p:nvSpPr>
        <p:spPr>
          <a:xfrm rot="0">
            <a:off x="1592380" y="596788"/>
            <a:ext cx="7153198" cy="5435212"/>
          </a:xfrm>
          <a:prstGeom prst="rect">
            <a:avLst/>
          </a:prstGeom>
        </p:spPr>
        <p:txBody>
          <a:bodyPr anchor="t" rtlCol="0">
            <a:normAutofit fontScale="92500" lnSpcReduction="10000"/>
          </a:bodyPr>
          <a:lstStyle/>
          <a:p>
            <a:pPr algn="l" indent="0" marL="0">
              <a:buFont typeface="Source Sans Pro"/>
              <a:buNone/>
            </a:pPr>
            <a:r>
              <a:rPr b="1" dirty="0" lang="en-US" sz="2000">
                <a:solidFill>
                  <a:schemeClr val="tx1"/>
                </a:solidFill>
                <a:latin typeface="Söhne"/>
              </a:rPr>
              <a:t>Introduction to YOLO:</a:t>
            </a:r>
            <a:r>
              <a:rPr b="1" dirty="0" lang="en-US" sz="2000">
                <a:solidFill>
                  <a:schemeClr val="tx1"/>
                </a:solidFill>
                <a:latin typeface="Söhne"/>
              </a:rPr>
              <a:t>  </a:t>
            </a:r>
            <a:r>
              <a:rPr b="1" dirty="0" lang="en-US" sz="1800">
                <a:solidFill>
                  <a:schemeClr val="tx1"/>
                </a:solidFill>
                <a:latin typeface="Söhne"/>
              </a:rPr>
              <a:t> </a:t>
            </a:r>
            <a:r>
              <a:rPr b="1" dirty="0" lang="en-US" sz="1800">
                <a:solidFill>
                  <a:schemeClr val="tx1"/>
                </a:solidFill>
                <a:latin typeface="Söhne"/>
              </a:rPr>
              <a:t> </a:t>
            </a:r>
          </a:p>
          <a:p>
            <a:pPr algn="l" indent="0" marL="0">
              <a:buFont typeface="Source Sans Pro"/>
              <a:buNone/>
            </a:pPr>
            <a:r>
              <a:rPr b="1" dirty="0" lang="en-US" sz="1800">
                <a:solidFill>
                  <a:schemeClr val="tx1"/>
                </a:solidFill>
                <a:latin typeface="Söhne"/>
              </a:rPr>
              <a:t>Introduction to YOLO Algorithm and Significance in Object               Detection</a:t>
            </a:r>
            <a:r>
              <a:rPr dirty="0" lang="en-US" sz="1800">
                <a:solidFill>
                  <a:schemeClr val="tx1"/>
                </a:solidFill>
                <a:latin typeface="Söhne"/>
              </a:rPr>
              <a:t>:</a:t>
            </a:r>
          </a:p>
          <a:p>
            <a:pPr indent="-342900" marL="685800">
              <a:buFont typeface="Wingdings"/>
              <a:buChar char=""/>
            </a:pPr>
            <a:r>
              <a:rPr dirty="0" lang="en-US" sz="1800">
                <a:solidFill>
                  <a:schemeClr val="tx1"/>
                </a:solidFill>
                <a:latin typeface="Söhne"/>
              </a:rPr>
              <a:t>YOLO is a popular object detection algorithm known for its speed and efficiency. It revolutionized object detection by introducing a single-stage architecture that can detect objects in real-time.</a:t>
            </a:r>
          </a:p>
          <a:p>
            <a:pPr indent="-342900" marL="685800">
              <a:buFont typeface="Wingdings"/>
              <a:buChar char=""/>
            </a:pPr>
            <a:r>
              <a:rPr dirty="0" lang="en-US" sz="1800">
                <a:solidFill>
                  <a:schemeClr val="tx1"/>
                </a:solidFill>
                <a:latin typeface="Söhne"/>
              </a:rPr>
              <a:t>The significance of YOLO lies in its ability to perform object detection tasks quickly and accurately, making it suitable for various applications such as autonomous driving, surveillance, and robotics.</a:t>
            </a:r>
          </a:p>
          <a:p>
            <a:pPr indent="0" lvl="0" marL="342900">
              <a:buFont typeface="Source Sans Pro"/>
              <a:buNone/>
            </a:pPr>
            <a:r>
              <a:rPr b="1" dirty="0" lang="en-US" sz="1800">
                <a:solidFill>
                  <a:schemeClr val="tx1"/>
                </a:solidFill>
                <a:latin typeface="Söhne"/>
              </a:rPr>
              <a:t>Concept of Single-Stage Object Detection and YOLO's Approach</a:t>
            </a:r>
            <a:r>
              <a:rPr dirty="0" lang="en-US" sz="1800">
                <a:solidFill>
                  <a:schemeClr val="tx1"/>
                </a:solidFill>
                <a:latin typeface="Söhne"/>
              </a:rPr>
              <a:t>:</a:t>
            </a:r>
          </a:p>
          <a:p>
            <a:pPr indent="-342900" marL="685800">
              <a:buFont typeface="Wingdings"/>
              <a:buChar char=""/>
            </a:pPr>
            <a:r>
              <a:rPr dirty="0" lang="en-US" sz="1800">
                <a:solidFill>
                  <a:schemeClr val="tx1"/>
                </a:solidFill>
                <a:latin typeface="Söhne"/>
              </a:rPr>
              <a:t>Traditional object detection approaches typically involve multiple stages, such as region proposal, feature extraction, and classification. These multi-stage methods can be computationally expensive and time-consuming.</a:t>
            </a:r>
          </a:p>
          <a:p>
            <a:pPr indent="0">
              <a:buFont typeface="Wingdings"/>
              <a:buNone/>
            </a:pPr>
            <a:r>
              <a:rPr dirty="0" lang="en-US" sz="1800">
                <a:solidFill>
                  <a:schemeClr val="tx1"/>
                </a:solidFill>
                <a:latin typeface="Söhne"/>
              </a:rPr>
              <a:t/>
            </a:r>
            <a:endParaRPr dirty="0" lang="en-US" sz="1800">
              <a:solidFill>
                <a:schemeClr val="tx1"/>
              </a:solidFill>
              <a:latin typeface="Söhne"/>
            </a:endParaRPr>
          </a:p>
        </p:txBody>
      </p:sp>
    </p:spTree>
    <p:extLst>
      <p:ext uri="{30ED74F2-B13F-4C8F-8471-0F7FA9E6FC86}">
        <p14:creationId xmlns:p14="http://schemas.microsoft.com/office/powerpoint/2010/main" val="1709316758428"/>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a:extLst>
              <a:ext uri="{B1079E98-8C64-490C-9C31-6943B3EC086F}">
                <a16:creationId xmlns:a16="http://schemas.microsoft.com/office/drawing/2010/main" id="{D4E8A45C-1394-464E-887E-C7012147023F}"/>
              </a:ext>
            </a:extLst>
          </p:cNvPr>
          <p:cNvSpPr txBox="1"/>
          <p:nvPr/>
        </p:nvSpPr>
        <p:spPr>
          <a:xfrm flipH="false" flipV="false" rot="0">
            <a:off x="1877901" y="223818"/>
            <a:ext cx="6880231" cy="5854426"/>
          </a:xfrm>
          <a:prstGeom prst="rect">
            <a:avLst/>
          </a:prstGeom>
        </p:spPr>
        <p:txBody>
          <a:bodyPr bIns="47625" lIns="95250" rIns="95250" rtlCol="0" tIns="47625">
            <a:noAutofit/>
          </a:bodyPr>
          <a:lstStyle/>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YOLO, on the other hand, adopts a single-stage approach where object detection and classification are performed simultaneously. It divides the input image into a grid and predicts bounding boxes and class probabilities directly from the grid cells, resulting in a faster and more streamlined process.</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YOLO differs from other approaches by eliminating the need for complex region proposal mechanisms and post-processing steps, making it more efficient and suitable for real-time applications. </a:t>
            </a:r>
          </a:p>
          <a:p>
            <a:pPr algn="l" indent="-342900" marL="342900" rtl="false">
              <a:lnSpc>
                <a:spcPct val="100000"/>
              </a:lnSpc>
              <a:spcBef>
                <a:spcPts val="0"/>
              </a:spcBef>
              <a:spcAft>
                <a:spcPts val="0"/>
              </a:spcAft>
              <a:buFont typeface="Source Sans Pro"/>
              <a:buChar char="✈"/>
              <a:defRPr dirty="0" lang="en-US" sz="1400">
                <a:solidFill>
                  <a:schemeClr val="tx1"/>
                </a:solidFill>
                <a:latin typeface="Cabin"/>
              </a:defRPr>
            </a:pPr>
            <a:r>
              <a:rPr b="1" dirty="0" lang="en-US" sz="1800">
                <a:solidFill>
                  <a:schemeClr val="tx1"/>
                </a:solidFill>
                <a:latin typeface="Cabin"/>
              </a:rPr>
              <a:t>Advantages of YOLO in Terms of Speed and Accuracy</a:t>
            </a:r>
            <a:r>
              <a:rPr dirty="0" lang="en-US" sz="1800">
                <a:solidFill>
                  <a:schemeClr val="tx1"/>
                </a:solidFill>
                <a:latin typeface="Cabin"/>
              </a:rPr>
              <a:t>:</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Speed: YOLO is renowned for its real-time performance, capable of processing images at a speed of over 30 frames per second (FPS) on standard hardware. Its single-stage architecture and efficient inference process enable rapid object detection without compromising accuracy.</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Accuracy: Despite its speed, YOLO achieves competitive accuracy compared to traditional multi-stage approaches. By jointly optimizing object detection and classification in a single network, YOLO can effectively capture spatial and semantic information, leading to accurate object localization and classification results.</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Overall, YOLO's combination of speed and accuracy makes it a compelling choice for various real-world applications where fast and reliable object detection is essential.</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
            </a:r>
            <a:endParaRPr dirty="0" lang="en-US" sz="1800">
              <a:solidFill>
                <a:schemeClr val="tx1"/>
              </a:solidFill>
              <a:latin typeface="Cabin"/>
            </a:endParaRPr>
          </a:p>
        </p:txBody>
      </p:sp>
    </p:spTree>
    <p:extLst>
      <p:ext uri="{DB91A365-FC61-46A2-8CA0-43D81635E7D2}">
        <p14:creationId xmlns:p14="http://schemas.microsoft.com/office/powerpoint/2010/main" val="1709316758430"/>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pic>
        <p:nvPicPr>
          <p:cNvPr id="2" name="">
            <a:extLst>
              <a:ext uri="{2A60F778-32CC-4B17-9892-87108E9286FD}">
                <a16:creationId xmlns:a16="http://schemas.microsoft.com/office/drawing/2010/main" id="{E730EED7-6704-4F24-B1E8-A5064611342E}"/>
              </a:ext>
            </a:extLst>
          </p:cNvPr>
          <p:cNvPicPr>
            <a:picLocks noChangeAspect="true"/>
          </p:cNvPicPr>
          <p:nvPr/>
        </p:nvPicPr>
        <p:blipFill>
          <a:blip r:embed="rId2"/>
          <a:stretch>
            <a:fillRect/>
          </a:stretch>
        </p:blipFill>
        <p:spPr>
          <a:xfrm flipH="false" flipV="false" rot="0">
            <a:off x="2499941" y="3474634"/>
            <a:ext cx="6026724" cy="3390033"/>
          </a:xfrm>
          <a:prstGeom prst="rect">
            <a:avLst/>
          </a:prstGeom>
          <a:noFill/>
        </p:spPr>
      </p:pic>
      <p:pic>
        <p:nvPicPr>
          <p:cNvPr id="3" name="">
            <a:extLst>
              <a:ext uri="{00B1B737-99B9-4746-A2B8-C9367C7DB765}">
                <a16:creationId xmlns:a16="http://schemas.microsoft.com/office/drawing/2010/main" id="{F8A8A276-568D-4FBD-B24D-2E335158D886}"/>
              </a:ext>
            </a:extLst>
          </p:cNvPr>
          <p:cNvPicPr>
            <a:picLocks noChangeAspect="true"/>
          </p:cNvPicPr>
          <p:nvPr/>
        </p:nvPicPr>
        <p:blipFill>
          <a:blip r:embed="rId3"/>
          <a:stretch>
            <a:fillRect/>
          </a:stretch>
        </p:blipFill>
        <p:spPr>
          <a:xfrm flipH="false" flipV="false" rot="0">
            <a:off x="3050314" y="98974"/>
            <a:ext cx="4503477" cy="3331187"/>
          </a:xfrm>
          <a:prstGeom prst="rect">
            <a:avLst/>
          </a:prstGeom>
          <a:noFill/>
        </p:spPr>
      </p:pic>
    </p:spTree>
    <p:extLst>
      <p:ext uri="{8540A31C-431E-4A4B-83EA-6A0DA032258C}">
        <p14:creationId xmlns:p14="http://schemas.microsoft.com/office/powerpoint/2010/main" val="1709316758432"/>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a:extLst>
              <a:ext uri="{601304E2-BEB7-47DC-A3E8-C62168F15A70}">
                <a16:creationId xmlns:a16="http://schemas.microsoft.com/office/drawing/2010/main" id="{69A6AB3B-4A58-486E-8308-2C223F8ADE29}"/>
              </a:ext>
            </a:extLst>
          </p:cNvPr>
          <p:cNvSpPr txBox="1"/>
          <p:nvPr/>
        </p:nvSpPr>
        <p:spPr>
          <a:xfrm flipH="false" flipV="false" rot="0">
            <a:off x="1611106" y="555936"/>
            <a:ext cx="7532894" cy="3294792"/>
          </a:xfrm>
          <a:prstGeom prst="rect">
            <a:avLst/>
          </a:prstGeom>
        </p:spPr>
        <p:txBody>
          <a:bodyPr bIns="47625" lIns="95250" rIns="95250" rtlCol="0" tIns="47625">
            <a:noAutofit/>
          </a:bodyPr>
          <a:lstStyle/>
          <a:p>
            <a:pPr algn="l" indent="0" marL="0" rtl="false">
              <a:lnSpc>
                <a:spcPct val="100000"/>
              </a:lnSpc>
              <a:spcBef>
                <a:spcPts val="0"/>
              </a:spcBef>
              <a:spcAft>
                <a:spcPts val="0"/>
              </a:spcAft>
              <a:buFont typeface="Source Sans Pro"/>
              <a:buNone/>
              <a:defRPr dirty="0" lang="en-US" sz="1400">
                <a:solidFill>
                  <a:schemeClr val="tx1"/>
                </a:solidFill>
                <a:latin typeface="Cabin"/>
              </a:defRPr>
            </a:pPr>
            <a:r>
              <a:rPr b="1" dirty="0" lang="en-US" sz="2000">
                <a:solidFill>
                  <a:schemeClr val="tx1"/>
                </a:solidFill>
                <a:latin typeface="Cabin"/>
              </a:rPr>
              <a:t>Training YOLOv7</a:t>
            </a:r>
            <a:r>
              <a:rPr dirty="0" lang="en-US" sz="2000">
                <a:solidFill>
                  <a:schemeClr val="tx1"/>
                </a:solidFill>
                <a:latin typeface="Cabin"/>
              </a:rPr>
              <a:t>:</a:t>
            </a:r>
          </a:p>
          <a:p>
            <a:pPr algn="l" indent="0" marL="0" rtl="false">
              <a:lnSpc>
                <a:spcPct val="100000"/>
              </a:lnSpc>
              <a:spcBef>
                <a:spcPts val="0"/>
              </a:spcBef>
              <a:spcAft>
                <a:spcPts val="0"/>
              </a:spcAft>
              <a:buFont typeface="Arial"/>
              <a:buNone/>
              <a:defRPr dirty="0" lang="en-US" sz="1400">
                <a:solidFill>
                  <a:schemeClr val="tx1"/>
                </a:solidFill>
                <a:latin typeface="Cabin"/>
              </a:defRPr>
            </a:pPr>
            <a:r>
              <a:rPr b="1" dirty="0" lang="en-US" sz="1800">
                <a:solidFill>
                  <a:schemeClr val="tx1"/>
                </a:solidFill>
                <a:latin typeface="Cabin"/>
              </a:rPr>
              <a:t>Dataset Preparation</a:t>
            </a:r>
            <a:r>
              <a:rPr dirty="0" lang="en-US" sz="1800">
                <a:solidFill>
                  <a:schemeClr val="tx1"/>
                </a:solidFill>
                <a:latin typeface="Cabin"/>
              </a:rPr>
              <a:t>:</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Gather a labeled dataset containing images along with corresponding bounding boxes and class labels for the objects of interest.</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Ensure the dataset is diverse, representative of the real-world scenarios you want the model to perform well on, and sufficiently large to capture variations in object appearance, scale, and pose.</a:t>
            </a:r>
          </a:p>
          <a:p>
            <a:pPr algn="l" indent="0" marL="0" rtl="false">
              <a:lnSpc>
                <a:spcPct val="200000"/>
              </a:lnSpc>
              <a:spcBef>
                <a:spcPts val="0"/>
              </a:spcBef>
              <a:spcAft>
                <a:spcPts val="0"/>
              </a:spcAft>
              <a:buFont typeface="Arial"/>
              <a:buNone/>
              <a:defRPr dirty="0" lang="en-US" sz="1400">
                <a:solidFill>
                  <a:schemeClr val="tx1"/>
                </a:solidFill>
                <a:latin typeface="Cabin"/>
              </a:defRPr>
            </a:pPr>
            <a:r>
              <a:rPr b="1" dirty="0" lang="en-US" sz="1800">
                <a:solidFill>
                  <a:schemeClr val="tx1"/>
                </a:solidFill>
                <a:latin typeface="Cabin"/>
              </a:rPr>
              <a:t>Data Preprocessing</a:t>
            </a:r>
            <a:r>
              <a:rPr dirty="0" lang="en-US" sz="1800">
                <a:solidFill>
                  <a:schemeClr val="tx1"/>
                </a:solidFill>
                <a:latin typeface="Cabin"/>
              </a:rPr>
              <a:t>:</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Normalize the input images to ensure consistent pixel values across the dataset. This typically involves scaling the pixel values to a fixed range (e.g., 0 to 1 or -1 to 1).</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Resize the images to a uniform size to facilitate batch processing during training. YOLOv7 typically requires input images of a specific size, such as 416x416 pixels.</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Optionally, apply data augmentation techniques such as random cropping, rotation, flipping, brightness adjustments, and color </a:t>
            </a:r>
            <a:r>
              <a:rPr dirty="0" err="1" lang="en-US" sz="1800">
                <a:solidFill>
                  <a:schemeClr val="tx1"/>
                </a:solidFill>
                <a:latin typeface="Cabin"/>
              </a:rPr>
              <a:t>jittering</a:t>
            </a:r>
            <a:r>
              <a:rPr dirty="0" lang="en-US" sz="1800">
                <a:solidFill>
                  <a:schemeClr val="tx1"/>
                </a:solidFill>
                <a:latin typeface="Cabin"/>
              </a:rPr>
              <a:t> to increase the diversity of the training data and improve model generalization.</a:t>
            </a:r>
            <a:endParaRPr dirty="0" lang="en-US" sz="1800">
              <a:solidFill>
                <a:schemeClr val="tx1"/>
              </a:solidFill>
              <a:latin typeface="Cabin"/>
            </a:endParaRPr>
          </a:p>
        </p:txBody>
      </p:sp>
    </p:spTree>
    <p:extLst>
      <p:ext uri="{0BC20DD2-5669-424E-92D8-55BBAABE7CAE}">
        <p14:creationId xmlns:p14="http://schemas.microsoft.com/office/powerpoint/2010/main" val="1709316758434"/>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
            <a:extLst>
              <a:ext uri="{10B334A7-2AF3-415D-8427-51531E6192EF}">
                <a16:creationId xmlns:a16="http://schemas.microsoft.com/office/drawing/2010/main" id="{AC4A944E-C290-4EAB-A192-0D99B16321DE}"/>
              </a:ext>
            </a:extLst>
          </p:cNvPr>
          <p:cNvSpPr txBox="1"/>
          <p:nvPr/>
        </p:nvSpPr>
        <p:spPr>
          <a:xfrm flipH="false" flipV="false" rot="0">
            <a:off x="1622126" y="311324"/>
            <a:ext cx="7429956" cy="5448071"/>
          </a:xfrm>
          <a:prstGeom prst="rect">
            <a:avLst/>
          </a:prstGeom>
        </p:spPr>
        <p:txBody>
          <a:bodyPr bIns="47625" lIns="95250" rIns="95250" rtlCol="0" tIns="47625">
            <a:noAutofit/>
          </a:bodyPr>
          <a:lstStyle/>
          <a:p>
            <a:pPr algn="l" rtl="false">
              <a:lnSpc>
                <a:spcPct val="100000"/>
              </a:lnSpc>
              <a:spcBef>
                <a:spcPts val="0"/>
              </a:spcBef>
              <a:spcAft>
                <a:spcPts val="0"/>
              </a:spcAft>
              <a:defRPr dirty="0" lang="en-US" sz="1400">
                <a:solidFill>
                  <a:schemeClr val="tx1"/>
                </a:solidFill>
                <a:latin typeface="Cabin"/>
              </a:defRPr>
            </a:pPr>
            <a:r>
              <a:rPr b="1" dirty="0" lang="en-US" sz="1800">
                <a:solidFill>
                  <a:schemeClr val="tx1"/>
                </a:solidFill>
                <a:latin typeface="Cabin"/>
              </a:rPr>
              <a:t>Annotation</a:t>
            </a:r>
            <a:r>
              <a:rPr dirty="0" lang="en-US" sz="1800">
                <a:solidFill>
                  <a:schemeClr val="tx1"/>
                </a:solidFill>
                <a:latin typeface="Cabin"/>
              </a:rPr>
              <a:t>:</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Annotate the dataset with bounding boxes and class labels for each object of interest using annotation tools or software.</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Ensure accurate and consistent annotations to provide reliable ground truth labels for training the model. Quality annotations are essential for the model to learn to detect objects accurately.</a:t>
            </a:r>
          </a:p>
          <a:p>
            <a:pPr algn="l" rtl="false">
              <a:lnSpc>
                <a:spcPct val="100000"/>
              </a:lnSpc>
              <a:spcBef>
                <a:spcPts val="0"/>
              </a:spcBef>
              <a:spcAft>
                <a:spcPts val="0"/>
              </a:spcAft>
              <a:defRPr dirty="0" lang="en-US" sz="1400">
                <a:solidFill>
                  <a:schemeClr val="tx1"/>
                </a:solidFill>
                <a:latin typeface="Cabin"/>
              </a:defRPr>
            </a:pPr>
            <a:r>
              <a:rPr b="1" dirty="0" lang="en-US" sz="1800">
                <a:solidFill>
                  <a:schemeClr val="tx1"/>
                </a:solidFill>
                <a:latin typeface="Cabin"/>
              </a:rPr>
              <a:t>Model Configuration</a:t>
            </a:r>
            <a:r>
              <a:rPr dirty="0" lang="en-US" sz="1800">
                <a:solidFill>
                  <a:schemeClr val="tx1"/>
                </a:solidFill>
                <a:latin typeface="Cabin"/>
              </a:rPr>
              <a:t>:</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Choose the appropriate YOLOv7 configuration (e.g., YOLOv7-S, YOLOv7-M, YOLOv7-L, YOLOv7-X) based on your computational resources and application requirements. Larger models tend to offer better accuracy but require more computational power and training data.</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Configure the model architecture, including the number of </a:t>
            </a:r>
            <a:r>
              <a:rPr dirty="0" err="1" lang="en-US" sz="1800">
                <a:solidFill>
                  <a:schemeClr val="tx1"/>
                </a:solidFill>
                <a:latin typeface="Cabin"/>
              </a:rPr>
              <a:t>convolutional</a:t>
            </a:r>
            <a:r>
              <a:rPr dirty="0" lang="en-US" sz="1800">
                <a:solidFill>
                  <a:schemeClr val="tx1"/>
                </a:solidFill>
                <a:latin typeface="Cabin"/>
              </a:rPr>
              <a:t> layers, filters, and output layers, based on the complexity of the detection task and the size of the dataset.</a:t>
            </a:r>
          </a:p>
          <a:p>
            <a:pPr algn="l" rtl="false">
              <a:lnSpc>
                <a:spcPct val="100000"/>
              </a:lnSpc>
              <a:spcBef>
                <a:spcPts val="0"/>
              </a:spcBef>
              <a:spcAft>
                <a:spcPts val="0"/>
              </a:spcAft>
              <a:defRPr dirty="0" lang="en-US" sz="1400">
                <a:solidFill>
                  <a:schemeClr val="tx1"/>
                </a:solidFill>
                <a:latin typeface="Cabin"/>
              </a:defRPr>
            </a:pPr>
            <a:r>
              <a:rPr b="1" dirty="0" lang="en-US" sz="1800">
                <a:solidFill>
                  <a:schemeClr val="tx1"/>
                </a:solidFill>
                <a:latin typeface="Cabin"/>
              </a:rPr>
              <a:t>Training the Model</a:t>
            </a:r>
            <a:r>
              <a:rPr dirty="0" lang="en-US" sz="1800">
                <a:solidFill>
                  <a:schemeClr val="tx1"/>
                </a:solidFill>
                <a:latin typeface="Cabin"/>
              </a:rPr>
              <a:t>:</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Initialize the YOLOv7 model with pre-trained weights on a large-scale dataset (e.g., COCO dataset) to expedite convergence and improve performance.</a:t>
            </a:r>
          </a:p>
          <a:p>
            <a:pPr algn="l" indent="-342900" marL="342900" rtl="false">
              <a:lnSpc>
                <a:spcPct val="100000"/>
              </a:lnSpc>
              <a:spcBef>
                <a:spcPts val="0"/>
              </a:spcBef>
              <a:spcAft>
                <a:spcPts val="0"/>
              </a:spcAft>
              <a:buFont typeface="Wingdings"/>
              <a:buChar char=""/>
              <a:defRPr dirty="0" lang="en-US" sz="1400">
                <a:solidFill>
                  <a:schemeClr val="tx1"/>
                </a:solidFill>
                <a:latin typeface="Cabin"/>
              </a:defRPr>
            </a:pPr>
            <a:r>
              <a:rPr dirty="0" lang="en-US" sz="1800">
                <a:solidFill>
                  <a:schemeClr val="tx1"/>
                </a:solidFill>
                <a:latin typeface="Cabin"/>
              </a:rPr>
              <a:t>Fine-tune the pre-trained model on your annotated dataset using gradient descent optimization algorithms such as stochastic gradient descent (</a:t>
            </a:r>
            <a:r>
              <a:rPr dirty="0" err="1" lang="en-US" sz="1800">
                <a:solidFill>
                  <a:schemeClr val="tx1"/>
                </a:solidFill>
                <a:latin typeface="Cabin"/>
              </a:rPr>
              <a:t>SGD</a:t>
            </a:r>
            <a:r>
              <a:rPr dirty="0" lang="en-US" sz="1800">
                <a:solidFill>
                  <a:schemeClr val="tx1"/>
                </a:solidFill>
                <a:latin typeface="Cabin"/>
              </a:rPr>
              <a:t>) or Adam.</a:t>
            </a:r>
            <a:endParaRPr dirty="0" lang="en-US" sz="1800">
              <a:solidFill>
                <a:schemeClr val="tx1"/>
              </a:solidFill>
              <a:latin typeface="Cabin"/>
            </a:endParaRPr>
          </a:p>
        </p:txBody>
      </p:sp>
    </p:spTree>
    <p:extLst>
      <p:ext uri="{DDE90EB9-8D8D-4A23-BB5A-19B7CD14B420}">
        <p14:creationId xmlns:p14="http://schemas.microsoft.com/office/powerpoint/2010/main" val="1709316758436"/>
      </p:ext>
    </p:extLst>
  </p:cSld>
  <p:clrMapOvr>
    <a:masterClrMapping/>
  </p:clrMapOvr>
</p:sld>
</file>

<file path=ppt/tags/tag1.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fontWeight:1:8:0" val="5"/>
  <p:tag name="fontWeight:9:0:0" val="5"/>
  <p:tag name="fontWeight:1:6:0" val="5"/>
  <p:tag name="fontWeight:1:7:0" val="5"/>
  <p:tag name="fontWeight:8:0:0" val="5"/>
  <p:tag name="fontWeight:1:0:0" val="5"/>
  <p:tag name="fontWeight:10:0:0" val="5"/>
  <p:tag name="fontWeight:1:1:0" val="5"/>
  <p:tag name="fontWeight:1:4:0" val="5"/>
  <p:tag name="fontWeight:1:5:0" val="5"/>
  <p:tag name="fontWeight:1:2:0" val="5"/>
  <p:tag name="fontWeight:1:3:0" val="5"/>
</p:tagLst>
</file>

<file path=ppt/tags/tag2.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fontWeight:9:0:0" val="5"/>
  <p:tag name="fontWeight:8:0:0" val="5"/>
  <p:tag name="fontWeight:6:0:0" val="5"/>
  <p:tag name="fontWeight:7:0:0" val="5"/>
</p:tagLst>
</file>

<file path=ppt/tags/tag3.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fontWeight:9:0:0" val="5"/>
  <p:tag name="fontWeight:8:0:0" val="5"/>
  <p:tag name="fontWeight:7:0:0" val="5"/>
  <p:tag name="fontWeight:10:0:0" val="5"/>
</p:tagLst>
</file>

<file path=ppt/tags/tag4.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LAYOUT" val="threePicAndTx"/>
</p:tagLst>
</file>

<file path=ppt/tags/tag5.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LAYOUT" val="fourPic"/>
</p:tagLst>
</file>

<file path=ppt/tags/tag6.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presetShape" val="TWO_EDGED_FRAME:0.0,1.0"/>
</p:tagLst>
</file>

<file path=ppt/tags/tag7.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webfont2" val="Cabin-medium"/>
  <p:tag name="webfont4" val="Cabin-medium"/>
</p:tagLst>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Brushstrokes">
  <a:themeElements>
    <a:clrScheme name="Bold">
      <a:dk1>
        <a:srgbClr val="000000"/>
      </a:dk1>
      <a:lt1>
        <a:srgbClr val="ffffff"/>
      </a:lt1>
      <a:dk2>
        <a:srgbClr val="213437"/>
      </a:dk2>
      <a:lt2>
        <a:srgbClr val="eae8df"/>
      </a:lt2>
      <a:accent1>
        <a:srgbClr val="91cc4b"/>
      </a:accent1>
      <a:accent2>
        <a:srgbClr val="85d1dd"/>
      </a:accent2>
      <a:accent3>
        <a:srgbClr val="ea7e62"/>
      </a:accent3>
      <a:accent4>
        <a:srgbClr val="f0d059"/>
      </a:accent4>
      <a:accent5>
        <a:srgbClr val="f4a247"/>
      </a:accent5>
      <a:accent6>
        <a:srgbClr val="a27384"/>
      </a:accent6>
      <a:hlink>
        <a:srgbClr val="85d1dd"/>
      </a:hlink>
      <a:folHlink>
        <a:srgbClr val="a27384"/>
      </a:folHlink>
    </a:clrScheme>
    <a:fontScheme name="Brushstrokes">
      <a:majorFont>
        <a:latin typeface="Cabin"/>
        <a:ea typeface=""/>
        <a:cs typeface=""/>
      </a:majorFont>
      <a:minorFont>
        <a:latin typeface="Cabin"/>
        <a:ea typeface=""/>
        <a:cs typeface=""/>
      </a:minorFont>
    </a:fontScheme>
    <a:fmtScheme name="Brushstrok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27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80000"/>
                <a:satMod val="200000"/>
              </a:schemeClr>
            </a:gs>
            <a:gs pos="100000">
              <a:schemeClr val="phClr">
                <a:shade val="75000"/>
                <a:satMod val="300000"/>
              </a:schemeClr>
            </a:gs>
          </a:gsLst>
          <a:lin ang="2700000" scaled="0"/>
        </a:gradFill>
        <a:gradFill rotWithShape="1">
          <a:gsLst>
            <a:gs pos="0">
              <a:schemeClr val="phClr">
                <a:tint val="80000"/>
                <a:satMod val="300000"/>
              </a:schemeClr>
            </a:gs>
            <a:gs pos="100000">
              <a:schemeClr val="phClr">
                <a:shade val="60000"/>
                <a:satMod val="200000"/>
              </a:schemeClr>
            </a:gs>
          </a:gsLst>
          <a:lin ang="0" scaled="0"/>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Brushstrokes">
  <a:themeElements>
    <a:clrScheme name="Bold">
      <a:dk1>
        <a:srgbClr val="000000"/>
      </a:dk1>
      <a:lt1>
        <a:srgbClr val="ffffff"/>
      </a:lt1>
      <a:dk2>
        <a:srgbClr val="213437"/>
      </a:dk2>
      <a:lt2>
        <a:srgbClr val="eae8df"/>
      </a:lt2>
      <a:accent1>
        <a:srgbClr val="91cc4b"/>
      </a:accent1>
      <a:accent2>
        <a:srgbClr val="85d1dd"/>
      </a:accent2>
      <a:accent3>
        <a:srgbClr val="ea7e62"/>
      </a:accent3>
      <a:accent4>
        <a:srgbClr val="f0d059"/>
      </a:accent4>
      <a:accent5>
        <a:srgbClr val="f4a247"/>
      </a:accent5>
      <a:accent6>
        <a:srgbClr val="a27384"/>
      </a:accent6>
      <a:hlink>
        <a:srgbClr val="85d1dd"/>
      </a:hlink>
      <a:folHlink>
        <a:srgbClr val="a27384"/>
      </a:folHlink>
    </a:clrScheme>
    <a:fontScheme name="Brushstrokes">
      <a:majorFont>
        <a:latin typeface="Cabin"/>
        <a:ea typeface=""/>
        <a:cs typeface=""/>
      </a:majorFont>
      <a:minorFont>
        <a:latin typeface="Cabin"/>
        <a:ea typeface=""/>
        <a:cs typeface=""/>
      </a:minorFont>
    </a:fontScheme>
    <a:fmtScheme name="Brushstrok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27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solidFill>
            <a:schemeClr val="phClr">
              <a:shade val="95000"/>
              <a:satMod val="104999"/>
            </a:schemeClr>
          </a:solid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80000"/>
                <a:satMod val="200000"/>
              </a:schemeClr>
            </a:gs>
            <a:gs pos="100000">
              <a:schemeClr val="phClr">
                <a:shade val="75000"/>
                <a:satMod val="300000"/>
              </a:schemeClr>
            </a:gs>
          </a:gsLst>
          <a:lin ang="2700000" scaled="0"/>
        </a:gradFill>
        <a:gradFill rotWithShape="1">
          <a:gsLst>
            <a:gs pos="0">
              <a:schemeClr val="phClr">
                <a:tint val="80000"/>
                <a:satMod val="300000"/>
              </a:schemeClr>
            </a:gs>
            <a:gs pos="100000">
              <a:schemeClr val="phClr">
                <a:shade val="60000"/>
                <a:satMod val="200000"/>
              </a:schemeClr>
            </a:gs>
          </a:gsLst>
          <a:lin ang="0" scaled="0"/>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2024-03-01T13:39:40Z</dcterms:created>
  <dcterms:modified xsi:type="dcterms:W3CDTF">2024-03-01T23:41:58Z</dcterms:modified>
</cp:coreProperties>
</file>