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UBUNTU</a:t>
            </a:r>
          </a:p>
          <a:p>
            <a:r>
              <a:rPr lang="en-US" dirty="0"/>
              <a:t>Hadoop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1719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akhil yadav</cp:lastModifiedBy>
  <cp:revision>18</cp:revision>
  <dcterms:created xsi:type="dcterms:W3CDTF">2021-08-15T18:43:51Z</dcterms:created>
  <dcterms:modified xsi:type="dcterms:W3CDTF">2021-09-17T10:50:16Z</dcterms:modified>
</cp:coreProperties>
</file>