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40d54902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40d5490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40d54902d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40d5490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28017466_0_1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28017466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428017466_0_1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428017466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428017466_0_1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428017466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428017466_0_1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428017466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428017466_0_1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428017466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428017466_0_1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428017466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428017466_0_1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428017466_0_1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42801746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4280174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40d54902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40d5490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40d54902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40d5490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40d54902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40d5490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0d54902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0d5490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0d54902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0d5490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0" y="-3175"/>
            <a:ext cx="12192005"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3" name="Google Shape;13;p2"/>
          <p:cNvSpPr txBox="1"/>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5400"/>
              <a:buFont typeface="Century Gothic"/>
              <a:buNone/>
              <a:defRPr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810001" y="5280847"/>
            <a:ext cx="10572000" cy="4350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rtl="0" algn="l">
              <a:lnSpc>
                <a:spcPct val="100000"/>
              </a:lnSpc>
              <a:spcBef>
                <a:spcPts val="360"/>
              </a:spcBef>
              <a:spcAft>
                <a:spcPts val="0"/>
              </a:spcAft>
              <a:buSzPts val="1800"/>
              <a:buNone/>
              <a:defRPr>
                <a:solidFill>
                  <a:schemeClr val="lt1"/>
                </a:solidFill>
              </a:defRPr>
            </a:lvl1pPr>
            <a:lvl2pPr lvl="1" rtl="0" algn="ctr">
              <a:lnSpc>
                <a:spcPct val="100000"/>
              </a:lnSpc>
              <a:spcBef>
                <a:spcPts val="600"/>
              </a:spcBef>
              <a:spcAft>
                <a:spcPts val="0"/>
              </a:spcAft>
              <a:buSzPts val="1600"/>
              <a:buNone/>
              <a:defRPr>
                <a:solidFill>
                  <a:schemeClr val="lt1"/>
                </a:solidFill>
              </a:defRPr>
            </a:lvl2pPr>
            <a:lvl3pPr lvl="2" rtl="0" algn="ctr">
              <a:lnSpc>
                <a:spcPct val="100000"/>
              </a:lnSpc>
              <a:spcBef>
                <a:spcPts val="600"/>
              </a:spcBef>
              <a:spcAft>
                <a:spcPts val="0"/>
              </a:spcAft>
              <a:buSzPts val="1400"/>
              <a:buNone/>
              <a:defRPr>
                <a:solidFill>
                  <a:schemeClr val="lt1"/>
                </a:solidFill>
              </a:defRPr>
            </a:lvl3pPr>
            <a:lvl4pPr lvl="3" rtl="0" algn="ctr">
              <a:lnSpc>
                <a:spcPct val="100000"/>
              </a:lnSpc>
              <a:spcBef>
                <a:spcPts val="600"/>
              </a:spcBef>
              <a:spcAft>
                <a:spcPts val="0"/>
              </a:spcAft>
              <a:buSzPts val="1200"/>
              <a:buNone/>
              <a:defRPr>
                <a:solidFill>
                  <a:schemeClr val="lt1"/>
                </a:solidFill>
              </a:defRPr>
            </a:lvl4pPr>
            <a:lvl5pPr lvl="4" rtl="0" algn="ctr">
              <a:lnSpc>
                <a:spcPct val="100000"/>
              </a:lnSpc>
              <a:spcBef>
                <a:spcPts val="600"/>
              </a:spcBef>
              <a:spcAft>
                <a:spcPts val="0"/>
              </a:spcAft>
              <a:buSzPts val="1200"/>
              <a:buNone/>
              <a:defRPr>
                <a:solidFill>
                  <a:schemeClr val="lt1"/>
                </a:solidFill>
              </a:defRPr>
            </a:lvl5pPr>
            <a:lvl6pPr lvl="5" rtl="0" algn="ctr">
              <a:lnSpc>
                <a:spcPct val="100000"/>
              </a:lnSpc>
              <a:spcBef>
                <a:spcPts val="600"/>
              </a:spcBef>
              <a:spcAft>
                <a:spcPts val="0"/>
              </a:spcAft>
              <a:buSzPts val="1200"/>
              <a:buNone/>
              <a:defRPr>
                <a:solidFill>
                  <a:schemeClr val="lt1"/>
                </a:solidFill>
              </a:defRPr>
            </a:lvl6pPr>
            <a:lvl7pPr lvl="6" rtl="0" algn="ctr">
              <a:lnSpc>
                <a:spcPct val="100000"/>
              </a:lnSpc>
              <a:spcBef>
                <a:spcPts val="600"/>
              </a:spcBef>
              <a:spcAft>
                <a:spcPts val="0"/>
              </a:spcAft>
              <a:buSzPts val="1200"/>
              <a:buNone/>
              <a:defRPr>
                <a:solidFill>
                  <a:schemeClr val="lt1"/>
                </a:solidFill>
              </a:defRPr>
            </a:lvl7pPr>
            <a:lvl8pPr lvl="7" rtl="0" algn="ctr">
              <a:lnSpc>
                <a:spcPct val="100000"/>
              </a:lnSpc>
              <a:spcBef>
                <a:spcPts val="600"/>
              </a:spcBef>
              <a:spcAft>
                <a:spcPts val="0"/>
              </a:spcAft>
              <a:buSzPts val="1200"/>
              <a:buNone/>
              <a:defRPr>
                <a:solidFill>
                  <a:schemeClr val="lt1"/>
                </a:solidFill>
              </a:defRPr>
            </a:lvl8pPr>
            <a:lvl9pPr lvl="8" rtl="0" algn="ctr">
              <a:lnSpc>
                <a:spcPct val="100000"/>
              </a:lnSpc>
              <a:spcBef>
                <a:spcPts val="600"/>
              </a:spcBef>
              <a:spcAft>
                <a:spcPts val="600"/>
              </a:spcAft>
              <a:buSzPts val="1200"/>
              <a:buNone/>
              <a:defRPr>
                <a:solidFill>
                  <a:schemeClr val="lt1"/>
                </a:solidFill>
              </a:defRPr>
            </a:lvl9pPr>
          </a:lstStyle>
          <a:p/>
        </p:txBody>
      </p:sp>
      <p:sp>
        <p:nvSpPr>
          <p:cNvPr id="15" name="Google Shape;15;p2"/>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p2"/>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11"/>
          <p:cNvSpPr txBox="1"/>
          <p:nvPr>
            <p:ph type="title"/>
          </p:nvPr>
        </p:nvSpPr>
        <p:spPr>
          <a:xfrm>
            <a:off x="810000" y="4800600"/>
            <a:ext cx="10561500" cy="5667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rtl="0" algn="l">
              <a:lnSpc>
                <a:spcPct val="100000"/>
              </a:lnSpc>
              <a:spcBef>
                <a:spcPts val="0"/>
              </a:spcBef>
              <a:spcAft>
                <a:spcPts val="0"/>
              </a:spcAft>
              <a:buClr>
                <a:srgbClr val="FEFEFE"/>
              </a:buClr>
              <a:buSzPts val="2400"/>
              <a:buFont typeface="Century Gothic"/>
              <a:buNone/>
              <a:defRPr b="0"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Autofit/>
          </a:bodyPr>
          <a:lstStyle>
            <a:lvl1pPr lvl="0" marR="0" rtl="0" algn="ctr">
              <a:lnSpc>
                <a:spcPct val="100000"/>
              </a:lnSpc>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8" name="Google Shape;78;p11"/>
          <p:cNvSpPr txBox="1"/>
          <p:nvPr>
            <p:ph idx="1" type="body"/>
          </p:nvPr>
        </p:nvSpPr>
        <p:spPr>
          <a:xfrm>
            <a:off x="810000" y="5367338"/>
            <a:ext cx="10561500" cy="493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rtl="0" algn="l">
              <a:lnSpc>
                <a:spcPct val="100000"/>
              </a:lnSpc>
              <a:spcBef>
                <a:spcPts val="240"/>
              </a:spcBef>
              <a:spcAft>
                <a:spcPts val="0"/>
              </a:spcAft>
              <a:buSzPts val="1200"/>
              <a:buNone/>
              <a:defRPr sz="1200"/>
            </a:lvl1pPr>
            <a:lvl2pPr indent="-228600" lvl="1" marL="914400" rtl="0" algn="l">
              <a:lnSpc>
                <a:spcPct val="100000"/>
              </a:lnSpc>
              <a:spcBef>
                <a:spcPts val="600"/>
              </a:spcBef>
              <a:spcAft>
                <a:spcPts val="0"/>
              </a:spcAft>
              <a:buSzPts val="1200"/>
              <a:buNone/>
              <a:defRPr sz="1200"/>
            </a:lvl2pPr>
            <a:lvl3pPr indent="-228600" lvl="2" marL="1371600" rtl="0" algn="l">
              <a:lnSpc>
                <a:spcPct val="100000"/>
              </a:lnSpc>
              <a:spcBef>
                <a:spcPts val="600"/>
              </a:spcBef>
              <a:spcAft>
                <a:spcPts val="0"/>
              </a:spcAft>
              <a:buSzPts val="1000"/>
              <a:buNone/>
              <a:defRPr sz="1000"/>
            </a:lvl3pPr>
            <a:lvl4pPr indent="-228600" lvl="3" marL="1828800" rtl="0" algn="l">
              <a:lnSpc>
                <a:spcPct val="100000"/>
              </a:lnSpc>
              <a:spcBef>
                <a:spcPts val="600"/>
              </a:spcBef>
              <a:spcAft>
                <a:spcPts val="0"/>
              </a:spcAft>
              <a:buSzPts val="900"/>
              <a:buNone/>
              <a:defRPr sz="900"/>
            </a:lvl4pPr>
            <a:lvl5pPr indent="-228600" lvl="4" marL="2286000" rtl="0" algn="l">
              <a:lnSpc>
                <a:spcPct val="100000"/>
              </a:lnSpc>
              <a:spcBef>
                <a:spcPts val="600"/>
              </a:spcBef>
              <a:spcAft>
                <a:spcPts val="0"/>
              </a:spcAft>
              <a:buSzPts val="900"/>
              <a:buNone/>
              <a:defRPr sz="900"/>
            </a:lvl5pPr>
            <a:lvl6pPr indent="-228600" lvl="5" marL="2743200" rtl="0" algn="l">
              <a:lnSpc>
                <a:spcPct val="100000"/>
              </a:lnSpc>
              <a:spcBef>
                <a:spcPts val="600"/>
              </a:spcBef>
              <a:spcAft>
                <a:spcPts val="0"/>
              </a:spcAft>
              <a:buSzPts val="900"/>
              <a:buNone/>
              <a:defRPr sz="900"/>
            </a:lvl6pPr>
            <a:lvl7pPr indent="-228600" lvl="6" marL="3200400" rtl="0" algn="l">
              <a:lnSpc>
                <a:spcPct val="100000"/>
              </a:lnSpc>
              <a:spcBef>
                <a:spcPts val="600"/>
              </a:spcBef>
              <a:spcAft>
                <a:spcPts val="0"/>
              </a:spcAft>
              <a:buSzPts val="900"/>
              <a:buNone/>
              <a:defRPr sz="900"/>
            </a:lvl7pPr>
            <a:lvl8pPr indent="-228600" lvl="7" marL="3657600" rtl="0" algn="l">
              <a:lnSpc>
                <a:spcPct val="100000"/>
              </a:lnSpc>
              <a:spcBef>
                <a:spcPts val="600"/>
              </a:spcBef>
              <a:spcAft>
                <a:spcPts val="0"/>
              </a:spcAft>
              <a:buSzPts val="900"/>
              <a:buNone/>
              <a:defRPr sz="900"/>
            </a:lvl8pPr>
            <a:lvl9pPr indent="-228600" lvl="8" marL="4114800" rtl="0" algn="l">
              <a:lnSpc>
                <a:spcPct val="100000"/>
              </a:lnSpc>
              <a:spcBef>
                <a:spcPts val="600"/>
              </a:spcBef>
              <a:spcAft>
                <a:spcPts val="600"/>
              </a:spcAft>
              <a:buSzPts val="900"/>
              <a:buNone/>
              <a:defRPr sz="900"/>
            </a:lvl9pPr>
          </a:lstStyle>
          <a:p/>
        </p:txBody>
      </p:sp>
      <p:sp>
        <p:nvSpPr>
          <p:cNvPr id="79" name="Google Shape;79;p11"/>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2" name="Shape 82"/>
        <p:cNvGrpSpPr/>
        <p:nvPr/>
      </p:nvGrpSpPr>
      <p:grpSpPr>
        <a:xfrm>
          <a:off x="0" y="0"/>
          <a:ext cx="0" cy="0"/>
          <a:chOff x="0" y="0"/>
          <a:chExt cx="0" cy="0"/>
        </a:xfrm>
      </p:grpSpPr>
      <p:sp>
        <p:nvSpPr>
          <p:cNvPr id="83" name="Google Shape;83;p12"/>
          <p:cNvSpPr/>
          <p:nvPr/>
        </p:nvSpPr>
        <p:spPr>
          <a:xfrm>
            <a:off x="631697" y="1081456"/>
            <a:ext cx="6332412" cy="3239186"/>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84" name="Google Shape;84;p12"/>
          <p:cNvSpPr txBox="1"/>
          <p:nvPr>
            <p:ph type="title"/>
          </p:nvPr>
        </p:nvSpPr>
        <p:spPr>
          <a:xfrm>
            <a:off x="850985" y="1238502"/>
            <a:ext cx="5893800" cy="26460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4200"/>
              <a:buFont typeface="Century Gothic"/>
              <a:buNone/>
              <a:defRPr b="1" sz="42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a:off x="853190" y="4443680"/>
            <a:ext cx="5891700" cy="713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rtl="0" algn="l">
              <a:lnSpc>
                <a:spcPct val="100000"/>
              </a:lnSpc>
              <a:spcBef>
                <a:spcPts val="360"/>
              </a:spcBef>
              <a:spcAft>
                <a:spcPts val="0"/>
              </a:spcAft>
              <a:buSzPts val="1800"/>
              <a:buNone/>
              <a:defRPr sz="1800">
                <a:solidFill>
                  <a:schemeClr val="lt1"/>
                </a:solidFill>
              </a:defRPr>
            </a:lvl1pPr>
            <a:lvl2pPr indent="-228600" lvl="1" marL="914400" rtl="0" algn="l">
              <a:lnSpc>
                <a:spcPct val="100000"/>
              </a:lnSpc>
              <a:spcBef>
                <a:spcPts val="600"/>
              </a:spcBef>
              <a:spcAft>
                <a:spcPts val="0"/>
              </a:spcAft>
              <a:buSzPts val="1800"/>
              <a:buNone/>
              <a:defRPr sz="1800">
                <a:solidFill>
                  <a:schemeClr val="lt1"/>
                </a:solidFill>
              </a:defRPr>
            </a:lvl2pPr>
            <a:lvl3pPr indent="-228600" lvl="2" marL="1371600" rtl="0" algn="l">
              <a:lnSpc>
                <a:spcPct val="100000"/>
              </a:lnSpc>
              <a:spcBef>
                <a:spcPts val="600"/>
              </a:spcBef>
              <a:spcAft>
                <a:spcPts val="0"/>
              </a:spcAft>
              <a:buSzPts val="1600"/>
              <a:buNone/>
              <a:defRPr sz="1600">
                <a:solidFill>
                  <a:schemeClr val="lt1"/>
                </a:solidFill>
              </a:defRPr>
            </a:lvl3pPr>
            <a:lvl4pPr indent="-228600" lvl="3" marL="1828800" rtl="0" algn="l">
              <a:lnSpc>
                <a:spcPct val="100000"/>
              </a:lnSpc>
              <a:spcBef>
                <a:spcPts val="600"/>
              </a:spcBef>
              <a:spcAft>
                <a:spcPts val="0"/>
              </a:spcAft>
              <a:buSzPts val="1400"/>
              <a:buNone/>
              <a:defRPr sz="1400">
                <a:solidFill>
                  <a:schemeClr val="lt1"/>
                </a:solidFill>
              </a:defRPr>
            </a:lvl4pPr>
            <a:lvl5pPr indent="-228600" lvl="4" marL="2286000" rtl="0" algn="l">
              <a:lnSpc>
                <a:spcPct val="100000"/>
              </a:lnSpc>
              <a:spcBef>
                <a:spcPts val="600"/>
              </a:spcBef>
              <a:spcAft>
                <a:spcPts val="0"/>
              </a:spcAft>
              <a:buSzPts val="1400"/>
              <a:buNone/>
              <a:defRPr sz="1400">
                <a:solidFill>
                  <a:schemeClr val="lt1"/>
                </a:solidFill>
              </a:defRPr>
            </a:lvl5pPr>
            <a:lvl6pPr indent="-228600" lvl="5" marL="2743200" rtl="0" algn="l">
              <a:lnSpc>
                <a:spcPct val="100000"/>
              </a:lnSpc>
              <a:spcBef>
                <a:spcPts val="600"/>
              </a:spcBef>
              <a:spcAft>
                <a:spcPts val="0"/>
              </a:spcAft>
              <a:buSzPts val="1400"/>
              <a:buNone/>
              <a:defRPr sz="1400">
                <a:solidFill>
                  <a:schemeClr val="lt1"/>
                </a:solidFill>
              </a:defRPr>
            </a:lvl6pPr>
            <a:lvl7pPr indent="-228600" lvl="6" marL="3200400" rtl="0" algn="l">
              <a:lnSpc>
                <a:spcPct val="100000"/>
              </a:lnSpc>
              <a:spcBef>
                <a:spcPts val="600"/>
              </a:spcBef>
              <a:spcAft>
                <a:spcPts val="0"/>
              </a:spcAft>
              <a:buSzPts val="1400"/>
              <a:buNone/>
              <a:defRPr sz="1400">
                <a:solidFill>
                  <a:schemeClr val="lt1"/>
                </a:solidFill>
              </a:defRPr>
            </a:lvl7pPr>
            <a:lvl8pPr indent="-228600" lvl="7" marL="3657600" rtl="0" algn="l">
              <a:lnSpc>
                <a:spcPct val="100000"/>
              </a:lnSpc>
              <a:spcBef>
                <a:spcPts val="600"/>
              </a:spcBef>
              <a:spcAft>
                <a:spcPts val="0"/>
              </a:spcAft>
              <a:buSzPts val="1400"/>
              <a:buNone/>
              <a:defRPr sz="1400">
                <a:solidFill>
                  <a:schemeClr val="lt1"/>
                </a:solidFill>
              </a:defRPr>
            </a:lvl8pPr>
            <a:lvl9pPr indent="-228600" lvl="8" marL="4114800" rtl="0" algn="l">
              <a:lnSpc>
                <a:spcPct val="100000"/>
              </a:lnSpc>
              <a:spcBef>
                <a:spcPts val="600"/>
              </a:spcBef>
              <a:spcAft>
                <a:spcPts val="600"/>
              </a:spcAft>
              <a:buSzPts val="1400"/>
              <a:buNone/>
              <a:defRPr sz="1400">
                <a:solidFill>
                  <a:schemeClr val="lt1"/>
                </a:solidFill>
              </a:defRPr>
            </a:lvl9pPr>
          </a:lstStyle>
          <a:p/>
        </p:txBody>
      </p:sp>
      <p:sp>
        <p:nvSpPr>
          <p:cNvPr id="86" name="Google Shape;86;p12"/>
          <p:cNvSpPr txBox="1"/>
          <p:nvPr>
            <p:ph idx="2" type="body"/>
          </p:nvPr>
        </p:nvSpPr>
        <p:spPr>
          <a:xfrm>
            <a:off x="7574642" y="1081456"/>
            <a:ext cx="3810000" cy="40755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Font typeface="Century Gothic"/>
              <a:buNone/>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87" name="Google Shape;87;p12"/>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3"/>
          <p:cNvSpPr/>
          <p:nvPr/>
        </p:nvSpPr>
        <p:spPr>
          <a:xfrm>
            <a:off x="1140884" y="2286585"/>
            <a:ext cx="4895117"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92" name="Google Shape;92;p13"/>
          <p:cNvSpPr txBox="1"/>
          <p:nvPr>
            <p:ph type="title"/>
          </p:nvPr>
        </p:nvSpPr>
        <p:spPr>
          <a:xfrm>
            <a:off x="1357089" y="2435957"/>
            <a:ext cx="4382400" cy="2007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3200"/>
              <a:buFont typeface="Century Gothic"/>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3"/>
          <p:cNvSpPr txBox="1"/>
          <p:nvPr>
            <p:ph idx="1" type="body"/>
          </p:nvPr>
        </p:nvSpPr>
        <p:spPr>
          <a:xfrm>
            <a:off x="6156000" y="2286000"/>
            <a:ext cx="4880400" cy="22956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lnSpc>
                <a:spcPct val="100000"/>
              </a:lnSpc>
              <a:spcBef>
                <a:spcPts val="360"/>
              </a:spcBef>
              <a:spcAft>
                <a:spcPts val="0"/>
              </a:spcAft>
              <a:buSzPts val="1800"/>
              <a:buFont typeface="Century Gothic"/>
              <a:buNone/>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94" name="Google Shape;94;p13"/>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3"/>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3"/>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4"/>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99" name="Google Shape;99;p14"/>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14"/>
          <p:cNvSpPr txBox="1"/>
          <p:nvPr>
            <p:ph idx="1" type="body"/>
          </p:nvPr>
        </p:nvSpPr>
        <p:spPr>
          <a:xfrm rot="5400000">
            <a:off x="4254435" y="-1260049"/>
            <a:ext cx="3674400" cy="10563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101" name="Google Shape;101;p14"/>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4"/>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14"/>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5"/>
          <p:cNvSpPr/>
          <p:nvPr/>
        </p:nvSpPr>
        <p:spPr>
          <a:xfrm>
            <a:off x="7669651" y="446089"/>
            <a:ext cx="4522348" cy="5414958"/>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06" name="Google Shape;106;p15"/>
          <p:cNvSpPr txBox="1"/>
          <p:nvPr>
            <p:ph type="title"/>
          </p:nvPr>
        </p:nvSpPr>
        <p:spPr>
          <a:xfrm rot="5400000">
            <a:off x="6863531" y="1906171"/>
            <a:ext cx="5134800" cy="2494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body"/>
          </p:nvPr>
        </p:nvSpPr>
        <p:spPr>
          <a:xfrm rot="5400000">
            <a:off x="1408341" y="-152111"/>
            <a:ext cx="5415000" cy="66114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108" name="Google Shape;108;p15"/>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20" name="Google Shape;20;p3"/>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22" name="Google Shape;22;p3"/>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p:nvPr/>
        </p:nvSpPr>
        <p:spPr>
          <a:xfrm>
            <a:off x="0" y="1"/>
            <a:ext cx="12192005"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27" name="Google Shape;27;p4"/>
          <p:cNvSpPr txBox="1"/>
          <p:nvPr>
            <p:ph type="title"/>
          </p:nvPr>
        </p:nvSpPr>
        <p:spPr>
          <a:xfrm>
            <a:off x="810000" y="2951396"/>
            <a:ext cx="10561500"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r">
              <a:lnSpc>
                <a:spcPct val="100000"/>
              </a:lnSpc>
              <a:spcBef>
                <a:spcPts val="0"/>
              </a:spcBef>
              <a:spcAft>
                <a:spcPts val="0"/>
              </a:spcAft>
              <a:buClr>
                <a:srgbClr val="FEFEFE"/>
              </a:buClr>
              <a:buSzPts val="4800"/>
              <a:buFont typeface="Century Gothic"/>
              <a:buNone/>
              <a:defRPr b="1" sz="48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10000" y="5281201"/>
            <a:ext cx="10561500" cy="434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rtl="0" algn="r">
              <a:lnSpc>
                <a:spcPct val="100000"/>
              </a:lnSpc>
              <a:spcBef>
                <a:spcPts val="360"/>
              </a:spcBef>
              <a:spcAft>
                <a:spcPts val="0"/>
              </a:spcAft>
              <a:buSzPts val="1800"/>
              <a:buNone/>
              <a:defRPr sz="1800">
                <a:solidFill>
                  <a:schemeClr val="lt1"/>
                </a:solidFill>
              </a:defRPr>
            </a:lvl1pPr>
            <a:lvl2pPr indent="-228600" lvl="1" marL="914400" rtl="0" algn="l">
              <a:lnSpc>
                <a:spcPct val="100000"/>
              </a:lnSpc>
              <a:spcBef>
                <a:spcPts val="600"/>
              </a:spcBef>
              <a:spcAft>
                <a:spcPts val="0"/>
              </a:spcAft>
              <a:buSzPts val="1800"/>
              <a:buNone/>
              <a:defRPr sz="1800">
                <a:solidFill>
                  <a:schemeClr val="lt1"/>
                </a:solidFill>
              </a:defRPr>
            </a:lvl2pPr>
            <a:lvl3pPr indent="-228600" lvl="2" marL="1371600" rtl="0" algn="l">
              <a:lnSpc>
                <a:spcPct val="100000"/>
              </a:lnSpc>
              <a:spcBef>
                <a:spcPts val="600"/>
              </a:spcBef>
              <a:spcAft>
                <a:spcPts val="0"/>
              </a:spcAft>
              <a:buSzPts val="1600"/>
              <a:buNone/>
              <a:defRPr sz="1600">
                <a:solidFill>
                  <a:schemeClr val="lt1"/>
                </a:solidFill>
              </a:defRPr>
            </a:lvl3pPr>
            <a:lvl4pPr indent="-228600" lvl="3" marL="1828800" rtl="0" algn="l">
              <a:lnSpc>
                <a:spcPct val="100000"/>
              </a:lnSpc>
              <a:spcBef>
                <a:spcPts val="600"/>
              </a:spcBef>
              <a:spcAft>
                <a:spcPts val="0"/>
              </a:spcAft>
              <a:buSzPts val="1400"/>
              <a:buNone/>
              <a:defRPr sz="1400">
                <a:solidFill>
                  <a:schemeClr val="lt1"/>
                </a:solidFill>
              </a:defRPr>
            </a:lvl4pPr>
            <a:lvl5pPr indent="-228600" lvl="4" marL="2286000" rtl="0" algn="l">
              <a:lnSpc>
                <a:spcPct val="100000"/>
              </a:lnSpc>
              <a:spcBef>
                <a:spcPts val="600"/>
              </a:spcBef>
              <a:spcAft>
                <a:spcPts val="0"/>
              </a:spcAft>
              <a:buSzPts val="1400"/>
              <a:buNone/>
              <a:defRPr sz="1400">
                <a:solidFill>
                  <a:schemeClr val="lt1"/>
                </a:solidFill>
              </a:defRPr>
            </a:lvl5pPr>
            <a:lvl6pPr indent="-228600" lvl="5" marL="2743200" rtl="0" algn="l">
              <a:lnSpc>
                <a:spcPct val="100000"/>
              </a:lnSpc>
              <a:spcBef>
                <a:spcPts val="600"/>
              </a:spcBef>
              <a:spcAft>
                <a:spcPts val="0"/>
              </a:spcAft>
              <a:buSzPts val="1400"/>
              <a:buNone/>
              <a:defRPr sz="1400">
                <a:solidFill>
                  <a:schemeClr val="lt1"/>
                </a:solidFill>
              </a:defRPr>
            </a:lvl6pPr>
            <a:lvl7pPr indent="-228600" lvl="6" marL="3200400" rtl="0" algn="l">
              <a:lnSpc>
                <a:spcPct val="100000"/>
              </a:lnSpc>
              <a:spcBef>
                <a:spcPts val="600"/>
              </a:spcBef>
              <a:spcAft>
                <a:spcPts val="0"/>
              </a:spcAft>
              <a:buSzPts val="1400"/>
              <a:buNone/>
              <a:defRPr sz="1400">
                <a:solidFill>
                  <a:schemeClr val="lt1"/>
                </a:solidFill>
              </a:defRPr>
            </a:lvl7pPr>
            <a:lvl8pPr indent="-228600" lvl="7" marL="3657600" rtl="0" algn="l">
              <a:lnSpc>
                <a:spcPct val="100000"/>
              </a:lnSpc>
              <a:spcBef>
                <a:spcPts val="600"/>
              </a:spcBef>
              <a:spcAft>
                <a:spcPts val="0"/>
              </a:spcAft>
              <a:buSzPts val="1400"/>
              <a:buNone/>
              <a:defRPr sz="1400">
                <a:solidFill>
                  <a:schemeClr val="lt1"/>
                </a:solidFill>
              </a:defRPr>
            </a:lvl8pPr>
            <a:lvl9pPr indent="-228600" lvl="8" marL="4114800" rtl="0" algn="l">
              <a:lnSpc>
                <a:spcPct val="100000"/>
              </a:lnSpc>
              <a:spcBef>
                <a:spcPts val="600"/>
              </a:spcBef>
              <a:spcAft>
                <a:spcPts val="600"/>
              </a:spcAft>
              <a:buSzPts val="1400"/>
              <a:buNone/>
              <a:defRPr sz="1400">
                <a:solidFill>
                  <a:schemeClr val="lt1"/>
                </a:solidFill>
              </a:defRPr>
            </a:lvl9pPr>
          </a:lstStyle>
          <a:p/>
        </p:txBody>
      </p:sp>
      <p:sp>
        <p:nvSpPr>
          <p:cNvPr id="29" name="Google Shape;29;p4"/>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34" name="Google Shape;34;p5"/>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18712" y="2222287"/>
            <a:ext cx="5185800" cy="3638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36" name="Google Shape;36;p5"/>
          <p:cNvSpPr txBox="1"/>
          <p:nvPr>
            <p:ph idx="2" type="body"/>
          </p:nvPr>
        </p:nvSpPr>
        <p:spPr>
          <a:xfrm>
            <a:off x="6187415" y="2222287"/>
            <a:ext cx="5194500" cy="3638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37" name="Google Shape;37;p5"/>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42" name="Google Shape;42;p6"/>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4000"/>
              <a:buFont typeface="Century Gothic"/>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14728" y="2174875"/>
            <a:ext cx="5190000" cy="576300"/>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0" sz="2000"/>
            </a:lvl1pPr>
            <a:lvl2pPr indent="-228600" lvl="1" marL="914400" rtl="0" algn="l">
              <a:lnSpc>
                <a:spcPct val="100000"/>
              </a:lnSpc>
              <a:spcBef>
                <a:spcPts val="600"/>
              </a:spcBef>
              <a:spcAft>
                <a:spcPts val="0"/>
              </a:spcAft>
              <a:buSzPts val="2000"/>
              <a:buNone/>
              <a:defRPr b="1" sz="2000"/>
            </a:lvl2pPr>
            <a:lvl3pPr indent="-228600" lvl="2" marL="1371600" rtl="0" algn="l">
              <a:lnSpc>
                <a:spcPct val="100000"/>
              </a:lnSpc>
              <a:spcBef>
                <a:spcPts val="600"/>
              </a:spcBef>
              <a:spcAft>
                <a:spcPts val="0"/>
              </a:spcAft>
              <a:buSzPts val="1800"/>
              <a:buNone/>
              <a:defRPr b="1" sz="1800"/>
            </a:lvl3pPr>
            <a:lvl4pPr indent="-228600" lvl="3" marL="1828800" rtl="0" algn="l">
              <a:lnSpc>
                <a:spcPct val="100000"/>
              </a:lnSpc>
              <a:spcBef>
                <a:spcPts val="600"/>
              </a:spcBef>
              <a:spcAft>
                <a:spcPts val="0"/>
              </a:spcAft>
              <a:buSzPts val="1600"/>
              <a:buNone/>
              <a:defRPr b="1" sz="1600"/>
            </a:lvl4pPr>
            <a:lvl5pPr indent="-228600" lvl="4" marL="2286000" rtl="0" algn="l">
              <a:lnSpc>
                <a:spcPct val="100000"/>
              </a:lnSpc>
              <a:spcBef>
                <a:spcPts val="600"/>
              </a:spcBef>
              <a:spcAft>
                <a:spcPts val="0"/>
              </a:spcAft>
              <a:buSzPts val="1600"/>
              <a:buNone/>
              <a:defRPr b="1" sz="1600"/>
            </a:lvl5pPr>
            <a:lvl6pPr indent="-228600" lvl="5" marL="2743200" rtl="0" algn="l">
              <a:lnSpc>
                <a:spcPct val="100000"/>
              </a:lnSpc>
              <a:spcBef>
                <a:spcPts val="600"/>
              </a:spcBef>
              <a:spcAft>
                <a:spcPts val="0"/>
              </a:spcAft>
              <a:buSzPts val="1600"/>
              <a:buNone/>
              <a:defRPr b="1" sz="1600"/>
            </a:lvl6pPr>
            <a:lvl7pPr indent="-228600" lvl="6" marL="3200400" rtl="0" algn="l">
              <a:lnSpc>
                <a:spcPct val="100000"/>
              </a:lnSpc>
              <a:spcBef>
                <a:spcPts val="600"/>
              </a:spcBef>
              <a:spcAft>
                <a:spcPts val="0"/>
              </a:spcAft>
              <a:buSzPts val="1600"/>
              <a:buNone/>
              <a:defRPr b="1" sz="1600"/>
            </a:lvl7pPr>
            <a:lvl8pPr indent="-228600" lvl="7" marL="3657600" rtl="0" algn="l">
              <a:lnSpc>
                <a:spcPct val="100000"/>
              </a:lnSpc>
              <a:spcBef>
                <a:spcPts val="600"/>
              </a:spcBef>
              <a:spcAft>
                <a:spcPts val="0"/>
              </a:spcAft>
              <a:buSzPts val="1600"/>
              <a:buNone/>
              <a:defRPr b="1" sz="1600"/>
            </a:lvl8pPr>
            <a:lvl9pPr indent="-228600" lvl="8" marL="4114800" rtl="0" algn="l">
              <a:lnSpc>
                <a:spcPct val="100000"/>
              </a:lnSpc>
              <a:spcBef>
                <a:spcPts val="600"/>
              </a:spcBef>
              <a:spcAft>
                <a:spcPts val="600"/>
              </a:spcAft>
              <a:buSzPts val="1600"/>
              <a:buNone/>
              <a:defRPr b="1" sz="1600"/>
            </a:lvl9pPr>
          </a:lstStyle>
          <a:p/>
        </p:txBody>
      </p:sp>
      <p:sp>
        <p:nvSpPr>
          <p:cNvPr id="44" name="Google Shape;44;p6"/>
          <p:cNvSpPr txBox="1"/>
          <p:nvPr>
            <p:ph idx="2" type="body"/>
          </p:nvPr>
        </p:nvSpPr>
        <p:spPr>
          <a:xfrm>
            <a:off x="814729" y="2751138"/>
            <a:ext cx="5190000" cy="3109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45" name="Google Shape;45;p6"/>
          <p:cNvSpPr txBox="1"/>
          <p:nvPr>
            <p:ph idx="3" type="body"/>
          </p:nvPr>
        </p:nvSpPr>
        <p:spPr>
          <a:xfrm>
            <a:off x="6187415" y="2174875"/>
            <a:ext cx="5194500" cy="576300"/>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0" sz="2000"/>
            </a:lvl1pPr>
            <a:lvl2pPr indent="-228600" lvl="1" marL="914400" rtl="0" algn="l">
              <a:lnSpc>
                <a:spcPct val="100000"/>
              </a:lnSpc>
              <a:spcBef>
                <a:spcPts val="600"/>
              </a:spcBef>
              <a:spcAft>
                <a:spcPts val="0"/>
              </a:spcAft>
              <a:buSzPts val="2000"/>
              <a:buNone/>
              <a:defRPr b="1" sz="2000"/>
            </a:lvl2pPr>
            <a:lvl3pPr indent="-228600" lvl="2" marL="1371600" rtl="0" algn="l">
              <a:lnSpc>
                <a:spcPct val="100000"/>
              </a:lnSpc>
              <a:spcBef>
                <a:spcPts val="600"/>
              </a:spcBef>
              <a:spcAft>
                <a:spcPts val="0"/>
              </a:spcAft>
              <a:buSzPts val="1800"/>
              <a:buNone/>
              <a:defRPr b="1" sz="1800"/>
            </a:lvl3pPr>
            <a:lvl4pPr indent="-228600" lvl="3" marL="1828800" rtl="0" algn="l">
              <a:lnSpc>
                <a:spcPct val="100000"/>
              </a:lnSpc>
              <a:spcBef>
                <a:spcPts val="600"/>
              </a:spcBef>
              <a:spcAft>
                <a:spcPts val="0"/>
              </a:spcAft>
              <a:buSzPts val="1600"/>
              <a:buNone/>
              <a:defRPr b="1" sz="1600"/>
            </a:lvl4pPr>
            <a:lvl5pPr indent="-228600" lvl="4" marL="2286000" rtl="0" algn="l">
              <a:lnSpc>
                <a:spcPct val="100000"/>
              </a:lnSpc>
              <a:spcBef>
                <a:spcPts val="600"/>
              </a:spcBef>
              <a:spcAft>
                <a:spcPts val="0"/>
              </a:spcAft>
              <a:buSzPts val="1600"/>
              <a:buNone/>
              <a:defRPr b="1" sz="1600"/>
            </a:lvl5pPr>
            <a:lvl6pPr indent="-228600" lvl="5" marL="2743200" rtl="0" algn="l">
              <a:lnSpc>
                <a:spcPct val="100000"/>
              </a:lnSpc>
              <a:spcBef>
                <a:spcPts val="600"/>
              </a:spcBef>
              <a:spcAft>
                <a:spcPts val="0"/>
              </a:spcAft>
              <a:buSzPts val="1600"/>
              <a:buNone/>
              <a:defRPr b="1" sz="1600"/>
            </a:lvl6pPr>
            <a:lvl7pPr indent="-228600" lvl="6" marL="3200400" rtl="0" algn="l">
              <a:lnSpc>
                <a:spcPct val="100000"/>
              </a:lnSpc>
              <a:spcBef>
                <a:spcPts val="600"/>
              </a:spcBef>
              <a:spcAft>
                <a:spcPts val="0"/>
              </a:spcAft>
              <a:buSzPts val="1600"/>
              <a:buNone/>
              <a:defRPr b="1" sz="1600"/>
            </a:lvl7pPr>
            <a:lvl8pPr indent="-228600" lvl="7" marL="3657600" rtl="0" algn="l">
              <a:lnSpc>
                <a:spcPct val="100000"/>
              </a:lnSpc>
              <a:spcBef>
                <a:spcPts val="600"/>
              </a:spcBef>
              <a:spcAft>
                <a:spcPts val="0"/>
              </a:spcAft>
              <a:buSzPts val="1600"/>
              <a:buNone/>
              <a:defRPr b="1" sz="1600"/>
            </a:lvl8pPr>
            <a:lvl9pPr indent="-228600" lvl="8" marL="4114800" rtl="0" algn="l">
              <a:lnSpc>
                <a:spcPct val="100000"/>
              </a:lnSpc>
              <a:spcBef>
                <a:spcPts val="600"/>
              </a:spcBef>
              <a:spcAft>
                <a:spcPts val="600"/>
              </a:spcAft>
              <a:buSzPts val="1600"/>
              <a:buNone/>
              <a:defRPr b="1" sz="1600"/>
            </a:lvl9pPr>
          </a:lstStyle>
          <a:p/>
        </p:txBody>
      </p:sp>
      <p:sp>
        <p:nvSpPr>
          <p:cNvPr id="46" name="Google Shape;46;p6"/>
          <p:cNvSpPr txBox="1"/>
          <p:nvPr>
            <p:ph idx="4" type="body"/>
          </p:nvPr>
        </p:nvSpPr>
        <p:spPr>
          <a:xfrm>
            <a:off x="6187415" y="2751138"/>
            <a:ext cx="5194500" cy="3109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47" name="Google Shape;47;p6"/>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52" name="Google Shape;52;p7"/>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7"/>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1073151" y="446087"/>
            <a:ext cx="3547532" cy="1814653"/>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62" name="Google Shape;62;p9"/>
          <p:cNvSpPr txBox="1"/>
          <p:nvPr>
            <p:ph type="title"/>
          </p:nvPr>
        </p:nvSpPr>
        <p:spPr>
          <a:xfrm>
            <a:off x="1073151" y="446088"/>
            <a:ext cx="3547500" cy="1618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lnSpc>
                <a:spcPct val="100000"/>
              </a:lnSpc>
              <a:spcBef>
                <a:spcPts val="0"/>
              </a:spcBef>
              <a:spcAft>
                <a:spcPts val="0"/>
              </a:spcAft>
              <a:buClr>
                <a:srgbClr val="FEFEFE"/>
              </a:buClr>
              <a:buSzPts val="2000"/>
              <a:buFont typeface="Century Gothic"/>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9"/>
          <p:cNvSpPr txBox="1"/>
          <p:nvPr>
            <p:ph idx="1" type="body"/>
          </p:nvPr>
        </p:nvSpPr>
        <p:spPr>
          <a:xfrm>
            <a:off x="4855633" y="446088"/>
            <a:ext cx="6252600" cy="5415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600"/>
              </a:spcBef>
              <a:spcAft>
                <a:spcPts val="0"/>
              </a:spcAft>
              <a:buSzPts val="1800"/>
              <a:buChar char="?"/>
              <a:defRPr/>
            </a:lvl2pPr>
            <a:lvl3pPr indent="-342900" lvl="2" marL="1371600" rtl="0" algn="l">
              <a:lnSpc>
                <a:spcPct val="100000"/>
              </a:lnSpc>
              <a:spcBef>
                <a:spcPts val="600"/>
              </a:spcBef>
              <a:spcAft>
                <a:spcPts val="0"/>
              </a:spcAft>
              <a:buSzPts val="1800"/>
              <a:buChar char="?"/>
              <a:defRPr/>
            </a:lvl3pPr>
            <a:lvl4pPr indent="-342900" lvl="3" marL="1828800" rtl="0" algn="l">
              <a:lnSpc>
                <a:spcPct val="100000"/>
              </a:lnSpc>
              <a:spcBef>
                <a:spcPts val="600"/>
              </a:spcBef>
              <a:spcAft>
                <a:spcPts val="0"/>
              </a:spcAft>
              <a:buSzPts val="1800"/>
              <a:buChar char="?"/>
              <a:defRPr/>
            </a:lvl4pPr>
            <a:lvl5pPr indent="-342900" lvl="4" marL="2286000" rtl="0" algn="l">
              <a:lnSpc>
                <a:spcPct val="100000"/>
              </a:lnSpc>
              <a:spcBef>
                <a:spcPts val="600"/>
              </a:spcBef>
              <a:spcAft>
                <a:spcPts val="0"/>
              </a:spcAft>
              <a:buSzPts val="1800"/>
              <a:buChar char="?"/>
              <a:defRPr/>
            </a:lvl5pPr>
            <a:lvl6pPr indent="-342900" lvl="5" marL="2743200" rtl="0" algn="l">
              <a:lnSpc>
                <a:spcPct val="100000"/>
              </a:lnSpc>
              <a:spcBef>
                <a:spcPts val="600"/>
              </a:spcBef>
              <a:spcAft>
                <a:spcPts val="0"/>
              </a:spcAft>
              <a:buSzPts val="1800"/>
              <a:buChar char="?"/>
              <a:defRPr/>
            </a:lvl6pPr>
            <a:lvl7pPr indent="-342900" lvl="6" marL="3200400" rtl="0" algn="l">
              <a:lnSpc>
                <a:spcPct val="100000"/>
              </a:lnSpc>
              <a:spcBef>
                <a:spcPts val="600"/>
              </a:spcBef>
              <a:spcAft>
                <a:spcPts val="0"/>
              </a:spcAft>
              <a:buSzPts val="1800"/>
              <a:buChar char="?"/>
              <a:defRPr/>
            </a:lvl7pPr>
            <a:lvl8pPr indent="-342900" lvl="7" marL="3657600" rtl="0" algn="l">
              <a:lnSpc>
                <a:spcPct val="100000"/>
              </a:lnSpc>
              <a:spcBef>
                <a:spcPts val="600"/>
              </a:spcBef>
              <a:spcAft>
                <a:spcPts val="0"/>
              </a:spcAft>
              <a:buSzPts val="1800"/>
              <a:buChar char="?"/>
              <a:defRPr/>
            </a:lvl8pPr>
            <a:lvl9pPr indent="-342900" lvl="8" marL="4114800" rtl="0" algn="l">
              <a:lnSpc>
                <a:spcPct val="100000"/>
              </a:lnSpc>
              <a:spcBef>
                <a:spcPts val="600"/>
              </a:spcBef>
              <a:spcAft>
                <a:spcPts val="600"/>
              </a:spcAft>
              <a:buSzPts val="1800"/>
              <a:buChar char="?"/>
              <a:defRPr/>
            </a:lvl9pPr>
          </a:lstStyle>
          <a:p/>
        </p:txBody>
      </p:sp>
      <p:sp>
        <p:nvSpPr>
          <p:cNvPr id="64" name="Google Shape;64;p9"/>
          <p:cNvSpPr txBox="1"/>
          <p:nvPr>
            <p:ph idx="2" type="body"/>
          </p:nvPr>
        </p:nvSpPr>
        <p:spPr>
          <a:xfrm>
            <a:off x="1073151" y="2260738"/>
            <a:ext cx="3547500" cy="36003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rtl="0" algn="l">
              <a:lnSpc>
                <a:spcPct val="100000"/>
              </a:lnSpc>
              <a:spcBef>
                <a:spcPts val="280"/>
              </a:spcBef>
              <a:spcAft>
                <a:spcPts val="0"/>
              </a:spcAft>
              <a:buSzPts val="1400"/>
              <a:buNone/>
              <a:defRPr sz="1400"/>
            </a:lvl1pPr>
            <a:lvl2pPr indent="-228600" lvl="1" marL="914400" rtl="0" algn="l">
              <a:lnSpc>
                <a:spcPct val="100000"/>
              </a:lnSpc>
              <a:spcBef>
                <a:spcPts val="600"/>
              </a:spcBef>
              <a:spcAft>
                <a:spcPts val="0"/>
              </a:spcAft>
              <a:buSzPts val="1200"/>
              <a:buNone/>
              <a:defRPr sz="1200"/>
            </a:lvl2pPr>
            <a:lvl3pPr indent="-228600" lvl="2" marL="1371600" rtl="0" algn="l">
              <a:lnSpc>
                <a:spcPct val="100000"/>
              </a:lnSpc>
              <a:spcBef>
                <a:spcPts val="600"/>
              </a:spcBef>
              <a:spcAft>
                <a:spcPts val="0"/>
              </a:spcAft>
              <a:buSzPts val="1000"/>
              <a:buNone/>
              <a:defRPr sz="1000"/>
            </a:lvl3pPr>
            <a:lvl4pPr indent="-228600" lvl="3" marL="1828800" rtl="0" algn="l">
              <a:lnSpc>
                <a:spcPct val="100000"/>
              </a:lnSpc>
              <a:spcBef>
                <a:spcPts val="600"/>
              </a:spcBef>
              <a:spcAft>
                <a:spcPts val="0"/>
              </a:spcAft>
              <a:buSzPts val="900"/>
              <a:buNone/>
              <a:defRPr sz="900"/>
            </a:lvl4pPr>
            <a:lvl5pPr indent="-228600" lvl="4" marL="2286000" rtl="0" algn="l">
              <a:lnSpc>
                <a:spcPct val="100000"/>
              </a:lnSpc>
              <a:spcBef>
                <a:spcPts val="600"/>
              </a:spcBef>
              <a:spcAft>
                <a:spcPts val="0"/>
              </a:spcAft>
              <a:buSzPts val="900"/>
              <a:buNone/>
              <a:defRPr sz="900"/>
            </a:lvl5pPr>
            <a:lvl6pPr indent="-228600" lvl="5" marL="2743200" rtl="0" algn="l">
              <a:lnSpc>
                <a:spcPct val="100000"/>
              </a:lnSpc>
              <a:spcBef>
                <a:spcPts val="600"/>
              </a:spcBef>
              <a:spcAft>
                <a:spcPts val="0"/>
              </a:spcAft>
              <a:buSzPts val="900"/>
              <a:buNone/>
              <a:defRPr sz="900"/>
            </a:lvl6pPr>
            <a:lvl7pPr indent="-228600" lvl="6" marL="3200400" rtl="0" algn="l">
              <a:lnSpc>
                <a:spcPct val="100000"/>
              </a:lnSpc>
              <a:spcBef>
                <a:spcPts val="600"/>
              </a:spcBef>
              <a:spcAft>
                <a:spcPts val="0"/>
              </a:spcAft>
              <a:buSzPts val="900"/>
              <a:buNone/>
              <a:defRPr sz="900"/>
            </a:lvl7pPr>
            <a:lvl8pPr indent="-228600" lvl="7" marL="3657600" rtl="0" algn="l">
              <a:lnSpc>
                <a:spcPct val="100000"/>
              </a:lnSpc>
              <a:spcBef>
                <a:spcPts val="600"/>
              </a:spcBef>
              <a:spcAft>
                <a:spcPts val="0"/>
              </a:spcAft>
              <a:buSzPts val="900"/>
              <a:buNone/>
              <a:defRPr sz="900"/>
            </a:lvl8pPr>
            <a:lvl9pPr indent="-228600" lvl="8" marL="4114800" rtl="0" algn="l">
              <a:lnSpc>
                <a:spcPct val="100000"/>
              </a:lnSpc>
              <a:spcBef>
                <a:spcPts val="600"/>
              </a:spcBef>
              <a:spcAft>
                <a:spcPts val="600"/>
              </a:spcAft>
              <a:buSzPts val="900"/>
              <a:buNone/>
              <a:defRPr sz="900"/>
            </a:lvl9pPr>
          </a:lstStyle>
          <a:p/>
        </p:txBody>
      </p:sp>
      <p:sp>
        <p:nvSpPr>
          <p:cNvPr id="65" name="Google Shape;65;p9"/>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14728" y="727522"/>
            <a:ext cx="4853100" cy="16173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rtl="0" algn="l">
              <a:lnSpc>
                <a:spcPct val="100000"/>
              </a:lnSpc>
              <a:spcBef>
                <a:spcPts val="0"/>
              </a:spcBef>
              <a:spcAft>
                <a:spcPts val="0"/>
              </a:spcAft>
              <a:buClr>
                <a:srgbClr val="FEFEFE"/>
              </a:buClr>
              <a:buSzPts val="2400"/>
              <a:buFont typeface="Century Gothic"/>
              <a:buNone/>
              <a:defRPr b="0"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0"/>
          <p:cNvSpPr/>
          <p:nvPr>
            <p:ph idx="2" type="pic"/>
          </p:nvPr>
        </p:nvSpPr>
        <p:spPr>
          <a:xfrm>
            <a:off x="6098117" y="0"/>
            <a:ext cx="6093900"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Autofit/>
          </a:bodyPr>
          <a:lstStyle>
            <a:lvl1pPr lvl="0" marR="0" rtl="0" algn="ctr">
              <a:lnSpc>
                <a:spcPct val="100000"/>
              </a:lnSpc>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 type="body"/>
          </p:nvPr>
        </p:nvSpPr>
        <p:spPr>
          <a:xfrm>
            <a:off x="814728" y="2344684"/>
            <a:ext cx="4853100" cy="3516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lnSpc>
                <a:spcPct val="100000"/>
              </a:lnSpc>
              <a:spcBef>
                <a:spcPts val="240"/>
              </a:spcBef>
              <a:spcAft>
                <a:spcPts val="0"/>
              </a:spcAft>
              <a:buSzPts val="1200"/>
              <a:buNone/>
              <a:defRPr sz="1200"/>
            </a:lvl1pPr>
            <a:lvl2pPr indent="-228600" lvl="1" marL="914400" rtl="0" algn="l">
              <a:lnSpc>
                <a:spcPct val="100000"/>
              </a:lnSpc>
              <a:spcBef>
                <a:spcPts val="600"/>
              </a:spcBef>
              <a:spcAft>
                <a:spcPts val="0"/>
              </a:spcAft>
              <a:buSzPts val="1200"/>
              <a:buNone/>
              <a:defRPr sz="1200"/>
            </a:lvl2pPr>
            <a:lvl3pPr indent="-228600" lvl="2" marL="1371600" rtl="0" algn="l">
              <a:lnSpc>
                <a:spcPct val="100000"/>
              </a:lnSpc>
              <a:spcBef>
                <a:spcPts val="600"/>
              </a:spcBef>
              <a:spcAft>
                <a:spcPts val="0"/>
              </a:spcAft>
              <a:buSzPts val="1000"/>
              <a:buNone/>
              <a:defRPr sz="1000"/>
            </a:lvl3pPr>
            <a:lvl4pPr indent="-228600" lvl="3" marL="1828800" rtl="0" algn="l">
              <a:lnSpc>
                <a:spcPct val="100000"/>
              </a:lnSpc>
              <a:spcBef>
                <a:spcPts val="600"/>
              </a:spcBef>
              <a:spcAft>
                <a:spcPts val="0"/>
              </a:spcAft>
              <a:buSzPts val="900"/>
              <a:buNone/>
              <a:defRPr sz="900"/>
            </a:lvl4pPr>
            <a:lvl5pPr indent="-228600" lvl="4" marL="2286000" rtl="0" algn="l">
              <a:lnSpc>
                <a:spcPct val="100000"/>
              </a:lnSpc>
              <a:spcBef>
                <a:spcPts val="600"/>
              </a:spcBef>
              <a:spcAft>
                <a:spcPts val="0"/>
              </a:spcAft>
              <a:buSzPts val="900"/>
              <a:buNone/>
              <a:defRPr sz="900"/>
            </a:lvl5pPr>
            <a:lvl6pPr indent="-228600" lvl="5" marL="2743200" rtl="0" algn="l">
              <a:lnSpc>
                <a:spcPct val="100000"/>
              </a:lnSpc>
              <a:spcBef>
                <a:spcPts val="600"/>
              </a:spcBef>
              <a:spcAft>
                <a:spcPts val="0"/>
              </a:spcAft>
              <a:buSzPts val="900"/>
              <a:buNone/>
              <a:defRPr sz="900"/>
            </a:lvl6pPr>
            <a:lvl7pPr indent="-228600" lvl="6" marL="3200400" rtl="0" algn="l">
              <a:lnSpc>
                <a:spcPct val="100000"/>
              </a:lnSpc>
              <a:spcBef>
                <a:spcPts val="600"/>
              </a:spcBef>
              <a:spcAft>
                <a:spcPts val="0"/>
              </a:spcAft>
              <a:buSzPts val="900"/>
              <a:buNone/>
              <a:defRPr sz="900"/>
            </a:lvl7pPr>
            <a:lvl8pPr indent="-228600" lvl="7" marL="3657600" rtl="0" algn="l">
              <a:lnSpc>
                <a:spcPct val="100000"/>
              </a:lnSpc>
              <a:spcBef>
                <a:spcPts val="600"/>
              </a:spcBef>
              <a:spcAft>
                <a:spcPts val="0"/>
              </a:spcAft>
              <a:buSzPts val="900"/>
              <a:buNone/>
              <a:defRPr sz="900"/>
            </a:lvl8pPr>
            <a:lvl9pPr indent="-228600" lvl="8" marL="4114800" rtl="0" algn="l">
              <a:lnSpc>
                <a:spcPct val="100000"/>
              </a:lnSpc>
              <a:spcBef>
                <a:spcPts val="600"/>
              </a:spcBef>
              <a:spcAft>
                <a:spcPts val="600"/>
              </a:spcAft>
              <a:buSzPts val="900"/>
              <a:buNone/>
              <a:defRPr sz="900"/>
            </a:lvl9pPr>
          </a:lstStyle>
          <a:p/>
        </p:txBody>
      </p:sp>
      <p:sp>
        <p:nvSpPr>
          <p:cNvPr id="72" name="Google Shape;72;p10"/>
          <p:cNvSpPr txBox="1"/>
          <p:nvPr>
            <p:ph idx="10" type="dt"/>
          </p:nvPr>
        </p:nvSpPr>
        <p:spPr>
          <a:xfrm>
            <a:off x="3885810" y="6041362"/>
            <a:ext cx="976800" cy="3651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590396" y="6041362"/>
            <a:ext cx="3295500" cy="36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4862689"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810000" y="2184401"/>
            <a:ext cx="10563300" cy="36744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1"/>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5400"/>
              <a:buFont typeface="Century Gothic"/>
              <a:buNone/>
            </a:pPr>
            <a:r>
              <a:rPr lang="en-US"/>
              <a:t>UE18CS348</a:t>
            </a:r>
            <a:br>
              <a:rPr lang="en-US"/>
            </a:br>
            <a:r>
              <a:rPr lang="en-US"/>
              <a:t>Human Computer Interaction</a:t>
            </a:r>
            <a:br>
              <a:rPr lang="en-US"/>
            </a:br>
            <a:r>
              <a:rPr lang="en-US"/>
              <a:t>Hands-free</a:t>
            </a:r>
            <a:endParaRPr/>
          </a:p>
        </p:txBody>
      </p:sp>
      <p:sp>
        <p:nvSpPr>
          <p:cNvPr id="116" name="Google Shape;116;p16"/>
          <p:cNvSpPr txBox="1"/>
          <p:nvPr>
            <p:ph idx="1" type="subTitle"/>
          </p:nvPr>
        </p:nvSpPr>
        <p:spPr>
          <a:xfrm>
            <a:off x="810000" y="5218235"/>
            <a:ext cx="10615603" cy="1283677"/>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lnSpcReduction="20000"/>
          </a:bodyPr>
          <a:lstStyle/>
          <a:p>
            <a:pPr indent="0" lvl="0" marL="0" rtl="0" algn="ctr">
              <a:lnSpc>
                <a:spcPct val="100000"/>
              </a:lnSpc>
              <a:spcBef>
                <a:spcPts val="0"/>
              </a:spcBef>
              <a:spcAft>
                <a:spcPts val="0"/>
              </a:spcAft>
              <a:buSzPts val="1800"/>
              <a:buNone/>
            </a:pPr>
            <a:r>
              <a:rPr lang="en-US"/>
              <a:t>Team Members : </a:t>
            </a:r>
            <a:endParaRPr/>
          </a:p>
          <a:p>
            <a:pPr indent="0" lvl="0" marL="0" rtl="0" algn="ctr">
              <a:lnSpc>
                <a:spcPct val="100000"/>
              </a:lnSpc>
              <a:spcBef>
                <a:spcPts val="0"/>
              </a:spcBef>
              <a:spcAft>
                <a:spcPts val="0"/>
              </a:spcAft>
              <a:buSzPts val="1800"/>
              <a:buNone/>
            </a:pPr>
            <a:r>
              <a:rPr lang="en-US"/>
              <a:t>Alluri Nayan Varma - PES1201800208</a:t>
            </a:r>
            <a:endParaRPr/>
          </a:p>
          <a:p>
            <a:pPr indent="0" lvl="0" marL="0" rtl="0" algn="ctr">
              <a:lnSpc>
                <a:spcPct val="100000"/>
              </a:lnSpc>
              <a:spcBef>
                <a:spcPts val="0"/>
              </a:spcBef>
              <a:spcAft>
                <a:spcPts val="0"/>
              </a:spcAft>
              <a:buSzPts val="1800"/>
              <a:buNone/>
            </a:pPr>
            <a:r>
              <a:rPr lang="en-US"/>
              <a:t>Akhil Chaduvula - PES1201800282</a:t>
            </a:r>
            <a:endParaRPr/>
          </a:p>
          <a:p>
            <a:pPr indent="0" lvl="0" marL="0" rtl="0" algn="ctr">
              <a:lnSpc>
                <a:spcPct val="100000"/>
              </a:lnSpc>
              <a:spcBef>
                <a:spcPts val="0"/>
              </a:spcBef>
              <a:spcAft>
                <a:spcPts val="0"/>
              </a:spcAft>
              <a:buSzPts val="1800"/>
              <a:buNone/>
            </a:pPr>
            <a:r>
              <a:rPr lang="en-US"/>
              <a:t>Thota Saran Sai - PES1201800845</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5"/>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173" name="Google Shape;173;p25"/>
          <p:cNvPicPr preferRelativeResize="0"/>
          <p:nvPr/>
        </p:nvPicPr>
        <p:blipFill>
          <a:blip r:embed="rId3">
            <a:alphaModFix/>
          </a:blip>
          <a:stretch>
            <a:fillRect/>
          </a:stretch>
        </p:blipFill>
        <p:spPr>
          <a:xfrm>
            <a:off x="2898950" y="2038150"/>
            <a:ext cx="6394109" cy="4635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6"/>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180" name="Google Shape;180;p26"/>
          <p:cNvPicPr preferRelativeResize="0"/>
          <p:nvPr/>
        </p:nvPicPr>
        <p:blipFill>
          <a:blip r:embed="rId3">
            <a:alphaModFix/>
          </a:blip>
          <a:stretch>
            <a:fillRect/>
          </a:stretch>
        </p:blipFill>
        <p:spPr>
          <a:xfrm>
            <a:off x="3091375" y="2111100"/>
            <a:ext cx="5874675" cy="4295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4" name="Shape 184"/>
        <p:cNvGrpSpPr/>
        <p:nvPr/>
      </p:nvGrpSpPr>
      <p:grpSpPr>
        <a:xfrm>
          <a:off x="0" y="0"/>
          <a:ext cx="0" cy="0"/>
          <a:chOff x="0" y="0"/>
          <a:chExt cx="0" cy="0"/>
        </a:xfrm>
      </p:grpSpPr>
      <p:sp>
        <p:nvSpPr>
          <p:cNvPr id="185" name="Google Shape;185;p27"/>
          <p:cNvSpPr txBox="1"/>
          <p:nvPr>
            <p:ph type="title"/>
          </p:nvPr>
        </p:nvSpPr>
        <p:spPr>
          <a:xfrm>
            <a:off x="6095999" y="1032918"/>
            <a:ext cx="5452533" cy="4792165"/>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EFEFE"/>
              </a:buClr>
              <a:buSzPts val="6600"/>
              <a:buFont typeface="Century Gothic"/>
              <a:buNone/>
            </a:pPr>
            <a:r>
              <a:rPr lang="en-US" sz="6600"/>
              <a:t>Heuristic 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Get </a:t>
            </a:r>
            <a:r>
              <a:rPr lang="en-US"/>
              <a:t>accustomed</a:t>
            </a:r>
            <a:r>
              <a:rPr lang="en-US"/>
              <a:t> to user’s Speed</a:t>
            </a:r>
            <a:endParaRPr/>
          </a:p>
        </p:txBody>
      </p:sp>
      <p:sp>
        <p:nvSpPr>
          <p:cNvPr id="191" name="Google Shape;191;p28"/>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With the </a:t>
            </a:r>
            <a:r>
              <a:rPr lang="en-US"/>
              <a:t>continuous</a:t>
            </a:r>
            <a:r>
              <a:rPr lang="en-US"/>
              <a:t> use of the </a:t>
            </a:r>
            <a:r>
              <a:rPr lang="en-US"/>
              <a:t>application</a:t>
            </a:r>
            <a:r>
              <a:rPr lang="en-US"/>
              <a:t>, the application must get used to the speed of the head movement. Much like how Google’s voice recognition system gets used and recognises the different speed and styles of speech, this application must also get used to the movement of the user’s head speed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Reduce Errors (Error Handling)</a:t>
            </a:r>
            <a:endParaRPr/>
          </a:p>
        </p:txBody>
      </p:sp>
      <p:sp>
        <p:nvSpPr>
          <p:cNvPr id="197" name="Google Shape;197;p29"/>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The application must see to that the errors made by must be autocorrected i.e the system must find out jerky movements made by the head and must try to and try wait for the user to make their correction. Also a few popups can can be shown that helps the user to make </a:t>
            </a:r>
            <a:r>
              <a:rPr lang="en-US"/>
              <a:t>corrections</a:t>
            </a:r>
            <a:r>
              <a:rPr lang="en-US"/>
              <a:t> to the particular movement. The application must recognise when the user might have made an error by recognising sudden change in movement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Consistency</a:t>
            </a:r>
            <a:endParaRPr/>
          </a:p>
        </p:txBody>
      </p:sp>
      <p:sp>
        <p:nvSpPr>
          <p:cNvPr id="203" name="Google Shape;203;p30"/>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Consistent sequence of responses must be provided by the application for varying kind of actions. The application must learn from previous situations and must be able to accustom and provide the response that the user always expects.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Feedback Mechanism</a:t>
            </a:r>
            <a:endParaRPr/>
          </a:p>
        </p:txBody>
      </p:sp>
      <p:sp>
        <p:nvSpPr>
          <p:cNvPr id="209" name="Google Shape;209;p31"/>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A feedback mechanism should be setup.</a:t>
            </a:r>
            <a:endParaRPr/>
          </a:p>
          <a:p>
            <a:pPr indent="0" lvl="0" marL="0" rtl="0" algn="l">
              <a:spcBef>
                <a:spcPts val="360"/>
              </a:spcBef>
              <a:spcAft>
                <a:spcPts val="0"/>
              </a:spcAft>
              <a:buNone/>
            </a:pPr>
            <a:r>
              <a:rPr lang="en-US"/>
              <a:t>The user must always know where the mouse pointer is presently and gesture is currently being recognised. It must be able to give signs when the mouse pointer gets left clicked and right clicked and the appropriate actions must be taken.</a:t>
            </a:r>
            <a:endParaRPr/>
          </a:p>
          <a:p>
            <a:pPr indent="0" lvl="0" marL="0" rtl="0" algn="l">
              <a:spcBef>
                <a:spcPts val="360"/>
              </a:spcBef>
              <a:spcAft>
                <a:spcPts val="0"/>
              </a:spcAft>
              <a:buNone/>
            </a:pPr>
            <a:r>
              <a:rPr lang="en-US"/>
              <a:t>By the system at the end of each user’s usage of the system so that the user can understand how they can use the system better.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Provide a mechanism to reverse actions</a:t>
            </a:r>
            <a:endParaRPr/>
          </a:p>
        </p:txBody>
      </p:sp>
      <p:sp>
        <p:nvSpPr>
          <p:cNvPr id="215" name="Google Shape;215;p32"/>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The user must also be able to undo his/ her actions so that they can go back to where they they started. They must be able to access this feature directly using another key shortcut via gestures. This helps the user to go </a:t>
            </a:r>
            <a:r>
              <a:rPr lang="en-US"/>
              <a:t>back to the previous step so that they can perform the action that they desire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Provide Shortcut Gestures</a:t>
            </a:r>
            <a:endParaRPr/>
          </a:p>
        </p:txBody>
      </p:sp>
      <p:sp>
        <p:nvSpPr>
          <p:cNvPr id="221" name="Google Shape;221;p33"/>
          <p:cNvSpPr txBox="1"/>
          <p:nvPr>
            <p:ph idx="1" type="body"/>
          </p:nvPr>
        </p:nvSpPr>
        <p:spPr>
          <a:xfrm>
            <a:off x="386625" y="2222273"/>
            <a:ext cx="10986600" cy="4304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The user can be able to set a sequence of a common set of actions that </a:t>
            </a:r>
            <a:r>
              <a:rPr lang="en-US"/>
              <a:t>could be performed upon the recognition of certain gestures. This can help the users a lot as a single gesture can help achieve a set of tasks that would be very time consuming when using a mouse. This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Customisable Gestures</a:t>
            </a:r>
            <a:endParaRPr/>
          </a:p>
        </p:txBody>
      </p:sp>
      <p:sp>
        <p:nvSpPr>
          <p:cNvPr id="227" name="Google Shape;227;p34"/>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The user must have a feel of control over the system. So the Gestures in the Application can be easily changed by the user and can be highly customisable as pre the user’s needs. This would be very helpful since the user can get </a:t>
            </a:r>
            <a:r>
              <a:rPr lang="en-US"/>
              <a:t>accustomed(i.e bu\y altering the gestures according to their needs)</a:t>
            </a:r>
            <a:r>
              <a:rPr lang="en-US"/>
              <a:t> to the system even if the gestures in the initial system may not be friendly to that particular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INDEX</a:t>
            </a:r>
            <a:endParaRPr/>
          </a:p>
        </p:txBody>
      </p:sp>
      <p:sp>
        <p:nvSpPr>
          <p:cNvPr id="122" name="Google Shape;122;p1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400050" rtl="0" algn="l">
              <a:lnSpc>
                <a:spcPct val="100000"/>
              </a:lnSpc>
              <a:spcBef>
                <a:spcPts val="0"/>
              </a:spcBef>
              <a:spcAft>
                <a:spcPts val="0"/>
              </a:spcAft>
              <a:buSzPts val="1800"/>
              <a:buChar char="●"/>
            </a:pPr>
            <a:r>
              <a:rPr lang="en-US"/>
              <a:t>What is Hands-free</a:t>
            </a:r>
            <a:endParaRPr/>
          </a:p>
          <a:p>
            <a:pPr indent="-285750" lvl="0" marL="400050" rtl="0" algn="l">
              <a:lnSpc>
                <a:spcPct val="100000"/>
              </a:lnSpc>
              <a:spcBef>
                <a:spcPts val="0"/>
              </a:spcBef>
              <a:spcAft>
                <a:spcPts val="0"/>
              </a:spcAft>
              <a:buSzPts val="1800"/>
              <a:buChar char="●"/>
            </a:pPr>
            <a:r>
              <a:rPr lang="en-US"/>
              <a:t>Problem Statement</a:t>
            </a:r>
            <a:endParaRPr/>
          </a:p>
          <a:p>
            <a:pPr indent="-285750" lvl="0" marL="400050" rtl="0" algn="l">
              <a:lnSpc>
                <a:spcPct val="100000"/>
              </a:lnSpc>
              <a:spcBef>
                <a:spcPts val="0"/>
              </a:spcBef>
              <a:spcAft>
                <a:spcPts val="0"/>
              </a:spcAft>
              <a:buSzPts val="1800"/>
              <a:buChar char="●"/>
            </a:pPr>
            <a:r>
              <a:rPr lang="en-US"/>
              <a:t>Low Fidelity Diagram</a:t>
            </a:r>
            <a:endParaRPr/>
          </a:p>
          <a:p>
            <a:pPr indent="-285750" lvl="0" marL="400050" rtl="0" algn="l">
              <a:lnSpc>
                <a:spcPct val="100000"/>
              </a:lnSpc>
              <a:spcBef>
                <a:spcPts val="0"/>
              </a:spcBef>
              <a:spcAft>
                <a:spcPts val="0"/>
              </a:spcAft>
              <a:buSzPts val="1800"/>
              <a:buChar char="●"/>
            </a:pPr>
            <a:r>
              <a:rPr lang="en-US"/>
              <a:t>High Fidelity Diagram</a:t>
            </a:r>
            <a:endParaRPr/>
          </a:p>
          <a:p>
            <a:pPr indent="-285750" lvl="0" marL="400050" rtl="0" algn="l">
              <a:lnSpc>
                <a:spcPct val="100000"/>
              </a:lnSpc>
              <a:spcBef>
                <a:spcPts val="0"/>
              </a:spcBef>
              <a:spcAft>
                <a:spcPts val="0"/>
              </a:spcAft>
              <a:buSzPts val="1800"/>
              <a:buChar char="●"/>
            </a:pPr>
            <a:r>
              <a:rPr lang="en-US"/>
              <a:t>Heuristic Evaluation</a:t>
            </a:r>
            <a:endParaRPr/>
          </a:p>
          <a:p>
            <a:pPr indent="-285750" lvl="0" marL="400050" rtl="0" algn="l">
              <a:lnSpc>
                <a:spcPct val="100000"/>
              </a:lnSpc>
              <a:spcBef>
                <a:spcPts val="0"/>
              </a:spcBef>
              <a:spcAft>
                <a:spcPts val="0"/>
              </a:spcAft>
              <a:buSzPts val="1800"/>
              <a:buChar char="●"/>
            </a:pPr>
            <a:r>
              <a:rPr lang="en-US"/>
              <a:t>Empathy Map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Design Popups</a:t>
            </a:r>
            <a:endParaRPr/>
          </a:p>
        </p:txBody>
      </p:sp>
      <p:sp>
        <p:nvSpPr>
          <p:cNvPr id="233" name="Google Shape;233;p35"/>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The Application must show </a:t>
            </a:r>
            <a:r>
              <a:rPr lang="en-US"/>
              <a:t>what</a:t>
            </a:r>
            <a:r>
              <a:rPr lang="en-US"/>
              <a:t> action is currently being performed so the user must have a idea of what action is currently being performed. For this a popup will be setup so that it always shows the user what action is currently taken.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Empathy Map</a:t>
            </a:r>
            <a:endParaRPr/>
          </a:p>
        </p:txBody>
      </p:sp>
      <p:sp>
        <p:nvSpPr>
          <p:cNvPr id="239" name="Google Shape;239;p36"/>
          <p:cNvSpPr txBox="1"/>
          <p:nvPr>
            <p:ph idx="1" type="body"/>
          </p:nvPr>
        </p:nvSpPr>
        <p:spPr>
          <a:xfrm>
            <a:off x="818712" y="2222287"/>
            <a:ext cx="4988607"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1200"/>
              </a:spcBef>
              <a:spcAft>
                <a:spcPts val="0"/>
              </a:spcAft>
              <a:buSzPts val="1800"/>
              <a:buNone/>
            </a:pPr>
            <a:r>
              <a:rPr lang="en-US"/>
              <a:t>A few people in our surroundings were shown the app and a few </a:t>
            </a:r>
            <a:r>
              <a:rPr lang="en-US"/>
              <a:t>responses</a:t>
            </a:r>
            <a:r>
              <a:rPr lang="en-US"/>
              <a:t> of the users were embedded into this empathy map as shown here</a:t>
            </a:r>
            <a:endParaRPr/>
          </a:p>
        </p:txBody>
      </p:sp>
      <p:pic>
        <p:nvPicPr>
          <p:cNvPr id="240" name="Google Shape;240;p36"/>
          <p:cNvPicPr preferRelativeResize="0"/>
          <p:nvPr/>
        </p:nvPicPr>
        <p:blipFill>
          <a:blip r:embed="rId3">
            <a:alphaModFix/>
          </a:blip>
          <a:stretch>
            <a:fillRect/>
          </a:stretch>
        </p:blipFill>
        <p:spPr>
          <a:xfrm>
            <a:off x="6659324" y="2094748"/>
            <a:ext cx="4492663" cy="428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High Fidelity Prototype</a:t>
            </a:r>
            <a:endParaRPr/>
          </a:p>
        </p:txBody>
      </p:sp>
      <p:sp>
        <p:nvSpPr>
          <p:cNvPr id="246" name="Google Shape;246;p37"/>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360"/>
              </a:spcBef>
              <a:spcAft>
                <a:spcPts val="600"/>
              </a:spcAft>
              <a:buSzPts val="1800"/>
              <a:buNone/>
            </a:pPr>
            <a:r>
              <a:t/>
            </a:r>
            <a:endParaRPr/>
          </a:p>
        </p:txBody>
      </p:sp>
      <p:pic>
        <p:nvPicPr>
          <p:cNvPr id="247" name="Google Shape;247;p37"/>
          <p:cNvPicPr preferRelativeResize="0"/>
          <p:nvPr/>
        </p:nvPicPr>
        <p:blipFill>
          <a:blip r:embed="rId3">
            <a:alphaModFix/>
          </a:blip>
          <a:stretch>
            <a:fillRect/>
          </a:stretch>
        </p:blipFill>
        <p:spPr>
          <a:xfrm>
            <a:off x="2214522" y="2055597"/>
            <a:ext cx="6153175" cy="4405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8"/>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254" name="Google Shape;254;p38"/>
          <p:cNvPicPr preferRelativeResize="0"/>
          <p:nvPr/>
        </p:nvPicPr>
        <p:blipFill>
          <a:blip r:embed="rId3">
            <a:alphaModFix/>
          </a:blip>
          <a:stretch>
            <a:fillRect/>
          </a:stretch>
        </p:blipFill>
        <p:spPr>
          <a:xfrm>
            <a:off x="2674772" y="2159722"/>
            <a:ext cx="6033499" cy="4319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9"/>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261" name="Google Shape;261;p39"/>
          <p:cNvPicPr preferRelativeResize="0"/>
          <p:nvPr/>
        </p:nvPicPr>
        <p:blipFill>
          <a:blip r:embed="rId3">
            <a:alphaModFix/>
          </a:blip>
          <a:stretch>
            <a:fillRect/>
          </a:stretch>
        </p:blipFill>
        <p:spPr>
          <a:xfrm>
            <a:off x="2817624" y="2081525"/>
            <a:ext cx="6783576" cy="473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40"/>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268" name="Google Shape;268;p40"/>
          <p:cNvPicPr preferRelativeResize="0"/>
          <p:nvPr/>
        </p:nvPicPr>
        <p:blipFill>
          <a:blip r:embed="rId3">
            <a:alphaModFix/>
          </a:blip>
          <a:stretch>
            <a:fillRect/>
          </a:stretch>
        </p:blipFill>
        <p:spPr>
          <a:xfrm>
            <a:off x="3300747" y="2117522"/>
            <a:ext cx="6079524" cy="435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2" name="Shape 272"/>
        <p:cNvGrpSpPr/>
        <p:nvPr/>
      </p:nvGrpSpPr>
      <p:grpSpPr>
        <a:xfrm>
          <a:off x="0" y="0"/>
          <a:ext cx="0" cy="0"/>
          <a:chOff x="0" y="0"/>
          <a:chExt cx="0" cy="0"/>
        </a:xfrm>
      </p:grpSpPr>
      <p:sp>
        <p:nvSpPr>
          <p:cNvPr id="273" name="Google Shape;273;p41"/>
          <p:cNvSpPr txBox="1"/>
          <p:nvPr>
            <p:ph type="title"/>
          </p:nvPr>
        </p:nvSpPr>
        <p:spPr>
          <a:xfrm>
            <a:off x="745576" y="3501183"/>
            <a:ext cx="10572000" cy="7794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EFEFE"/>
              </a:buClr>
              <a:buSzPts val="4000"/>
              <a:buFont typeface="Century Gothic"/>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What is Hands-free (Gesture Based mouse cursor Control)?</a:t>
            </a:r>
            <a:endParaRPr/>
          </a:p>
        </p:txBody>
      </p:sp>
      <p:sp>
        <p:nvSpPr>
          <p:cNvPr id="128" name="Google Shape;128;p18"/>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a:t>This application uses gestures from the face to control a the computer mouse</a:t>
            </a:r>
            <a:endParaRPr/>
          </a:p>
          <a:p>
            <a:pPr indent="-285750" lvl="0" marL="400050" rtl="0" algn="l">
              <a:lnSpc>
                <a:spcPct val="100000"/>
              </a:lnSpc>
              <a:spcBef>
                <a:spcPts val="1200"/>
              </a:spcBef>
              <a:spcAft>
                <a:spcPts val="0"/>
              </a:spcAft>
              <a:buSzPts val="1800"/>
              <a:buChar char="●"/>
            </a:pPr>
            <a:r>
              <a:rPr lang="en-US"/>
              <a:t>It recognises any face and uses gestures from to take the corresponding action </a:t>
            </a:r>
            <a:br>
              <a:rPr lang="en-US"/>
            </a:br>
            <a:endParaRPr/>
          </a:p>
          <a:p>
            <a:pPr indent="-285750" lvl="0" marL="400050" rtl="0" algn="l">
              <a:lnSpc>
                <a:spcPct val="100000"/>
              </a:lnSpc>
              <a:spcBef>
                <a:spcPts val="0"/>
              </a:spcBef>
              <a:spcAft>
                <a:spcPts val="0"/>
              </a:spcAft>
              <a:buSzPts val="1800"/>
              <a:buChar char="●"/>
            </a:pPr>
            <a:r>
              <a:rPr lang="en-US"/>
              <a:t>The motion of the face is captured on the laptop’s webcam</a:t>
            </a:r>
            <a:br>
              <a:rPr lang="en-US"/>
            </a:br>
            <a:endParaRPr/>
          </a:p>
          <a:p>
            <a:pPr indent="-285750" lvl="0" marL="400050" rtl="0" algn="l">
              <a:lnSpc>
                <a:spcPct val="100000"/>
              </a:lnSpc>
              <a:spcBef>
                <a:spcPts val="0"/>
              </a:spcBef>
              <a:spcAft>
                <a:spcPts val="0"/>
              </a:spcAft>
              <a:buSzPts val="1800"/>
              <a:buChar char="●"/>
            </a:pPr>
            <a:r>
              <a:rPr lang="en-US"/>
              <a:t>The feed from the webcam is processed appropriately , the gestures are captured and the mouse moves and clicks accordingly </a:t>
            </a:r>
            <a:endParaRPr/>
          </a:p>
          <a:p>
            <a:pPr indent="-228600" lvl="0" marL="342900" rtl="0" algn="l">
              <a:lnSpc>
                <a:spcPct val="100000"/>
              </a:lnSpc>
              <a:spcBef>
                <a:spcPts val="36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Problem Statement</a:t>
            </a:r>
            <a:endParaRPr/>
          </a:p>
        </p:txBody>
      </p:sp>
      <p:sp>
        <p:nvSpPr>
          <p:cNvPr id="134" name="Google Shape;134;p1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342900" rtl="0" algn="ctr">
              <a:lnSpc>
                <a:spcPct val="100000"/>
              </a:lnSpc>
              <a:spcBef>
                <a:spcPts val="0"/>
              </a:spcBef>
              <a:spcAft>
                <a:spcPts val="0"/>
              </a:spcAft>
              <a:buSzPts val="1800"/>
              <a:buNone/>
            </a:pPr>
            <a:r>
              <a:rPr b="1" lang="en-US" sz="3000"/>
              <a:t>Why is this application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Old Methodologies and recent Problems</a:t>
            </a:r>
            <a:endParaRPr/>
          </a:p>
        </p:txBody>
      </p:sp>
      <p:sp>
        <p:nvSpPr>
          <p:cNvPr id="140" name="Google Shape;140;p2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285750" lvl="0" marL="392040" rtl="0" algn="l">
              <a:lnSpc>
                <a:spcPct val="100000"/>
              </a:lnSpc>
              <a:spcBef>
                <a:spcPts val="0"/>
              </a:spcBef>
              <a:spcAft>
                <a:spcPts val="0"/>
              </a:spcAft>
              <a:buSzPts val="1800"/>
              <a:buChar char="●"/>
            </a:pPr>
            <a:r>
              <a:rPr lang="en-US"/>
              <a:t>People have gotten used to the older methodology of using a mouse or touching the screen to control and device.</a:t>
            </a:r>
            <a:endParaRPr/>
          </a:p>
          <a:p>
            <a:pPr indent="-285750" lvl="0" marL="392040" rtl="0" algn="l">
              <a:lnSpc>
                <a:spcPct val="100000"/>
              </a:lnSpc>
              <a:spcBef>
                <a:spcPts val="0"/>
              </a:spcBef>
              <a:spcAft>
                <a:spcPts val="0"/>
              </a:spcAft>
              <a:buSzPts val="1800"/>
              <a:buChar char="●"/>
            </a:pPr>
            <a:r>
              <a:rPr lang="en-US"/>
              <a:t>The arrival of the pandemic in the recent times has forced creators and developers to come up with solutions that would reduce the spread of the virus.</a:t>
            </a:r>
            <a:endParaRPr/>
          </a:p>
          <a:p>
            <a:pPr indent="-285750" lvl="0" marL="392040" rtl="0" algn="l">
              <a:lnSpc>
                <a:spcPct val="100000"/>
              </a:lnSpc>
              <a:spcBef>
                <a:spcPts val="0"/>
              </a:spcBef>
              <a:spcAft>
                <a:spcPts val="0"/>
              </a:spcAft>
              <a:buSzPts val="1800"/>
              <a:buChar char="●"/>
            </a:pPr>
            <a:r>
              <a:rPr lang="en-US"/>
              <a:t>Though hand gesture technologies to control a mouse have come up, it takes a lot of strain from our hands since there would be a lot of hand movement. This amount of effort </a:t>
            </a:r>
            <a:r>
              <a:rPr lang="en-US"/>
              <a:t>would</a:t>
            </a:r>
            <a:r>
              <a:rPr lang="en-US"/>
              <a:t> convince the user to move back to the “good old mouse”.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The Solution?</a:t>
            </a:r>
            <a:endParaRPr/>
          </a:p>
        </p:txBody>
      </p:sp>
      <p:sp>
        <p:nvSpPr>
          <p:cNvPr id="146" name="Google Shape;146;p2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With this gesture based application users can just use their head (YES...you don’t need to use your hand anymore!!) only to control the mouse. It make life a lot more easier as the gestures made by the face can be captured a lot more easily than that of the hand.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t/>
            </a:r>
            <a:endParaRPr/>
          </a:p>
        </p:txBody>
      </p:sp>
      <p:sp>
        <p:nvSpPr>
          <p:cNvPr id="152" name="Google Shape;152;p22"/>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EFEFE"/>
              </a:buClr>
              <a:buSzPts val="5400"/>
              <a:buFont typeface="Century Gothic"/>
              <a:buNone/>
            </a:pPr>
            <a:r>
              <a:rPr b="1" lang="en-US" sz="5400">
                <a:solidFill>
                  <a:srgbClr val="FEFEFE"/>
                </a:solidFill>
              </a:rPr>
              <a:t>Low Fidelity Diagrams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3"/>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159" name="Google Shape;159;p23"/>
          <p:cNvPicPr preferRelativeResize="0"/>
          <p:nvPr/>
        </p:nvPicPr>
        <p:blipFill>
          <a:blip r:embed="rId3">
            <a:alphaModFix/>
          </a:blip>
          <a:stretch>
            <a:fillRect/>
          </a:stretch>
        </p:blipFill>
        <p:spPr>
          <a:xfrm>
            <a:off x="3012625" y="2013425"/>
            <a:ext cx="6404474" cy="474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4"/>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pic>
        <p:nvPicPr>
          <p:cNvPr id="166" name="Google Shape;166;p24"/>
          <p:cNvPicPr preferRelativeResize="0"/>
          <p:nvPr/>
        </p:nvPicPr>
        <p:blipFill>
          <a:blip r:embed="rId3">
            <a:alphaModFix/>
          </a:blip>
          <a:stretch>
            <a:fillRect/>
          </a:stretch>
        </p:blipFill>
        <p:spPr>
          <a:xfrm>
            <a:off x="3030450" y="1963475"/>
            <a:ext cx="6405050" cy="462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