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9" r:id="rId1"/>
  </p:sldMasterIdLst>
  <p:notesMasterIdLst>
    <p:notesMasterId r:id="rId5"/>
  </p:notesMasterIdLst>
  <p:handoutMasterIdLst>
    <p:handoutMasterId r:id="rId6"/>
  </p:handoutMasterIdLst>
  <p:sldIdLst>
    <p:sldId id="1344" r:id="rId2"/>
    <p:sldId id="1334" r:id="rId3"/>
    <p:sldId id="1345" r:id="rId4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9900"/>
    <a:srgbClr val="EA8B00"/>
    <a:srgbClr val="33CC33"/>
    <a:srgbClr val="FF3399"/>
    <a:srgbClr val="66FF33"/>
    <a:srgbClr val="FFCC99"/>
    <a:srgbClr val="FF3300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7" autoAdjust="0"/>
    <p:restoredTop sz="85969" autoAdjust="0"/>
  </p:normalViewPr>
  <p:slideViewPr>
    <p:cSldViewPr snapToGrid="0">
      <p:cViewPr varScale="1">
        <p:scale>
          <a:sx n="166" d="100"/>
          <a:sy n="166" d="100"/>
        </p:scale>
        <p:origin x="936" y="192"/>
      </p:cViewPr>
      <p:guideLst>
        <p:guide orient="horz" pos="3888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-3492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65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37" y="1"/>
            <a:ext cx="3170264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2065"/>
            <a:ext cx="3170265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37" y="9122065"/>
            <a:ext cx="3170264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315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65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37" y="1"/>
            <a:ext cx="3170264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671" y="4561803"/>
            <a:ext cx="5365858" cy="431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2065"/>
            <a:ext cx="3170265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37" y="9122065"/>
            <a:ext cx="3170264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55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55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9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4EC0-117D-3241-9E7D-7E6821D75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BABFE-96D0-7B40-B735-5F4FAB79C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30100-E8DE-344F-BD22-FCDE3936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B72E-5918-E340-B6EB-9F22ABF50AF8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57205-D3E3-0342-A7AA-7196C06F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80EF3-64A7-994A-93CF-F47BEC00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5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3E80-82A4-3443-B954-4879D00F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CDACE-B35B-844C-BFF1-9309B1AFF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3C3B5-137F-3645-B54C-830A0D11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120A1-DA5C-604C-8390-C028E63B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88CC2-1B4B-1848-B767-E09C932C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15359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4A55E-2B7B-C049-932A-E7AB359B8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AADDF-398C-2843-AF28-44AF2CA89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CAF8C-0C60-BD4E-8218-2A4B5288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967C7-47C5-2241-BDCC-49AACDD0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9F25A-C5F2-C74A-8B44-1A0A883B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72553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5795" y="2612508"/>
            <a:ext cx="659107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2829261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</a:t>
            </a:r>
            <a:r>
              <a:rPr lang="de-DE" sz="900" baseline="0"/>
              <a:t>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F9E0-7368-FE48-ABC7-7B6CDC72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19C-9B63-C844-BF9E-99C8984B8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1F02A-D336-704B-97DE-2EF57C70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7DBCB-1660-B04C-963C-C5CA566D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7CB68-F41B-7F45-8F9C-31526CAD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77177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6403-B80C-AD47-8E92-DDB417F0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250AC-A367-404A-9102-99599C424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CC20-00B6-B94A-9110-D6FCE946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25B20-465C-4241-9982-23ADE3CC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6430-9E20-F34E-BCF2-120D75D6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17619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C6CB-6DF2-8E45-BBD4-FD2B8F87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ED82-904D-A742-BD00-B51BABB90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25BE2-D9D3-B946-983C-CFAA431FC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E8F3D-87C7-B544-A4D3-10BA8590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90F50-A8D3-B340-922B-0FE676E2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20628-570B-B140-89D0-D4AE7B81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51911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34E9-A2C0-5149-97FE-8B67B9AD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F9C92-1B00-EC40-83B5-DD8E878C4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F2A3F-35FE-1246-AE60-0FCFAE021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2D0A6-1D92-BF47-BDCA-991F540C2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092DB-3336-8042-BAA3-836B640A2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FAB81B-7D00-2F4F-898B-9D3F12DB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678CF-96CB-E74D-8DA1-86497052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E7FC0C-2999-BF4D-AE91-5A415D39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25548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816E-19A0-DE4F-B259-15305AD2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E1EB1-7F04-924C-811A-DF11E5CD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DB3A4-16D5-184C-B3EB-EA32995D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44ABB-BCC9-7A4D-93DE-604B0E7C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30870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EBE71F-FBEB-E94B-B6E1-A5918E7F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DA98F-39BF-0D43-898B-4E5704C3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C0072-FCAC-994A-846A-2C60133F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495505-AA8D-4EA2-BB21-59D01CA866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5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E461-B255-F441-9A84-2E5FD8A0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2D54-45C4-214C-A1CA-08827EEC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D2236-160D-CC4C-9D2D-B26FB86D5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BB282-F60C-8F4B-8F0F-A617B44D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018CF-3422-B440-97B8-22DAB5C9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5705F-2491-E24A-82E5-D1515269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87239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10ED-8E34-1B45-93BE-4FE24E42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54B50-CC6F-EB47-A9B6-AB8F32766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8F83A-ED88-614E-852D-02667E1E7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BA84C-FC8F-7741-A076-566ABAC0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CCC83-89C5-7549-B93E-BED00BA6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A8234-63AA-D749-A9B5-EBE3E59F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11516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6B61A-66B2-BF48-888C-025882E8E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4478A-031A-F047-B581-67CB51BB7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097AC-23F3-534A-8D1C-AF129137C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8DFE2-5989-D347-BB6E-893E65157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D1A7C-7C54-D945-8119-DD47BCE73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45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658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glance/cits550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david.glance@uwa.edu.a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amilo.pestanacardeno@research.uwa.edu.a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6610" y="498348"/>
            <a:ext cx="7426997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9144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1AB4C-DDCD-0B45-8713-9CBB9DF1D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76538"/>
            <a:ext cx="6858000" cy="1381188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chemeClr val="bg2"/>
                </a:solidFill>
              </a:rPr>
              <a:t>CITS5503 Cloud Computing 2020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A9A19-EA4A-3140-9F24-20270B76E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95800"/>
            <a:ext cx="6858000" cy="762000"/>
          </a:xfrm>
        </p:spPr>
        <p:txBody>
          <a:bodyPr>
            <a:normAutofit/>
          </a:bodyPr>
          <a:lstStyle/>
          <a:p>
            <a:r>
              <a:rPr lang="en-US" sz="1600" dirty="0"/>
              <a:t>CITS5503 </a:t>
            </a:r>
            <a:r>
              <a:rPr lang="en-US" sz="1600" dirty="0" err="1"/>
              <a:t>Dr</a:t>
            </a:r>
            <a:r>
              <a:rPr lang="en-US" sz="1600" dirty="0"/>
              <a:t> David Glance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6AA64-4D2B-5446-8AED-61F753B3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7E002-136F-ED48-B145-BF8026B2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z="1000">
                <a:solidFill>
                  <a:schemeClr val="tx1"/>
                </a:solidFill>
              </a:rPr>
              <a:pPr/>
              <a:t>1</a:t>
            </a:fld>
            <a:endParaRPr lang="en-GB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633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Information for 2020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learning modes</a:t>
            </a:r>
          </a:p>
          <a:p>
            <a:pPr lvl="1"/>
            <a:r>
              <a:rPr lang="en-US" dirty="0"/>
              <a:t>All content  for the unit: ( </a:t>
            </a:r>
            <a:r>
              <a:rPr lang="en-US" dirty="0">
                <a:hlinkClick r:id="rId3"/>
              </a:rPr>
              <a:t>https://github.com/uwacsp/cits5503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Pre-recorded videos</a:t>
            </a:r>
          </a:p>
          <a:p>
            <a:pPr lvl="1"/>
            <a:r>
              <a:rPr lang="en-US" dirty="0"/>
              <a:t>Weekly reading material</a:t>
            </a:r>
          </a:p>
          <a:p>
            <a:r>
              <a:rPr lang="en-US" dirty="0"/>
              <a:t>Labs are not assessed *but*</a:t>
            </a:r>
          </a:p>
          <a:p>
            <a:pPr lvl="1"/>
            <a:r>
              <a:rPr lang="en-US" dirty="0"/>
              <a:t>Content of labs is examinable (see </a:t>
            </a:r>
            <a:r>
              <a:rPr lang="en-US"/>
              <a:t>Assessment below)</a:t>
            </a:r>
            <a:endParaRPr lang="en-US" dirty="0"/>
          </a:p>
          <a:p>
            <a:pPr lvl="1"/>
            <a:r>
              <a:rPr lang="en-US" dirty="0"/>
              <a:t>You will be provided with AWS access – it is your responsibility to delete resources after their use and to protect keys and credentials</a:t>
            </a:r>
          </a:p>
          <a:p>
            <a:r>
              <a:rPr lang="en-US" dirty="0"/>
              <a:t>Assessment</a:t>
            </a:r>
          </a:p>
          <a:p>
            <a:pPr lvl="1"/>
            <a:r>
              <a:rPr lang="en-US" dirty="0"/>
              <a:t>Mid-Semester Exam 40%</a:t>
            </a:r>
          </a:p>
          <a:p>
            <a:pPr lvl="1"/>
            <a:r>
              <a:rPr lang="en-US" dirty="0"/>
              <a:t>Final Exam 60%</a:t>
            </a:r>
          </a:p>
          <a:p>
            <a:pPr lvl="1"/>
            <a:r>
              <a:rPr lang="en-US" dirty="0"/>
              <a:t>Exam questions will be randomly drawn from a selection of the weekly questions provided during the semester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71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Information for 2020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Staff:</a:t>
            </a:r>
          </a:p>
          <a:p>
            <a:pPr lvl="1"/>
            <a:r>
              <a:rPr lang="en-US" dirty="0"/>
              <a:t>Coordinator: Dr David Glance</a:t>
            </a:r>
          </a:p>
          <a:p>
            <a:pPr lvl="2"/>
            <a:r>
              <a:rPr lang="en-US" dirty="0"/>
              <a:t>email: </a:t>
            </a:r>
            <a:r>
              <a:rPr lang="en-US" dirty="0">
                <a:hlinkClick r:id="rId3"/>
              </a:rPr>
              <a:t>david.glance@uwa.edu.au</a:t>
            </a:r>
            <a:endParaRPr lang="en-US" dirty="0"/>
          </a:p>
          <a:p>
            <a:pPr lvl="1"/>
            <a:r>
              <a:rPr lang="en-US" dirty="0"/>
              <a:t>Tutors: </a:t>
            </a:r>
          </a:p>
          <a:p>
            <a:pPr lvl="2"/>
            <a:r>
              <a:rPr lang="en-US" dirty="0"/>
              <a:t>Camilo </a:t>
            </a:r>
            <a:r>
              <a:rPr lang="en-US" dirty="0" err="1"/>
              <a:t>Pestana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camilo.pestanacardeno@research.uwa.edu.au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Shawn Fallon (0x02badded)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81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32987</TotalTime>
  <Words>155</Words>
  <Application>Microsoft Macintosh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CITS5503 Cloud Computing 2020 Introduction</vt:lpstr>
      <vt:lpstr>Important Information for 2020</vt:lpstr>
      <vt:lpstr>Important Information for 2020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Scalable and Cloud Computing</dc:subject>
  <dc:creator>Andreas Haeberlen</dc:creator>
  <cp:keywords>NETS 212</cp:keywords>
  <dc:description>http://www.cis.upenn.edu/~nets212/</dc:description>
  <cp:lastModifiedBy>David Glance</cp:lastModifiedBy>
  <cp:revision>4290</cp:revision>
  <cp:lastPrinted>2014-08-27T18:50:12Z</cp:lastPrinted>
  <dcterms:created xsi:type="dcterms:W3CDTF">1999-05-23T11:18:07Z</dcterms:created>
  <dcterms:modified xsi:type="dcterms:W3CDTF">2020-07-24T02:55:37Z</dcterms:modified>
  <cp:category>Lecture</cp:category>
</cp:coreProperties>
</file>