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EDB08FD6-375F-4F96-B8BA-7338A19C8762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F72291-90FB-4F6D-9E25-F1B5A5F47A25}" v="19" dt="2025-06-29T13:13:12.2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hil Gaddam" userId="1cd7758bc413048c" providerId="LiveId" clId="{F4F72291-90FB-4F6D-9E25-F1B5A5F47A25}"/>
    <pc:docChg chg="undo custSel addSld modSld modSection">
      <pc:chgData name="Akhil Gaddam" userId="1cd7758bc413048c" providerId="LiveId" clId="{F4F72291-90FB-4F6D-9E25-F1B5A5F47A25}" dt="2025-06-29T15:39:53.396" v="843" actId="20577"/>
      <pc:docMkLst>
        <pc:docMk/>
      </pc:docMkLst>
      <pc:sldChg chg="modSp mod">
        <pc:chgData name="Akhil Gaddam" userId="1cd7758bc413048c" providerId="LiveId" clId="{F4F72291-90FB-4F6D-9E25-F1B5A5F47A25}" dt="2025-06-29T13:52:00.940" v="725" actId="255"/>
        <pc:sldMkLst>
          <pc:docMk/>
          <pc:sldMk cId="4124075170" sldId="256"/>
        </pc:sldMkLst>
        <pc:spChg chg="mod">
          <ac:chgData name="Akhil Gaddam" userId="1cd7758bc413048c" providerId="LiveId" clId="{F4F72291-90FB-4F6D-9E25-F1B5A5F47A25}" dt="2025-06-29T13:42:54.688" v="704" actId="1076"/>
          <ac:spMkLst>
            <pc:docMk/>
            <pc:sldMk cId="4124075170" sldId="256"/>
            <ac:spMk id="6" creationId="{8A34C524-4B26-0A9D-1A2E-8EF5CBF9C0BA}"/>
          </ac:spMkLst>
        </pc:spChg>
        <pc:spChg chg="mod">
          <ac:chgData name="Akhil Gaddam" userId="1cd7758bc413048c" providerId="LiveId" clId="{F4F72291-90FB-4F6D-9E25-F1B5A5F47A25}" dt="2025-06-29T13:52:00.940" v="725" actId="255"/>
          <ac:spMkLst>
            <pc:docMk/>
            <pc:sldMk cId="4124075170" sldId="256"/>
            <ac:spMk id="8" creationId="{739AAE70-36B6-8985-7396-302CDF08CB9E}"/>
          </ac:spMkLst>
        </pc:spChg>
      </pc:sldChg>
      <pc:sldChg chg="addSp modSp mod">
        <pc:chgData name="Akhil Gaddam" userId="1cd7758bc413048c" providerId="LiveId" clId="{F4F72291-90FB-4F6D-9E25-F1B5A5F47A25}" dt="2025-06-29T15:39:53.396" v="843" actId="20577"/>
        <pc:sldMkLst>
          <pc:docMk/>
          <pc:sldMk cId="2581618274" sldId="257"/>
        </pc:sldMkLst>
        <pc:spChg chg="add mod">
          <ac:chgData name="Akhil Gaddam" userId="1cd7758bc413048c" providerId="LiveId" clId="{F4F72291-90FB-4F6D-9E25-F1B5A5F47A25}" dt="2025-06-29T15:39:53.396" v="843" actId="20577"/>
          <ac:spMkLst>
            <pc:docMk/>
            <pc:sldMk cId="2581618274" sldId="257"/>
            <ac:spMk id="3" creationId="{302E784C-81BF-0027-EC10-7562581DCF25}"/>
          </ac:spMkLst>
        </pc:spChg>
      </pc:sldChg>
      <pc:sldChg chg="addSp delSp modSp new mod">
        <pc:chgData name="Akhil Gaddam" userId="1cd7758bc413048c" providerId="LiveId" clId="{F4F72291-90FB-4F6D-9E25-F1B5A5F47A25}" dt="2025-06-29T13:41:58.458" v="701" actId="20577"/>
        <pc:sldMkLst>
          <pc:docMk/>
          <pc:sldMk cId="753307250" sldId="258"/>
        </pc:sldMkLst>
        <pc:spChg chg="add del mod">
          <ac:chgData name="Akhil Gaddam" userId="1cd7758bc413048c" providerId="LiveId" clId="{F4F72291-90FB-4F6D-9E25-F1B5A5F47A25}" dt="2025-06-29T12:02:09.311" v="39"/>
          <ac:spMkLst>
            <pc:docMk/>
            <pc:sldMk cId="753307250" sldId="258"/>
            <ac:spMk id="3" creationId="{9B476E3F-F91C-30FB-F371-1A83238698C5}"/>
          </ac:spMkLst>
        </pc:spChg>
        <pc:spChg chg="add del mod">
          <ac:chgData name="Akhil Gaddam" userId="1cd7758bc413048c" providerId="LiveId" clId="{F4F72291-90FB-4F6D-9E25-F1B5A5F47A25}" dt="2025-06-29T12:01:21.314" v="32" actId="478"/>
          <ac:spMkLst>
            <pc:docMk/>
            <pc:sldMk cId="753307250" sldId="258"/>
            <ac:spMk id="5" creationId="{2F4BDE0E-478A-A608-7AFD-88DE8E0B513D}"/>
          </ac:spMkLst>
        </pc:spChg>
        <pc:spChg chg="add mod">
          <ac:chgData name="Akhil Gaddam" userId="1cd7758bc413048c" providerId="LiveId" clId="{F4F72291-90FB-4F6D-9E25-F1B5A5F47A25}" dt="2025-06-29T13:41:58.458" v="701" actId="20577"/>
          <ac:spMkLst>
            <pc:docMk/>
            <pc:sldMk cId="753307250" sldId="258"/>
            <ac:spMk id="7" creationId="{F07737BE-F287-21B5-D5EA-6DF68338FD27}"/>
          </ac:spMkLst>
        </pc:spChg>
      </pc:sldChg>
      <pc:sldChg chg="addSp modSp new mod">
        <pc:chgData name="Akhil Gaddam" userId="1cd7758bc413048c" providerId="LiveId" clId="{F4F72291-90FB-4F6D-9E25-F1B5A5F47A25}" dt="2025-06-29T13:45:02.751" v="711" actId="14100"/>
        <pc:sldMkLst>
          <pc:docMk/>
          <pc:sldMk cId="1278141695" sldId="259"/>
        </pc:sldMkLst>
        <pc:spChg chg="add mod">
          <ac:chgData name="Akhil Gaddam" userId="1cd7758bc413048c" providerId="LiveId" clId="{F4F72291-90FB-4F6D-9E25-F1B5A5F47A25}" dt="2025-06-29T13:14:51.674" v="631" actId="207"/>
          <ac:spMkLst>
            <pc:docMk/>
            <pc:sldMk cId="1278141695" sldId="259"/>
            <ac:spMk id="17" creationId="{502935A5-C50E-2999-9A85-C3EE0489B4AC}"/>
          </ac:spMkLst>
        </pc:spChg>
        <pc:spChg chg="add mod">
          <ac:chgData name="Akhil Gaddam" userId="1cd7758bc413048c" providerId="LiveId" clId="{F4F72291-90FB-4F6D-9E25-F1B5A5F47A25}" dt="2025-06-29T12:31:17.671" v="247" actId="1076"/>
          <ac:spMkLst>
            <pc:docMk/>
            <pc:sldMk cId="1278141695" sldId="259"/>
            <ac:spMk id="18" creationId="{7CC1B8AA-8009-0B64-20F3-C7B3CB3B0DE2}"/>
          </ac:spMkLst>
        </pc:spChg>
        <pc:spChg chg="add mod">
          <ac:chgData name="Akhil Gaddam" userId="1cd7758bc413048c" providerId="LiveId" clId="{F4F72291-90FB-4F6D-9E25-F1B5A5F47A25}" dt="2025-06-29T13:18:02.834" v="655" actId="20577"/>
          <ac:spMkLst>
            <pc:docMk/>
            <pc:sldMk cId="1278141695" sldId="259"/>
            <ac:spMk id="20" creationId="{CA91D4E3-0624-9B8A-7BA3-70DE949002ED}"/>
          </ac:spMkLst>
        </pc:spChg>
        <pc:spChg chg="add mod">
          <ac:chgData name="Akhil Gaddam" userId="1cd7758bc413048c" providerId="LiveId" clId="{F4F72291-90FB-4F6D-9E25-F1B5A5F47A25}" dt="2025-06-29T13:40:00.361" v="682" actId="20577"/>
          <ac:spMkLst>
            <pc:docMk/>
            <pc:sldMk cId="1278141695" sldId="259"/>
            <ac:spMk id="22" creationId="{1670ECE1-158E-DF65-F0AE-3B4224B80FE2}"/>
          </ac:spMkLst>
        </pc:spChg>
        <pc:spChg chg="add mod">
          <ac:chgData name="Akhil Gaddam" userId="1cd7758bc413048c" providerId="LiveId" clId="{F4F72291-90FB-4F6D-9E25-F1B5A5F47A25}" dt="2025-06-29T12:33:23.470" v="270" actId="1076"/>
          <ac:spMkLst>
            <pc:docMk/>
            <pc:sldMk cId="1278141695" sldId="259"/>
            <ac:spMk id="24" creationId="{1D0FEB47-3955-101D-11B7-C8498042DE35}"/>
          </ac:spMkLst>
        </pc:spChg>
        <pc:picChg chg="add mod">
          <ac:chgData name="Akhil Gaddam" userId="1cd7758bc413048c" providerId="LiveId" clId="{F4F72291-90FB-4F6D-9E25-F1B5A5F47A25}" dt="2025-06-29T12:26:26.564" v="184" actId="14100"/>
          <ac:picMkLst>
            <pc:docMk/>
            <pc:sldMk cId="1278141695" sldId="259"/>
            <ac:picMk id="3" creationId="{6D5107D8-733B-7D62-7774-902A9666CC71}"/>
          </ac:picMkLst>
        </pc:picChg>
        <pc:picChg chg="add mod">
          <ac:chgData name="Akhil Gaddam" userId="1cd7758bc413048c" providerId="LiveId" clId="{F4F72291-90FB-4F6D-9E25-F1B5A5F47A25}" dt="2025-06-29T12:18:44.466" v="113" actId="14100"/>
          <ac:picMkLst>
            <pc:docMk/>
            <pc:sldMk cId="1278141695" sldId="259"/>
            <ac:picMk id="5" creationId="{7536FBEB-03FB-0BDB-D54F-9DEBA86E4F34}"/>
          </ac:picMkLst>
        </pc:picChg>
        <pc:picChg chg="add mod">
          <ac:chgData name="Akhil Gaddam" userId="1cd7758bc413048c" providerId="LiveId" clId="{F4F72291-90FB-4F6D-9E25-F1B5A5F47A25}" dt="2025-06-29T12:18:44.466" v="113" actId="14100"/>
          <ac:picMkLst>
            <pc:docMk/>
            <pc:sldMk cId="1278141695" sldId="259"/>
            <ac:picMk id="7" creationId="{7F3AE44D-2142-F490-C272-B02D66FCE1FF}"/>
          </ac:picMkLst>
        </pc:picChg>
        <pc:picChg chg="add mod">
          <ac:chgData name="Akhil Gaddam" userId="1cd7758bc413048c" providerId="LiveId" clId="{F4F72291-90FB-4F6D-9E25-F1B5A5F47A25}" dt="2025-06-29T12:18:44.466" v="113" actId="14100"/>
          <ac:picMkLst>
            <pc:docMk/>
            <pc:sldMk cId="1278141695" sldId="259"/>
            <ac:picMk id="9" creationId="{7A7596B9-A8CF-A93B-81FA-2445DF2AA2DD}"/>
          </ac:picMkLst>
        </pc:picChg>
        <pc:picChg chg="add mod">
          <ac:chgData name="Akhil Gaddam" userId="1cd7758bc413048c" providerId="LiveId" clId="{F4F72291-90FB-4F6D-9E25-F1B5A5F47A25}" dt="2025-06-29T13:45:02.751" v="711" actId="14100"/>
          <ac:picMkLst>
            <pc:docMk/>
            <pc:sldMk cId="1278141695" sldId="259"/>
            <ac:picMk id="11" creationId="{8DB8B15C-83B0-E386-8560-09DD4068D229}"/>
          </ac:picMkLst>
        </pc:picChg>
        <pc:picChg chg="add mod">
          <ac:chgData name="Akhil Gaddam" userId="1cd7758bc413048c" providerId="LiveId" clId="{F4F72291-90FB-4F6D-9E25-F1B5A5F47A25}" dt="2025-06-29T12:26:53.632" v="188" actId="1076"/>
          <ac:picMkLst>
            <pc:docMk/>
            <pc:sldMk cId="1278141695" sldId="259"/>
            <ac:picMk id="13" creationId="{8E7AD8A0-C0CE-A4AF-8499-34A16773FA02}"/>
          </ac:picMkLst>
        </pc:picChg>
        <pc:picChg chg="add mod">
          <ac:chgData name="Akhil Gaddam" userId="1cd7758bc413048c" providerId="LiveId" clId="{F4F72291-90FB-4F6D-9E25-F1B5A5F47A25}" dt="2025-06-29T12:26:38.918" v="186" actId="14100"/>
          <ac:picMkLst>
            <pc:docMk/>
            <pc:sldMk cId="1278141695" sldId="259"/>
            <ac:picMk id="15" creationId="{C6C01F0B-5FD9-00F5-F4FF-CE90AD3F3E14}"/>
          </ac:picMkLst>
        </pc:picChg>
      </pc:sldChg>
      <pc:sldChg chg="addSp delSp modSp new mod">
        <pc:chgData name="Akhil Gaddam" userId="1cd7758bc413048c" providerId="LiveId" clId="{F4F72291-90FB-4F6D-9E25-F1B5A5F47A25}" dt="2025-06-29T13:50:12.571" v="719" actId="20577"/>
        <pc:sldMkLst>
          <pc:docMk/>
          <pc:sldMk cId="3746017484" sldId="260"/>
        </pc:sldMkLst>
        <pc:spChg chg="add del mod">
          <ac:chgData name="Akhil Gaddam" userId="1cd7758bc413048c" providerId="LiveId" clId="{F4F72291-90FB-4F6D-9E25-F1B5A5F47A25}" dt="2025-06-29T13:01:02.948" v="509" actId="478"/>
          <ac:spMkLst>
            <pc:docMk/>
            <pc:sldMk cId="3746017484" sldId="260"/>
            <ac:spMk id="3" creationId="{DE6382D3-C7E9-3959-5218-34006963C201}"/>
          </ac:spMkLst>
        </pc:spChg>
        <pc:spChg chg="add del mod">
          <ac:chgData name="Akhil Gaddam" userId="1cd7758bc413048c" providerId="LiveId" clId="{F4F72291-90FB-4F6D-9E25-F1B5A5F47A25}" dt="2025-06-29T13:01:02.948" v="509" actId="478"/>
          <ac:spMkLst>
            <pc:docMk/>
            <pc:sldMk cId="3746017484" sldId="260"/>
            <ac:spMk id="4" creationId="{1011ED02-74C1-0948-0B43-D724590FD71A}"/>
          </ac:spMkLst>
        </pc:spChg>
        <pc:spChg chg="add mod">
          <ac:chgData name="Akhil Gaddam" userId="1cd7758bc413048c" providerId="LiveId" clId="{F4F72291-90FB-4F6D-9E25-F1B5A5F47A25}" dt="2025-06-29T13:50:12.571" v="719" actId="20577"/>
          <ac:spMkLst>
            <pc:docMk/>
            <pc:sldMk cId="3746017484" sldId="260"/>
            <ac:spMk id="6" creationId="{C38AF1BC-7272-DB75-DC09-C319363648F9}"/>
          </ac:spMkLst>
        </pc:spChg>
        <pc:spChg chg="add mod">
          <ac:chgData name="Akhil Gaddam" userId="1cd7758bc413048c" providerId="LiveId" clId="{F4F72291-90FB-4F6D-9E25-F1B5A5F47A25}" dt="2025-06-29T13:39:49.200" v="680" actId="1076"/>
          <ac:spMkLst>
            <pc:docMk/>
            <pc:sldMk cId="3746017484" sldId="260"/>
            <ac:spMk id="8" creationId="{1E846A5F-D75A-1234-075D-B77513CBCD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33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7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009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94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087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715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68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597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45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382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94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63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96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113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27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5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1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C9947BF-9F03-4331-BC57-0E57A820225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27E4FA0-FB1E-4B8B-92B1-6B64D341FC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78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34C524-4B26-0A9D-1A2E-8EF5CBF9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724" y="213686"/>
            <a:ext cx="10515600" cy="3063875"/>
          </a:xfrm>
        </p:spPr>
        <p:txBody>
          <a:bodyPr>
            <a:noAutofit/>
          </a:bodyPr>
          <a:lstStyle/>
          <a:p>
            <a:pPr algn="ctr"/>
            <a:b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  <a:t>INTERACTIVE SALES DASHBOARD </a:t>
            </a:r>
            <a:br>
              <a:rPr lang="en-US" sz="66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USING POWER BI</a:t>
            </a:r>
            <a:br>
              <a:rPr lang="en-US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9AAE70-36B6-8985-7396-302CDF08CB9E}"/>
              </a:ext>
            </a:extLst>
          </p:cNvPr>
          <p:cNvSpPr txBox="1"/>
          <p:nvPr/>
        </p:nvSpPr>
        <p:spPr>
          <a:xfrm>
            <a:off x="1681316" y="4339959"/>
            <a:ext cx="88293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Akhil Gaddam | CMR Institute of Technology</a:t>
            </a:r>
          </a:p>
          <a:p>
            <a:pPr algn="ctr"/>
            <a:r>
              <a:rPr lang="en-US" sz="2800" dirty="0"/>
              <a:t> </a:t>
            </a:r>
            <a:r>
              <a:rPr lang="en-US" sz="2800" dirty="0" err="1"/>
              <a:t>B.Tech</a:t>
            </a:r>
            <a:r>
              <a:rPr lang="en-US" sz="2800" dirty="0"/>
              <a:t> CSE (Data Science) | July 2024</a:t>
            </a:r>
          </a:p>
        </p:txBody>
      </p:sp>
    </p:spTree>
    <p:extLst>
      <p:ext uri="{BB962C8B-B14F-4D97-AF65-F5344CB8AC3E}">
        <p14:creationId xmlns:p14="http://schemas.microsoft.com/office/powerpoint/2010/main" val="41240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2E784C-81BF-0027-EC10-7562581DCF25}"/>
              </a:ext>
            </a:extLst>
          </p:cNvPr>
          <p:cNvSpPr txBox="1"/>
          <p:nvPr/>
        </p:nvSpPr>
        <p:spPr>
          <a:xfrm>
            <a:off x="751114" y="669471"/>
            <a:ext cx="102905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solidFill>
                  <a:schemeClr val="bg1"/>
                </a:solidFill>
              </a:rPr>
              <a:t>Objective &amp; Tools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3200" b="1" dirty="0"/>
              <a:t>Objective: </a:t>
            </a:r>
            <a:r>
              <a:rPr lang="en-US" sz="2800" dirty="0"/>
              <a:t>To design an interactive dashboard for business stakeholders to visualize key sales and financial KPIs for informed decision-making.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3200" b="1" dirty="0"/>
              <a:t>Tools Used: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Kaggle  </a:t>
            </a:r>
            <a:r>
              <a:rPr lang="en-US" sz="2800" dirty="0" err="1"/>
              <a:t>sales_financial</a:t>
            </a:r>
            <a:r>
              <a:rPr lang="en-US" sz="2800"/>
              <a:t> Dataset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161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07737BE-F287-21B5-D5EA-6DF68338FD27}"/>
              </a:ext>
            </a:extLst>
          </p:cNvPr>
          <p:cNvSpPr txBox="1"/>
          <p:nvPr/>
        </p:nvSpPr>
        <p:spPr>
          <a:xfrm>
            <a:off x="742335" y="551289"/>
            <a:ext cx="964052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KPIs Tracked &amp; Approach</a:t>
            </a:r>
          </a:p>
          <a:p>
            <a:pPr>
              <a:buNone/>
            </a:pPr>
            <a:endParaRPr lang="en-US" sz="4000" b="1" dirty="0"/>
          </a:p>
          <a:p>
            <a:pPr>
              <a:buNone/>
            </a:pPr>
            <a:r>
              <a:rPr lang="en-US" sz="3600" b="1" dirty="0"/>
              <a:t>KPIs Tracked: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Profit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Profit Margin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Sales Growth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Monthly/Quarterly Sales Trends (Time-Series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Sales by Region, Category, Segment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None/>
            </a:pPr>
            <a:r>
              <a:rPr lang="en-US" sz="3600" b="1" dirty="0"/>
              <a:t>Approach:</a:t>
            </a:r>
            <a:endParaRPr lang="en-US" sz="3600" dirty="0"/>
          </a:p>
          <a:p>
            <a:r>
              <a:rPr lang="en-US" sz="2400" dirty="0"/>
              <a:t>1.Load and clean the dataset (date corrections, null removal)</a:t>
            </a:r>
          </a:p>
          <a:p>
            <a:r>
              <a:rPr lang="en-US" sz="2400" dirty="0"/>
              <a:t>2.Create Date Table and DAX measures</a:t>
            </a:r>
          </a:p>
          <a:p>
            <a:r>
              <a:rPr lang="en-US" sz="2400" dirty="0"/>
              <a:t>3.Build KPI cards, charts, and slicers for interactivity</a:t>
            </a:r>
          </a:p>
        </p:txBody>
      </p:sp>
    </p:spTree>
    <p:extLst>
      <p:ext uri="{BB962C8B-B14F-4D97-AF65-F5344CB8AC3E}">
        <p14:creationId xmlns:p14="http://schemas.microsoft.com/office/powerpoint/2010/main" val="75330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5107D8-733B-7D62-7774-902A9666C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070191"/>
            <a:ext cx="5481485" cy="2283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B8B15C-83B0-E386-8560-09DD4068D2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4981" y="1070190"/>
            <a:ext cx="5450541" cy="22833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7AD8A0-C0CE-A4AF-8499-34A16773FA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4002935"/>
            <a:ext cx="5481485" cy="22776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C01F0B-5FD9-00F5-F4FF-CE90AD3F3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4037" y="3962985"/>
            <a:ext cx="5550312" cy="235758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2935A5-C50E-2999-9A85-C3EE0489B4AC}"/>
              </a:ext>
            </a:extLst>
          </p:cNvPr>
          <p:cNvSpPr txBox="1"/>
          <p:nvPr/>
        </p:nvSpPr>
        <p:spPr>
          <a:xfrm>
            <a:off x="339214" y="153274"/>
            <a:ext cx="70300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Dashboard</a:t>
            </a:r>
            <a:r>
              <a:rPr lang="en-IN" sz="4800" b="1" dirty="0"/>
              <a:t> Screenshots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7CC1B8AA-8009-0B64-20F3-C7B3CB3B0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14" y="3439485"/>
            <a:ext cx="646962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1.Full dashboard view and KPI cards (Total Sales, Profit, etc.)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1D4E3-0624-9B8A-7BA3-70DE949002ED}"/>
              </a:ext>
            </a:extLst>
          </p:cNvPr>
          <p:cNvSpPr txBox="1"/>
          <p:nvPr/>
        </p:nvSpPr>
        <p:spPr>
          <a:xfrm>
            <a:off x="6504037" y="3437224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2.Line chart showing sales trends over months/quarters</a:t>
            </a:r>
            <a:endParaRPr lang="en-IN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70ECE1-158E-DF65-F0AE-3B4224B80FE2}"/>
              </a:ext>
            </a:extLst>
          </p:cNvPr>
          <p:cNvSpPr txBox="1"/>
          <p:nvPr/>
        </p:nvSpPr>
        <p:spPr>
          <a:xfrm>
            <a:off x="339214" y="6374020"/>
            <a:ext cx="54814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3.Slicers for Year, Region, Segment for interactivity</a:t>
            </a:r>
            <a:endParaRPr lang="en-IN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FEB47-3955-101D-11B7-C8498042DE35}"/>
              </a:ext>
            </a:extLst>
          </p:cNvPr>
          <p:cNvSpPr txBox="1"/>
          <p:nvPr/>
        </p:nvSpPr>
        <p:spPr>
          <a:xfrm>
            <a:off x="6504037" y="6380994"/>
            <a:ext cx="64352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4.Bar chart for sales by category</a:t>
            </a:r>
          </a:p>
        </p:txBody>
      </p:sp>
    </p:spTree>
    <p:extLst>
      <p:ext uri="{BB962C8B-B14F-4D97-AF65-F5344CB8AC3E}">
        <p14:creationId xmlns:p14="http://schemas.microsoft.com/office/powerpoint/2010/main" val="1278141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8AF1BC-7272-DB75-DC09-C319363648F9}"/>
              </a:ext>
            </a:extLst>
          </p:cNvPr>
          <p:cNvSpPr txBox="1"/>
          <p:nvPr/>
        </p:nvSpPr>
        <p:spPr>
          <a:xfrm>
            <a:off x="732503" y="499013"/>
            <a:ext cx="1045169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800" b="1" dirty="0">
                <a:solidFill>
                  <a:schemeClr val="bg1"/>
                </a:solidFill>
              </a:rPr>
              <a:t>Key Insights</a:t>
            </a:r>
          </a:p>
          <a:p>
            <a:pPr>
              <a:buNone/>
            </a:pP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Sales are $632.63K, indicating strong sales performance across tracked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Total Profit is $85.80K, showing consistent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Profit Margin is 14%, indicating scope to further improve operational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United States, contributing the highest sales volume geographically.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Technology, leading in sales among all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Sales show consistent growth with visible peaks in early 2017, indicating seasonal or promotional sales spikes.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Consumer segment has the highest contribution, indicating a strong B2C performance trend.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dashboard enables interactive filtering by Year, Region, Category, and Segment, helping stakeholders analyze data flexibly for informed decision-making.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46A5F-D75A-1234-075D-B77513CBCD50}"/>
              </a:ext>
            </a:extLst>
          </p:cNvPr>
          <p:cNvSpPr txBox="1"/>
          <p:nvPr/>
        </p:nvSpPr>
        <p:spPr>
          <a:xfrm>
            <a:off x="4648198" y="5860315"/>
            <a:ext cx="3443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601748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160</TotalTime>
  <Words>297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Segoe UI</vt:lpstr>
      <vt:lpstr>Wingdings 3</vt:lpstr>
      <vt:lpstr>Slice</vt:lpstr>
      <vt:lpstr> INTERACTIVE SALES DASHBOARD  USING POWER BI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Akhil Gaddam</dc:creator>
  <cp:lastModifiedBy>Akhil Gaddam</cp:lastModifiedBy>
  <cp:revision>1</cp:revision>
  <dcterms:created xsi:type="dcterms:W3CDTF">2025-06-29T11:05:49Z</dcterms:created>
  <dcterms:modified xsi:type="dcterms:W3CDTF">2025-06-29T15:39:54Z</dcterms:modified>
</cp:coreProperties>
</file>