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7" r:id="rId8"/>
    <p:sldId id="266" r:id="rId9"/>
    <p:sldId id="273" r:id="rId10"/>
    <p:sldId id="274" r:id="rId11"/>
    <p:sldId id="275" r:id="rId12"/>
    <p:sldId id="264" r:id="rId13"/>
    <p:sldId id="265" r:id="rId14"/>
    <p:sldId id="260" r:id="rId15"/>
    <p:sldId id="268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1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14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3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929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5/9/2024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663c9b157c707700084970d2--gitinsight-ai.netlify.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492452&amp;picture=introduction-and-public-speak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7B416-51DF-6D33-BAD9-9FDDAD4F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GITINSIGHT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6F10-77B8-D8B5-7A0B-AB92DF1B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Revolutionizing Git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7C5B8-9C89-E1DB-4079-0B942B94E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r="20515" b="3"/>
          <a:stretch/>
        </p:blipFill>
        <p:spPr>
          <a:xfrm>
            <a:off x="19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A1CEB-571F-D397-7867-2D67F8B3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User Dashboard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D50C7-C0F5-7AED-F437-2E72FC8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0648"/>
            <a:ext cx="7711439" cy="34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59A36-28BF-5F92-20A2-EA8928DD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User Chatbot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9176C-D533-4472-C595-61B9B4C3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720" y="193040"/>
            <a:ext cx="7756481" cy="35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2B6-AE15-8932-284B-85D21722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44E7-62EC-5A20-B4D6-92829E66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587752"/>
            <a:ext cx="11846560" cy="4138168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run project locally: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project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git command git clone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 link”.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directory of the frontend using “cd dev/frontend” and  run command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install”. This command will install all the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the command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dev”. This command runs the frontend in the development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http://localhost:5173 to view frontend running in your browser.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new terminal and navigate to the directory of the backend using cd dev/backend and run command “pip install –r requirements.txt”. This command will install all the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the command “python app.py”. This command runs the backend in the development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1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A8AC-A756-E3AB-8803-74607777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7A0-4279-3EC0-EA5C-C44E9E78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Live Demo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Our project is now live at: </a:t>
            </a:r>
            <a:r>
              <a:rPr lang="en-US" dirty="0">
                <a:hlinkClick r:id="rId2"/>
              </a:rPr>
              <a:t>https://663c9b157c707700084970d2--gitinsight-ai.netlify.app/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55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A1802-EC39-E215-21E6-AB18EC4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600" dirty="0"/>
              <a:t>Summarizing progress</a:t>
            </a:r>
          </a:p>
        </p:txBody>
      </p:sp>
      <p:pic>
        <p:nvPicPr>
          <p:cNvPr id="15" name="Picture 14" descr="Cubes connected with a red line">
            <a:extLst>
              <a:ext uri="{FF2B5EF4-FFF2-40B4-BE49-F238E27FC236}">
                <a16:creationId xmlns:a16="http://schemas.microsoft.com/office/drawing/2014/main" id="{7C67DD58-E159-137F-E268-24B281A2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9" r="18139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5DCD-6DE9-1579-3414-4B7019A5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470" y="2312092"/>
            <a:ext cx="7294880" cy="4434148"/>
          </a:xfrm>
        </p:spPr>
        <p:txBody>
          <a:bodyPr anchor="t">
            <a:noAutofit/>
          </a:bodyPr>
          <a:lstStyle/>
          <a:p>
            <a:pPr algn="l"/>
            <a:endParaRPr lang="en-US" sz="16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Action Items: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Landing Page with improved design and functionalities such as user login and logout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Chatbot UI and user input boxes.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quick chat feature on the chatbot.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backend model accuracy and response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Deployed frontend on Netlify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backend on AWS.</a:t>
            </a: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8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CAE-80AB-7679-5B2A-0CA140A4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EBC7-9426-3EFA-205A-34C8DEC2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811272"/>
            <a:ext cx="10268712" cy="35935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Frontend Hosting: The React-based frontend is hosted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providing a globally accessible and fast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Backend Services: Our Flask backend runs on AWS, ensuring reliable and scalable request handling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GitInsight's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Deployment: Utilizing Netlify for frontend and AWS for backend, we ensure a streamlined and secure deployment process, focusing on performance and scalability.</a:t>
            </a:r>
            <a:endParaRPr lang="en-US" sz="200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1D48A-4ABE-48B9-8964-C99DD112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sz="6100" dirty="0"/>
              <a:t>Feedback From the partner team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FC153A7-BA74-E18D-0692-9904A99E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2582803"/>
            <a:ext cx="9672320" cy="254799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1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Bug: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Currently, there are no bugs that requires immediate action.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1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Enhancement: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1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Team Feedback: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login Page instead of directly taking inputs from the user without any login functionality. (Byte Squad).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OpenAI API key as optional (Professor)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Partner Team is able to run the project by following the build instructions.</a:t>
            </a:r>
          </a:p>
        </p:txBody>
      </p:sp>
      <p:pic>
        <p:nvPicPr>
          <p:cNvPr id="22" name="Graphic 21" descr="Subtitles">
            <a:extLst>
              <a:ext uri="{FF2B5EF4-FFF2-40B4-BE49-F238E27FC236}">
                <a16:creationId xmlns:a16="http://schemas.microsoft.com/office/drawing/2014/main" id="{20B88A80-DD3C-2B0F-243C-A2251F8F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506" y="5130800"/>
            <a:ext cx="1970294" cy="19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E677-6E61-32F9-2E01-BAD75137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AA99-CF17-F3F8-8407-2BB11036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stands at the intersection of technology and ease, offering a unique solution to navigate and understand Git repositories effortlessly.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journey is ongoing, and we're excited about the potential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to transform project management and development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62A-F2DC-1338-AA2C-C6584DC6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1A02-A739-325A-8733-860B4F64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458720"/>
            <a:ext cx="11572240" cy="408146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 innovative web application designed to offer intuitive and insightful analytics on Git repositories. By leveraging advanced AI/ML models, including GPT-4 and RAG,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GitInsight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allows users to interact through a user-friendly chat interface, asking open-ended questions to gain a deeper understanding of Git commits.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aim is to make complex Git data accessible to developers, project managers, and non-technical users alike, without the need for command-line expertise.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Technologies: 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 Flask, Chroma DB, llama-index, Cassio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 React, Tailwind CSS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AI/ML Modeling: RAG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  <a:r>
              <a:rPr lang="en-US" sz="17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Netlify (frontend), AWS (backend)</a:t>
            </a:r>
            <a:endParaRPr lang="en-US" sz="17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 descr="A person standing at a podium&#10;&#10;Description automatically generated">
            <a:extLst>
              <a:ext uri="{FF2B5EF4-FFF2-40B4-BE49-F238E27FC236}">
                <a16:creationId xmlns:a16="http://schemas.microsoft.com/office/drawing/2014/main" id="{E92630FD-FB78-8FEE-DBD1-E9D9FB76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04400" y="5120640"/>
            <a:ext cx="2316479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AAF0-B276-40DE-A05D-3139AFC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92BD-3B16-4CDB-B934-B8E37BB1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Git repositories contain complex data sets that are critical for projects but difficult to parse without technical expertise, which the Managers usually do not have.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Traditional Git interfaces primarily rely on command-line interactions, posing a significant barrier for non-technical stakeholders.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Lack of intuitive access to Git data slows down decision-making and reduces overall efficiency in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1361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1C0-ABB5-408D-824B-7D77AAEF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B23B-999F-48F3-A663-17E59F57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web application that transforms GitHub repositories into easily navigable insights through a powerful AI-driven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Users enter a GitHub repository URL, which </a:t>
            </a:r>
            <a:r>
              <a:rPr lang="en-US" sz="1800" dirty="0" err="1"/>
              <a:t>GitInsight</a:t>
            </a:r>
            <a:r>
              <a:rPr lang="en-US" sz="1800" dirty="0"/>
              <a:t> then parses, converting the repository data into a PDF.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parsed information is stored in a vector database, enabling efficient and complex data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A chatbot interface allows users to ask questions regarding repository details, such as recent commits or contributor statistics.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Utilizes cutting-edge technologies including React, Flask, and the RAG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2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4CFB-4C96-4D4E-A475-9B6A868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POINTS IN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C78E-150D-4D73-B7FB-277D7379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Accessibility: Makes complex Git data easily accessible to both technical and non-technical users.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Productivity Booster: Reduces time spent on data extraction and analysis, accelerating project management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Advanced AI Integration: Utilizes advanced AI models to enhance data analysis and response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Scalable Solution: Designed to efficiently handle varying scales of user loads, from small teams to large enterprises.</a:t>
            </a:r>
          </a:p>
        </p:txBody>
      </p:sp>
    </p:spTree>
    <p:extLst>
      <p:ext uri="{BB962C8B-B14F-4D97-AF65-F5344CB8AC3E}">
        <p14:creationId xmlns:p14="http://schemas.microsoft.com/office/powerpoint/2010/main" val="58877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FABF-736A-458A-9F8C-0EEA4AD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Robustness/Fault </a:t>
            </a:r>
            <a:r>
              <a:rPr lang="en-US" dirty="0" err="1"/>
              <a:t>tolerence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F2EE-B610-4459-8566-22DFB707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Error Handling: Ensures stability and continuous operation with robust error management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High Availability: Has regular backups to maintain service even during system failures.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Load Management: Incorporates load balancing to ensure smooth user experiences under high traffic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Continuous Improvement: Regular updates and maintenance via a CI/CD pipeline enhance system integrity and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6568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6CFC-A47D-93E5-BA0C-B0D10C7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finished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5EE9-E163-F8A8-6531-5043A5C8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21432"/>
            <a:ext cx="10268712" cy="331520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LOGIN: Features secure login and registration functionality.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RESPONSIVENESS: Utilized React and Tailwind CSS to offer a responsive and aesthetically pleasing user interface suitable for various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MODEL: Employed the Retrieval-Augmented Generation (RAG) model to enhance the accuracy and relevance of chatbot responses.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DEPLOYMENT: Leveraged AWS for hosting both frontend and backend, ensuring high availability and scalability.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CHATBOT: Includes a quick chat option for commonly asked questions, speeding up user interactions with the chatbot.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OPENAPI KEY: Application functions without a mandatory </a:t>
            </a:r>
            <a:r>
              <a:rPr lang="en-US" sz="1600" dirty="0" err="1"/>
              <a:t>OpenAI</a:t>
            </a:r>
            <a:r>
              <a:rPr lang="en-US" sz="1600" dirty="0"/>
              <a:t> API key, simplifying setup.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28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1CEB-571F-D397-7867-2D67F8B3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38AA8-A29A-69FA-FFFB-826E7DA11D11}"/>
              </a:ext>
            </a:extLst>
          </p:cNvPr>
          <p:cNvSpPr txBox="1"/>
          <p:nvPr/>
        </p:nvSpPr>
        <p:spPr>
          <a:xfrm>
            <a:off x="213360" y="2283015"/>
            <a:ext cx="42875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landing page displays the Logo, Navbar and Hero Sections as shown in the picture. Below are the few functionalities available to user on the landing page.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Clicking home on the landing page navigates the page to the landing page home screen from anywhere else.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section has the details of the project developers.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has contact info of the developers.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option navigates the users to the login page.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option navigates the users to the sign up page where they can create their new account.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E70C57-136B-8732-6EC4-1E6F922E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1" y="2585352"/>
            <a:ext cx="7620000" cy="30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A1CEB-571F-D397-7867-2D67F8B3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User Login and Signup</a:t>
            </a:r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login page&#10;&#10;Description automatically generated">
            <a:extLst>
              <a:ext uri="{FF2B5EF4-FFF2-40B4-BE49-F238E27FC236}">
                <a16:creationId xmlns:a16="http://schemas.microsoft.com/office/drawing/2014/main" id="{DBE21F01-E8CC-6674-5644-AE980E2A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50" y="1029788"/>
            <a:ext cx="4470382" cy="2067551"/>
          </a:xfrm>
          <a:prstGeom prst="rect">
            <a:avLst/>
          </a:prstGeom>
        </p:spPr>
      </p:pic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082D2CB0-3309-5C37-064E-F7AF6D2B1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50" y="3768054"/>
            <a:ext cx="4519149" cy="20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706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E72990"/>
      </a:accent1>
      <a:accent2>
        <a:srgbClr val="D5172F"/>
      </a:accent2>
      <a:accent3>
        <a:srgbClr val="E76029"/>
      </a:accent3>
      <a:accent4>
        <a:srgbClr val="CF9917"/>
      </a:accent4>
      <a:accent5>
        <a:srgbClr val="9AAB1E"/>
      </a:accent5>
      <a:accent6>
        <a:srgbClr val="5FB714"/>
      </a:accent6>
      <a:hlink>
        <a:srgbClr val="31935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8686</TotalTime>
  <Words>1046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GITINSIGHT</vt:lpstr>
      <vt:lpstr>Introduction</vt:lpstr>
      <vt:lpstr>Problem Statement</vt:lpstr>
      <vt:lpstr>Solution Overview</vt:lpstr>
      <vt:lpstr>SELLING POINTS IN MARKET</vt:lpstr>
      <vt:lpstr>Robustness/Fault tolerence</vt:lpstr>
      <vt:lpstr>List of finished features</vt:lpstr>
      <vt:lpstr>Landing page</vt:lpstr>
      <vt:lpstr>User Login and Signup</vt:lpstr>
      <vt:lpstr>User Dashboard Page</vt:lpstr>
      <vt:lpstr>User Chatbot Page</vt:lpstr>
      <vt:lpstr>Instructions to Build</vt:lpstr>
      <vt:lpstr>Demo</vt:lpstr>
      <vt:lpstr>Summarizing progress</vt:lpstr>
      <vt:lpstr>Hosting methods</vt:lpstr>
      <vt:lpstr>Feedback From the partner team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GITINSIGHT</dc:title>
  <dc:creator>Akhil Patil</dc:creator>
  <cp:lastModifiedBy>Akhil Patil</cp:lastModifiedBy>
  <cp:revision>19</cp:revision>
  <dcterms:created xsi:type="dcterms:W3CDTF">2024-02-22T06:34:20Z</dcterms:created>
  <dcterms:modified xsi:type="dcterms:W3CDTF">2024-05-09T14:56:50Z</dcterms:modified>
</cp:coreProperties>
</file>