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65" r:id="rId5"/>
    <p:sldId id="266" r:id="rId6"/>
    <p:sldId id="260" r:id="rId7"/>
    <p:sldId id="26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14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29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492452&amp;picture=introduction-and-public-speak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B416-51DF-6D33-BAD9-9FDDAD4F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6F10-77B8-D8B5-7A0B-AB92DF1B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Revolutionizing Git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7C5B8-9C89-E1DB-4079-0B942B94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r="20515" b="3"/>
          <a:stretch/>
        </p:blipFill>
        <p:spPr>
          <a:xfrm>
            <a:off x="19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62A-F2DC-1338-AA2C-C6584DC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1A02-A739-325A-8733-860B4F64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458720"/>
            <a:ext cx="11572240" cy="408146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innovative web application designed to offer intuitive and insightful analytics on Git repositories. By leveraging advanced AI/ML models, including GPT-4 and RAG,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allows users to interact through a user-friendly chat interface, asking open-ended questions to gain a deeper understanding of Git commits.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aim is to make complex Git data accessible to developers, project managers, and non-technical users alike, without the need for command-line expertise.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Technologies: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 Flask, Astra DB, llama-index, Cassio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 React, Tailwind CSS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AI/ML Modeling: RAG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Deployment: Render</a:t>
            </a:r>
          </a:p>
          <a:p>
            <a:endParaRPr lang="en-US" dirty="0"/>
          </a:p>
        </p:txBody>
      </p:sp>
      <p:pic>
        <p:nvPicPr>
          <p:cNvPr id="9" name="Picture 8" descr="A person standing at a podium&#10;&#10;Description automatically generated">
            <a:extLst>
              <a:ext uri="{FF2B5EF4-FFF2-40B4-BE49-F238E27FC236}">
                <a16:creationId xmlns:a16="http://schemas.microsoft.com/office/drawing/2014/main" id="{E92630FD-FB78-8FEE-DBD1-E9D9FB76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04400" y="5120640"/>
            <a:ext cx="2316479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2B6-AE15-8932-284B-85D21722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44E7-62EC-5A20-B4D6-92829E66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7419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run project locally: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project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git command git clone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link”.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directory of the project using “cd frontend” and  run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install”. This command will install all the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dev”. This command runs the app in the development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http://localhost:3000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it in your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1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A8AC-A756-E3AB-8803-7460777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7A0-4279-3EC0-EA5C-C44E9E78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Live Demo</a:t>
            </a:r>
          </a:p>
        </p:txBody>
      </p:sp>
    </p:spTree>
    <p:extLst>
      <p:ext uri="{BB962C8B-B14F-4D97-AF65-F5344CB8AC3E}">
        <p14:creationId xmlns:p14="http://schemas.microsoft.com/office/powerpoint/2010/main" val="14425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1CEB-571F-D397-7867-2D67F8B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8AA8-A29A-69FA-FFFB-826E7DA11D11}"/>
              </a:ext>
            </a:extLst>
          </p:cNvPr>
          <p:cNvSpPr txBox="1"/>
          <p:nvPr/>
        </p:nvSpPr>
        <p:spPr>
          <a:xfrm>
            <a:off x="213360" y="2283015"/>
            <a:ext cx="428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landing page displays the Logo, Navbar and Hero Sections as shown in the picture. Below are the few functionalities available to user on the landing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Clicking home on the landing page navigates the page to the landing page home screen from anywhere else.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will have the details of the project developers.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will have contact input box where users can put in their feedback and the email id.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option navigates the users to the login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option navigates the users to the sign up page where they can create their new account.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70C57-136B-8732-6EC4-1E6F922E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1" y="2585352"/>
            <a:ext cx="7620000" cy="30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A1802-EC39-E215-21E6-AB18EC4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 dirty="0"/>
              <a:t>Summarizing progress</a:t>
            </a:r>
          </a:p>
        </p:txBody>
      </p:sp>
      <p:pic>
        <p:nvPicPr>
          <p:cNvPr id="15" name="Picture 14" descr="Cubes connected with a red line">
            <a:extLst>
              <a:ext uri="{FF2B5EF4-FFF2-40B4-BE49-F238E27FC236}">
                <a16:creationId xmlns:a16="http://schemas.microsoft.com/office/drawing/2014/main" id="{7C67DD58-E159-137F-E268-24B281A2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9" r="18139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5DCD-6DE9-1579-3414-4B7019A5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70" y="2312092"/>
            <a:ext cx="7294880" cy="4561840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Action Items: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Landing Page with improved design and functionalities such as user login and logout.</a:t>
            </a:r>
            <a:endParaRPr lang="en-US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Chatbot UI and user input boxes.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quick chat feature on the chatbot.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Committed Action Items Since Last Meetup: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 on frontend development, focusing on refining the chat interface.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 improving AI model training for increased query response accuracy.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Milestone (if any): </a:t>
            </a:r>
            <a:r>
              <a:rPr lang="en-US" sz="1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Milestone in Progress: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Backend development is ongoing, with frontend development and AI integration also in focus, aiming for completion by Week 11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CFC-A47D-93E5-BA0C-B0D10C7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finished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5EE9-E163-F8A8-6531-5043A5C8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21432"/>
            <a:ext cx="10268712" cy="33152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App setup of React.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Landing Page with improved design and functionalities such as user login and logout.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Chatbot UI and user input boxes.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quick chat feature on the chatbot.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1D48A-4ABE-48B9-8964-C99DD112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sz="6100" dirty="0"/>
              <a:t>Feedback From the partner team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FC153A7-BA74-E18D-0692-9904A99E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2582803"/>
            <a:ext cx="9672320" cy="2547997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Bug: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there are no bugs that requires immediate action.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Enhancement: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Team Feedback: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login Page instead of directly taking inputs from the user without any login functionality. (Byte Squad)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Partner Team is able to run the project by following the build instructions.</a:t>
            </a:r>
          </a:p>
        </p:txBody>
      </p:sp>
      <p:pic>
        <p:nvPicPr>
          <p:cNvPr id="22" name="Graphic 21" descr="Subtitles">
            <a:extLst>
              <a:ext uri="{FF2B5EF4-FFF2-40B4-BE49-F238E27FC236}">
                <a16:creationId xmlns:a16="http://schemas.microsoft.com/office/drawing/2014/main" id="{20B88A80-DD3C-2B0F-243C-A2251F8F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506" y="5130800"/>
            <a:ext cx="1970294" cy="19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E677-6E61-32F9-2E01-BAD75137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AA99-CF17-F3F8-8407-2BB11036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stands at the intersection of technology and ease, offering a unique solution to navigate and understand Git repositories effortlessly.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journey is ongoing, and we're excited about the potential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to transform project management and development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5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577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GITINSIGHT</vt:lpstr>
      <vt:lpstr>Introduction</vt:lpstr>
      <vt:lpstr>Instructions to Build</vt:lpstr>
      <vt:lpstr>Demo</vt:lpstr>
      <vt:lpstr>Landing page</vt:lpstr>
      <vt:lpstr>Summarizing progress</vt:lpstr>
      <vt:lpstr>List of finished features</vt:lpstr>
      <vt:lpstr>Feedback From the partner team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GITINSIGHT</dc:title>
  <dc:creator>Akhil Patil</dc:creator>
  <cp:lastModifiedBy>Akhil Patil</cp:lastModifiedBy>
  <cp:revision>7</cp:revision>
  <dcterms:created xsi:type="dcterms:W3CDTF">2024-02-22T06:34:20Z</dcterms:created>
  <dcterms:modified xsi:type="dcterms:W3CDTF">2024-04-11T15:54:48Z</dcterms:modified>
</cp:coreProperties>
</file>