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Poppins"/>
      <p:regular r:id="rId8"/>
      <p:bold r:id="rId9"/>
      <p:italic r:id="rId10"/>
      <p:boldItalic r:id="rId11"/>
    </p:embeddedFont>
    <p:embeddedFont>
      <p:font typeface="Rubik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-boldItalic.fntdata"/><Relationship Id="rId10" Type="http://schemas.openxmlformats.org/officeDocument/2006/relationships/font" Target="fonts/Poppins-italic.fntdata"/><Relationship Id="rId13" Type="http://schemas.openxmlformats.org/officeDocument/2006/relationships/font" Target="fonts/Rubik-bold.fntdata"/><Relationship Id="rId12" Type="http://schemas.openxmlformats.org/officeDocument/2006/relationships/font" Target="fonts/Rubik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oppins-bold.fntdata"/><Relationship Id="rId15" Type="http://schemas.openxmlformats.org/officeDocument/2006/relationships/font" Target="fonts/Rubik-boldItalic.fntdata"/><Relationship Id="rId14" Type="http://schemas.openxmlformats.org/officeDocument/2006/relationships/font" Target="fonts/Rubik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2.xml"/><Relationship Id="rId18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635fa834a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635fa834a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797fc01700_0_17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797fc01700_0_17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169100" y="1820750"/>
            <a:ext cx="4268100" cy="15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110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169100" y="3383000"/>
            <a:ext cx="2480400" cy="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hasCustomPrompt="1" type="title"/>
          </p:nvPr>
        </p:nvSpPr>
        <p:spPr>
          <a:xfrm>
            <a:off x="901613" y="1847944"/>
            <a:ext cx="4000500" cy="10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5" name="Google Shape;185;p11"/>
          <p:cNvSpPr txBox="1"/>
          <p:nvPr>
            <p:ph idx="1" type="subTitle"/>
          </p:nvPr>
        </p:nvSpPr>
        <p:spPr>
          <a:xfrm>
            <a:off x="901613" y="2804585"/>
            <a:ext cx="4694400" cy="4620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3"/>
          <p:cNvGrpSpPr/>
          <p:nvPr/>
        </p:nvGrpSpPr>
        <p:grpSpPr>
          <a:xfrm>
            <a:off x="1049536" y="1456947"/>
            <a:ext cx="9644714" cy="6935114"/>
            <a:chOff x="1049536" y="1456947"/>
            <a:chExt cx="9644714" cy="6935114"/>
          </a:xfrm>
        </p:grpSpPr>
        <p:grpSp>
          <p:nvGrpSpPr>
            <p:cNvPr id="189" name="Google Shape;189;p13"/>
            <p:cNvGrpSpPr/>
            <p:nvPr/>
          </p:nvGrpSpPr>
          <p:grpSpPr>
            <a:xfrm rot="1004114">
              <a:off x="1470040" y="4575799"/>
              <a:ext cx="3325019" cy="3409752"/>
              <a:chOff x="7159200" y="2117361"/>
              <a:chExt cx="2271501" cy="2329387"/>
            </a:xfrm>
          </p:grpSpPr>
          <p:sp>
            <p:nvSpPr>
              <p:cNvPr id="190" name="Google Shape;190;p13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rect b="b" l="l" r="r" t="t"/>
                <a:pathLst>
                  <a:path extrusionOk="0" fill="none" h="1724" w="15241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rect b="b" l="l" r="r" t="t"/>
                <a:pathLst>
                  <a:path extrusionOk="0" fill="none" h="55098" w="54702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rect b="b" l="l" r="r" t="t"/>
                <a:pathLst>
                  <a:path extrusionOk="0" h="1429" w="1691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p13"/>
            <p:cNvGrpSpPr/>
            <p:nvPr/>
          </p:nvGrpSpPr>
          <p:grpSpPr>
            <a:xfrm>
              <a:off x="8369250" y="1456947"/>
              <a:ext cx="2324999" cy="2229609"/>
              <a:chOff x="5165475" y="-713653"/>
              <a:chExt cx="2324999" cy="2229609"/>
            </a:xfrm>
          </p:grpSpPr>
          <p:sp>
            <p:nvSpPr>
              <p:cNvPr id="194" name="Google Shape;194;p13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rect b="b" l="l" r="r" t="t"/>
                <a:pathLst>
                  <a:path extrusionOk="0" fill="none" h="44061" w="47546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rect b="b" l="l" r="r" t="t"/>
                <a:pathLst>
                  <a:path extrusionOk="0" h="15680" w="27324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6" name="Google Shape;196;p13"/>
          <p:cNvSpPr/>
          <p:nvPr/>
        </p:nvSpPr>
        <p:spPr>
          <a:xfrm>
            <a:off x="0" y="0"/>
            <a:ext cx="9144284" cy="341412"/>
          </a:xfrm>
          <a:custGeom>
            <a:rect b="b" l="l" r="r" t="t"/>
            <a:pathLst>
              <a:path extrusionOk="0" h="11992" w="283346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"/>
          <p:cNvSpPr txBox="1"/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/>
        </p:txBody>
      </p:sp>
      <p:sp>
        <p:nvSpPr>
          <p:cNvPr id="198" name="Google Shape;198;p13"/>
          <p:cNvSpPr txBox="1"/>
          <p:nvPr>
            <p:ph hasCustomPrompt="1" idx="2" type="title"/>
          </p:nvPr>
        </p:nvSpPr>
        <p:spPr>
          <a:xfrm>
            <a:off x="928183" y="1421625"/>
            <a:ext cx="6831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/>
          <p:nvPr>
            <p:ph idx="1" type="subTitle"/>
          </p:nvPr>
        </p:nvSpPr>
        <p:spPr>
          <a:xfrm>
            <a:off x="928187" y="1828750"/>
            <a:ext cx="3643800" cy="442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0" name="Google Shape;200;p13"/>
          <p:cNvSpPr txBox="1"/>
          <p:nvPr>
            <p:ph idx="3" type="subTitle"/>
          </p:nvPr>
        </p:nvSpPr>
        <p:spPr>
          <a:xfrm>
            <a:off x="928187" y="2283950"/>
            <a:ext cx="3643800" cy="3414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1" name="Google Shape;201;p13"/>
          <p:cNvSpPr txBox="1"/>
          <p:nvPr>
            <p:ph hasCustomPrompt="1" idx="4" type="title"/>
          </p:nvPr>
        </p:nvSpPr>
        <p:spPr>
          <a:xfrm>
            <a:off x="4725409" y="1421625"/>
            <a:ext cx="6831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/>
          <p:nvPr>
            <p:ph idx="5" type="subTitle"/>
          </p:nvPr>
        </p:nvSpPr>
        <p:spPr>
          <a:xfrm>
            <a:off x="4725412" y="1828750"/>
            <a:ext cx="3643800" cy="442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3" name="Google Shape;203;p13"/>
          <p:cNvSpPr txBox="1"/>
          <p:nvPr>
            <p:ph idx="6" type="subTitle"/>
          </p:nvPr>
        </p:nvSpPr>
        <p:spPr>
          <a:xfrm>
            <a:off x="4725412" y="2283950"/>
            <a:ext cx="3643800" cy="3414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4" name="Google Shape;204;p13"/>
          <p:cNvSpPr txBox="1"/>
          <p:nvPr>
            <p:ph hasCustomPrompt="1" idx="7" type="title"/>
          </p:nvPr>
        </p:nvSpPr>
        <p:spPr>
          <a:xfrm>
            <a:off x="928183" y="2965575"/>
            <a:ext cx="6831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/>
          <p:nvPr>
            <p:ph idx="8" type="subTitle"/>
          </p:nvPr>
        </p:nvSpPr>
        <p:spPr>
          <a:xfrm>
            <a:off x="928187" y="3372700"/>
            <a:ext cx="3643800" cy="442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6" name="Google Shape;206;p13"/>
          <p:cNvSpPr txBox="1"/>
          <p:nvPr>
            <p:ph idx="9" type="subTitle"/>
          </p:nvPr>
        </p:nvSpPr>
        <p:spPr>
          <a:xfrm>
            <a:off x="928187" y="3827900"/>
            <a:ext cx="3643800" cy="3414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7" name="Google Shape;207;p13"/>
          <p:cNvSpPr txBox="1"/>
          <p:nvPr>
            <p:ph hasCustomPrompt="1" idx="13" type="title"/>
          </p:nvPr>
        </p:nvSpPr>
        <p:spPr>
          <a:xfrm>
            <a:off x="4725409" y="2965575"/>
            <a:ext cx="6831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/>
          <p:nvPr>
            <p:ph idx="14" type="subTitle"/>
          </p:nvPr>
        </p:nvSpPr>
        <p:spPr>
          <a:xfrm>
            <a:off x="4725412" y="3372700"/>
            <a:ext cx="3643800" cy="442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9" name="Google Shape;209;p13"/>
          <p:cNvSpPr txBox="1"/>
          <p:nvPr>
            <p:ph idx="15" type="subTitle"/>
          </p:nvPr>
        </p:nvSpPr>
        <p:spPr>
          <a:xfrm>
            <a:off x="4725412" y="3827900"/>
            <a:ext cx="3643800" cy="3414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14"/>
          <p:cNvGrpSpPr/>
          <p:nvPr/>
        </p:nvGrpSpPr>
        <p:grpSpPr>
          <a:xfrm>
            <a:off x="-2070595" y="138930"/>
            <a:ext cx="12497838" cy="9541363"/>
            <a:chOff x="-2070595" y="138930"/>
            <a:chExt cx="12497838" cy="9541363"/>
          </a:xfrm>
        </p:grpSpPr>
        <p:grpSp>
          <p:nvGrpSpPr>
            <p:cNvPr id="212" name="Google Shape;212;p14"/>
            <p:cNvGrpSpPr/>
            <p:nvPr/>
          </p:nvGrpSpPr>
          <p:grpSpPr>
            <a:xfrm>
              <a:off x="5896649" y="4604007"/>
              <a:ext cx="4530594" cy="5076286"/>
              <a:chOff x="4826000" y="4400753"/>
              <a:chExt cx="4530594" cy="5076286"/>
            </a:xfrm>
          </p:grpSpPr>
          <p:sp>
            <p:nvSpPr>
              <p:cNvPr id="213" name="Google Shape;213;p14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rect b="b" l="l" r="r" t="t"/>
                <a:pathLst>
                  <a:path extrusionOk="0" fill="none" h="101733" w="51547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cap="flat" cmpd="sng" w="44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4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rect b="b" l="l" r="r" t="t"/>
                <a:pathLst>
                  <a:path extrusionOk="0" h="1715" w="1844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14"/>
            <p:cNvGrpSpPr/>
            <p:nvPr/>
          </p:nvGrpSpPr>
          <p:grpSpPr>
            <a:xfrm rot="-4838195">
              <a:off x="-1944007" y="352516"/>
              <a:ext cx="2325055" cy="2229662"/>
              <a:chOff x="5165475" y="-713653"/>
              <a:chExt cx="2324999" cy="2229609"/>
            </a:xfrm>
          </p:grpSpPr>
          <p:sp>
            <p:nvSpPr>
              <p:cNvPr id="216" name="Google Shape;216;p14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rect b="b" l="l" r="r" t="t"/>
                <a:pathLst>
                  <a:path extrusionOk="0" fill="none" h="44061" w="47546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4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rect b="b" l="l" r="r" t="t"/>
                <a:pathLst>
                  <a:path extrusionOk="0" h="15680" w="27324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" name="Google Shape;218;p14"/>
            <p:cNvGrpSpPr/>
            <p:nvPr/>
          </p:nvGrpSpPr>
          <p:grpSpPr>
            <a:xfrm rot="5400000">
              <a:off x="151942" y="4400150"/>
              <a:ext cx="722099" cy="407700"/>
              <a:chOff x="1211425" y="918075"/>
              <a:chExt cx="722099" cy="407700"/>
            </a:xfrm>
          </p:grpSpPr>
          <p:sp>
            <p:nvSpPr>
              <p:cNvPr id="219" name="Google Shape;219;p14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4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4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rect b="b" l="l" r="r" t="t"/>
                <a:pathLst>
                  <a:path extrusionOk="0" h="395" w="396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4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rect b="b" l="l" r="r" t="t"/>
                <a:pathLst>
                  <a:path extrusionOk="0" h="403" w="396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rect b="b" l="l" r="r" t="t"/>
                <a:pathLst>
                  <a:path extrusionOk="0" h="396" w="396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rect b="b" l="l" r="r" t="t"/>
                <a:pathLst>
                  <a:path extrusionOk="0" h="395" w="396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4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rect b="b" l="l" r="r" t="t"/>
                <a:pathLst>
                  <a:path extrusionOk="0" h="403" w="396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4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rect b="b" l="l" r="r" t="t"/>
                <a:pathLst>
                  <a:path extrusionOk="0" h="396" w="396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4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4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4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4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4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4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rect b="b" l="l" r="r" t="t"/>
                <a:pathLst>
                  <a:path extrusionOk="0" h="395" w="404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4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rect b="b" l="l" r="r" t="t"/>
                <a:pathLst>
                  <a:path extrusionOk="0" h="403" w="404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4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rect b="b" l="l" r="r" t="t"/>
                <a:pathLst>
                  <a:path extrusionOk="0" h="396" w="404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7" name="Google Shape;237;p14"/>
          <p:cNvSpPr/>
          <p:nvPr/>
        </p:nvSpPr>
        <p:spPr>
          <a:xfrm>
            <a:off x="0" y="0"/>
            <a:ext cx="9144284" cy="341412"/>
          </a:xfrm>
          <a:custGeom>
            <a:rect b="b" l="l" r="r" t="t"/>
            <a:pathLst>
              <a:path extrusionOk="0" h="11992" w="283346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"/>
          <p:cNvSpPr txBox="1"/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/>
        </p:txBody>
      </p:sp>
      <p:sp>
        <p:nvSpPr>
          <p:cNvPr id="239" name="Google Shape;239;p14"/>
          <p:cNvSpPr txBox="1"/>
          <p:nvPr>
            <p:ph idx="1" type="subTitle"/>
          </p:nvPr>
        </p:nvSpPr>
        <p:spPr>
          <a:xfrm>
            <a:off x="1948175" y="1656060"/>
            <a:ext cx="2529300" cy="442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0" name="Google Shape;240;p14"/>
          <p:cNvSpPr txBox="1"/>
          <p:nvPr>
            <p:ph idx="2" type="subTitle"/>
          </p:nvPr>
        </p:nvSpPr>
        <p:spPr>
          <a:xfrm>
            <a:off x="1948175" y="2085866"/>
            <a:ext cx="2529300" cy="5160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1" name="Google Shape;241;p14"/>
          <p:cNvSpPr txBox="1"/>
          <p:nvPr>
            <p:ph idx="3" type="subTitle"/>
          </p:nvPr>
        </p:nvSpPr>
        <p:spPr>
          <a:xfrm>
            <a:off x="5364475" y="1656060"/>
            <a:ext cx="2529300" cy="442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2" name="Google Shape;242;p14"/>
          <p:cNvSpPr txBox="1"/>
          <p:nvPr>
            <p:ph idx="4" type="subTitle"/>
          </p:nvPr>
        </p:nvSpPr>
        <p:spPr>
          <a:xfrm>
            <a:off x="5364475" y="2085866"/>
            <a:ext cx="2529300" cy="5160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3" name="Google Shape;243;p14"/>
          <p:cNvSpPr txBox="1"/>
          <p:nvPr>
            <p:ph idx="5" type="subTitle"/>
          </p:nvPr>
        </p:nvSpPr>
        <p:spPr>
          <a:xfrm>
            <a:off x="1948175" y="3189270"/>
            <a:ext cx="2529300" cy="442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4" name="Google Shape;244;p14"/>
          <p:cNvSpPr txBox="1"/>
          <p:nvPr>
            <p:ph idx="6" type="subTitle"/>
          </p:nvPr>
        </p:nvSpPr>
        <p:spPr>
          <a:xfrm>
            <a:off x="1948175" y="3619070"/>
            <a:ext cx="2529300" cy="5160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5" name="Google Shape;245;p14"/>
          <p:cNvSpPr txBox="1"/>
          <p:nvPr>
            <p:ph idx="7" type="subTitle"/>
          </p:nvPr>
        </p:nvSpPr>
        <p:spPr>
          <a:xfrm>
            <a:off x="5364475" y="3189270"/>
            <a:ext cx="2529300" cy="442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6" name="Google Shape;246;p14"/>
          <p:cNvSpPr txBox="1"/>
          <p:nvPr>
            <p:ph idx="8" type="subTitle"/>
          </p:nvPr>
        </p:nvSpPr>
        <p:spPr>
          <a:xfrm>
            <a:off x="5364475" y="3619070"/>
            <a:ext cx="2529300" cy="5160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"/>
          <p:cNvSpPr/>
          <p:nvPr/>
        </p:nvSpPr>
        <p:spPr>
          <a:xfrm>
            <a:off x="0" y="0"/>
            <a:ext cx="9144284" cy="341412"/>
          </a:xfrm>
          <a:custGeom>
            <a:rect b="b" l="l" r="r" t="t"/>
            <a:pathLst>
              <a:path extrusionOk="0" h="11992" w="283346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15"/>
          <p:cNvGrpSpPr/>
          <p:nvPr/>
        </p:nvGrpSpPr>
        <p:grpSpPr>
          <a:xfrm>
            <a:off x="-2070595" y="138930"/>
            <a:ext cx="12497838" cy="9541363"/>
            <a:chOff x="-2070595" y="138930"/>
            <a:chExt cx="12497838" cy="9541363"/>
          </a:xfrm>
        </p:grpSpPr>
        <p:grpSp>
          <p:nvGrpSpPr>
            <p:cNvPr id="250" name="Google Shape;250;p15"/>
            <p:cNvGrpSpPr/>
            <p:nvPr/>
          </p:nvGrpSpPr>
          <p:grpSpPr>
            <a:xfrm>
              <a:off x="5896649" y="4604007"/>
              <a:ext cx="4530594" cy="5076286"/>
              <a:chOff x="4826000" y="4400753"/>
              <a:chExt cx="4530594" cy="5076286"/>
            </a:xfrm>
          </p:grpSpPr>
          <p:sp>
            <p:nvSpPr>
              <p:cNvPr id="251" name="Google Shape;251;p15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rect b="b" l="l" r="r" t="t"/>
                <a:pathLst>
                  <a:path extrusionOk="0" fill="none" h="101733" w="51547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cap="flat" cmpd="sng" w="44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5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rect b="b" l="l" r="r" t="t"/>
                <a:pathLst>
                  <a:path extrusionOk="0" h="1715" w="1844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15"/>
            <p:cNvGrpSpPr/>
            <p:nvPr/>
          </p:nvGrpSpPr>
          <p:grpSpPr>
            <a:xfrm rot="-4838195">
              <a:off x="-1944007" y="352516"/>
              <a:ext cx="2325055" cy="2229662"/>
              <a:chOff x="5165475" y="-713653"/>
              <a:chExt cx="2324999" cy="2229609"/>
            </a:xfrm>
          </p:grpSpPr>
          <p:sp>
            <p:nvSpPr>
              <p:cNvPr id="254" name="Google Shape;254;p15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rect b="b" l="l" r="r" t="t"/>
                <a:pathLst>
                  <a:path extrusionOk="0" fill="none" h="44061" w="47546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5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rect b="b" l="l" r="r" t="t"/>
                <a:pathLst>
                  <a:path extrusionOk="0" h="15680" w="27324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6" name="Google Shape;256;p15"/>
            <p:cNvGrpSpPr/>
            <p:nvPr/>
          </p:nvGrpSpPr>
          <p:grpSpPr>
            <a:xfrm rot="5400000">
              <a:off x="151942" y="4400150"/>
              <a:ext cx="722099" cy="407700"/>
              <a:chOff x="1211425" y="918075"/>
              <a:chExt cx="722099" cy="407700"/>
            </a:xfrm>
          </p:grpSpPr>
          <p:sp>
            <p:nvSpPr>
              <p:cNvPr id="257" name="Google Shape;257;p15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rect b="b" l="l" r="r" t="t"/>
                <a:pathLst>
                  <a:path extrusionOk="0" h="395" w="396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5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rect b="b" l="l" r="r" t="t"/>
                <a:pathLst>
                  <a:path extrusionOk="0" h="403" w="396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5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rect b="b" l="l" r="r" t="t"/>
                <a:pathLst>
                  <a:path extrusionOk="0" h="396" w="396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5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rect b="b" l="l" r="r" t="t"/>
                <a:pathLst>
                  <a:path extrusionOk="0" h="395" w="396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rect b="b" l="l" r="r" t="t"/>
                <a:pathLst>
                  <a:path extrusionOk="0" h="403" w="396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rect b="b" l="l" r="r" t="t"/>
                <a:pathLst>
                  <a:path extrusionOk="0" h="396" w="396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5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5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5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5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5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rect b="b" l="l" r="r" t="t"/>
                <a:pathLst>
                  <a:path extrusionOk="0" h="395" w="404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rect b="b" l="l" r="r" t="t"/>
                <a:pathLst>
                  <a:path extrusionOk="0" h="403" w="404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5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rect b="b" l="l" r="r" t="t"/>
                <a:pathLst>
                  <a:path extrusionOk="0" h="396" w="404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5" name="Google Shape;275;p15"/>
          <p:cNvSpPr txBox="1"/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/>
        </p:txBody>
      </p:sp>
      <p:sp>
        <p:nvSpPr>
          <p:cNvPr id="276" name="Google Shape;276;p15"/>
          <p:cNvSpPr txBox="1"/>
          <p:nvPr>
            <p:ph idx="1" type="subTitle"/>
          </p:nvPr>
        </p:nvSpPr>
        <p:spPr>
          <a:xfrm>
            <a:off x="1233033" y="1787790"/>
            <a:ext cx="2075400" cy="442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7" name="Google Shape;277;p15"/>
          <p:cNvSpPr txBox="1"/>
          <p:nvPr>
            <p:ph idx="2" type="subTitle"/>
          </p:nvPr>
        </p:nvSpPr>
        <p:spPr>
          <a:xfrm>
            <a:off x="1233033" y="2217594"/>
            <a:ext cx="2075400" cy="5160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8" name="Google Shape;278;p15"/>
          <p:cNvSpPr txBox="1"/>
          <p:nvPr>
            <p:ph idx="3" type="subTitle"/>
          </p:nvPr>
        </p:nvSpPr>
        <p:spPr>
          <a:xfrm>
            <a:off x="3630986" y="1787790"/>
            <a:ext cx="2075400" cy="442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9" name="Google Shape;279;p15"/>
          <p:cNvSpPr txBox="1"/>
          <p:nvPr>
            <p:ph idx="4" type="subTitle"/>
          </p:nvPr>
        </p:nvSpPr>
        <p:spPr>
          <a:xfrm>
            <a:off x="3630986" y="2217594"/>
            <a:ext cx="2075400" cy="5160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0" name="Google Shape;280;p15"/>
          <p:cNvSpPr txBox="1"/>
          <p:nvPr>
            <p:ph idx="5" type="subTitle"/>
          </p:nvPr>
        </p:nvSpPr>
        <p:spPr>
          <a:xfrm>
            <a:off x="1233033" y="3369841"/>
            <a:ext cx="2075400" cy="442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1" name="Google Shape;281;p15"/>
          <p:cNvSpPr txBox="1"/>
          <p:nvPr>
            <p:ph idx="6" type="subTitle"/>
          </p:nvPr>
        </p:nvSpPr>
        <p:spPr>
          <a:xfrm>
            <a:off x="1233033" y="3799640"/>
            <a:ext cx="2075400" cy="5160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2" name="Google Shape;282;p15"/>
          <p:cNvSpPr txBox="1"/>
          <p:nvPr>
            <p:ph idx="7" type="subTitle"/>
          </p:nvPr>
        </p:nvSpPr>
        <p:spPr>
          <a:xfrm>
            <a:off x="3630986" y="3369841"/>
            <a:ext cx="2075400" cy="442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3" name="Google Shape;283;p15"/>
          <p:cNvSpPr txBox="1"/>
          <p:nvPr>
            <p:ph idx="8" type="subTitle"/>
          </p:nvPr>
        </p:nvSpPr>
        <p:spPr>
          <a:xfrm>
            <a:off x="3630986" y="3799640"/>
            <a:ext cx="2075400" cy="5160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4" name="Google Shape;284;p15"/>
          <p:cNvSpPr txBox="1"/>
          <p:nvPr>
            <p:ph idx="9" type="subTitle"/>
          </p:nvPr>
        </p:nvSpPr>
        <p:spPr>
          <a:xfrm>
            <a:off x="6028940" y="1787790"/>
            <a:ext cx="2075400" cy="442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5" name="Google Shape;285;p15"/>
          <p:cNvSpPr txBox="1"/>
          <p:nvPr>
            <p:ph idx="13" type="subTitle"/>
          </p:nvPr>
        </p:nvSpPr>
        <p:spPr>
          <a:xfrm>
            <a:off x="6028940" y="2217594"/>
            <a:ext cx="2075400" cy="5160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6" name="Google Shape;286;p15"/>
          <p:cNvSpPr txBox="1"/>
          <p:nvPr>
            <p:ph idx="14" type="subTitle"/>
          </p:nvPr>
        </p:nvSpPr>
        <p:spPr>
          <a:xfrm>
            <a:off x="6028940" y="3369841"/>
            <a:ext cx="2075400" cy="442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7" name="Google Shape;287;p15"/>
          <p:cNvSpPr txBox="1"/>
          <p:nvPr>
            <p:ph idx="15" type="subTitle"/>
          </p:nvPr>
        </p:nvSpPr>
        <p:spPr>
          <a:xfrm>
            <a:off x="6028940" y="3799640"/>
            <a:ext cx="2075400" cy="5160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n columns">
  <p:cSld name="CUSTOM_2_1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16"/>
          <p:cNvGrpSpPr/>
          <p:nvPr/>
        </p:nvGrpSpPr>
        <p:grpSpPr>
          <a:xfrm>
            <a:off x="1049536" y="1456947"/>
            <a:ext cx="9644714" cy="6935114"/>
            <a:chOff x="1049536" y="1456947"/>
            <a:chExt cx="9644714" cy="6935114"/>
          </a:xfrm>
        </p:grpSpPr>
        <p:grpSp>
          <p:nvGrpSpPr>
            <p:cNvPr id="290" name="Google Shape;290;p16"/>
            <p:cNvGrpSpPr/>
            <p:nvPr/>
          </p:nvGrpSpPr>
          <p:grpSpPr>
            <a:xfrm rot="1004114">
              <a:off x="1470040" y="4575799"/>
              <a:ext cx="3325019" cy="3409752"/>
              <a:chOff x="7159200" y="2117361"/>
              <a:chExt cx="2271501" cy="2329387"/>
            </a:xfrm>
          </p:grpSpPr>
          <p:sp>
            <p:nvSpPr>
              <p:cNvPr id="291" name="Google Shape;291;p16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rect b="b" l="l" r="r" t="t"/>
                <a:pathLst>
                  <a:path extrusionOk="0" fill="none" h="1724" w="15241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6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rect b="b" l="l" r="r" t="t"/>
                <a:pathLst>
                  <a:path extrusionOk="0" fill="none" h="55098" w="54702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6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rect b="b" l="l" r="r" t="t"/>
                <a:pathLst>
                  <a:path extrusionOk="0" h="1429" w="1691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" name="Google Shape;294;p16"/>
            <p:cNvGrpSpPr/>
            <p:nvPr/>
          </p:nvGrpSpPr>
          <p:grpSpPr>
            <a:xfrm>
              <a:off x="8369250" y="1456947"/>
              <a:ext cx="2324999" cy="2229609"/>
              <a:chOff x="5165475" y="-713653"/>
              <a:chExt cx="2324999" cy="2229609"/>
            </a:xfrm>
          </p:grpSpPr>
          <p:sp>
            <p:nvSpPr>
              <p:cNvPr id="295" name="Google Shape;295;p16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rect b="b" l="l" r="r" t="t"/>
                <a:pathLst>
                  <a:path extrusionOk="0" fill="none" h="44061" w="47546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6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rect b="b" l="l" r="r" t="t"/>
                <a:pathLst>
                  <a:path extrusionOk="0" h="15680" w="27324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7" name="Google Shape;297;p16"/>
          <p:cNvSpPr/>
          <p:nvPr/>
        </p:nvSpPr>
        <p:spPr>
          <a:xfrm>
            <a:off x="0" y="0"/>
            <a:ext cx="9144284" cy="341412"/>
          </a:xfrm>
          <a:custGeom>
            <a:rect b="b" l="l" r="r" t="t"/>
            <a:pathLst>
              <a:path extrusionOk="0" h="11992" w="283346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6"/>
          <p:cNvSpPr txBox="1"/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/>
        </p:txBody>
      </p:sp>
      <p:sp>
        <p:nvSpPr>
          <p:cNvPr id="299" name="Google Shape;299;p16"/>
          <p:cNvSpPr txBox="1"/>
          <p:nvPr>
            <p:ph idx="1" type="subTitle"/>
          </p:nvPr>
        </p:nvSpPr>
        <p:spPr>
          <a:xfrm>
            <a:off x="1752593" y="1319221"/>
            <a:ext cx="2694000" cy="5160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0" name="Google Shape;300;p16"/>
          <p:cNvSpPr txBox="1"/>
          <p:nvPr>
            <p:ph idx="2" type="subTitle"/>
          </p:nvPr>
        </p:nvSpPr>
        <p:spPr>
          <a:xfrm>
            <a:off x="1752593" y="1965909"/>
            <a:ext cx="2694000" cy="5160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1" name="Google Shape;301;p16"/>
          <p:cNvSpPr txBox="1"/>
          <p:nvPr>
            <p:ph idx="3" type="subTitle"/>
          </p:nvPr>
        </p:nvSpPr>
        <p:spPr>
          <a:xfrm>
            <a:off x="1752593" y="2612596"/>
            <a:ext cx="2694000" cy="5160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2" name="Google Shape;302;p16"/>
          <p:cNvSpPr txBox="1"/>
          <p:nvPr>
            <p:ph idx="4" type="subTitle"/>
          </p:nvPr>
        </p:nvSpPr>
        <p:spPr>
          <a:xfrm>
            <a:off x="1752593" y="3259284"/>
            <a:ext cx="2694000" cy="5160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3" name="Google Shape;303;p16"/>
          <p:cNvSpPr txBox="1"/>
          <p:nvPr>
            <p:ph idx="5" type="subTitle"/>
          </p:nvPr>
        </p:nvSpPr>
        <p:spPr>
          <a:xfrm>
            <a:off x="1752593" y="3905971"/>
            <a:ext cx="2694000" cy="5160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4" name="Google Shape;304;p16"/>
          <p:cNvSpPr txBox="1"/>
          <p:nvPr>
            <p:ph idx="6" type="subTitle"/>
          </p:nvPr>
        </p:nvSpPr>
        <p:spPr>
          <a:xfrm>
            <a:off x="5535168" y="1319221"/>
            <a:ext cx="2694000" cy="5160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5" name="Google Shape;305;p16"/>
          <p:cNvSpPr txBox="1"/>
          <p:nvPr>
            <p:ph idx="7" type="subTitle"/>
          </p:nvPr>
        </p:nvSpPr>
        <p:spPr>
          <a:xfrm>
            <a:off x="5535168" y="1965909"/>
            <a:ext cx="2694000" cy="5160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6" name="Google Shape;306;p16"/>
          <p:cNvSpPr txBox="1"/>
          <p:nvPr>
            <p:ph idx="8" type="subTitle"/>
          </p:nvPr>
        </p:nvSpPr>
        <p:spPr>
          <a:xfrm>
            <a:off x="5535168" y="2612596"/>
            <a:ext cx="2694000" cy="5160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7" name="Google Shape;307;p16"/>
          <p:cNvSpPr txBox="1"/>
          <p:nvPr>
            <p:ph idx="9" type="subTitle"/>
          </p:nvPr>
        </p:nvSpPr>
        <p:spPr>
          <a:xfrm>
            <a:off x="5535168" y="3259284"/>
            <a:ext cx="2694000" cy="5160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8" name="Google Shape;308;p16"/>
          <p:cNvSpPr txBox="1"/>
          <p:nvPr>
            <p:ph idx="13" type="subTitle"/>
          </p:nvPr>
        </p:nvSpPr>
        <p:spPr>
          <a:xfrm>
            <a:off x="5535168" y="3905971"/>
            <a:ext cx="2694000" cy="5160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17"/>
          <p:cNvGrpSpPr/>
          <p:nvPr/>
        </p:nvGrpSpPr>
        <p:grpSpPr>
          <a:xfrm>
            <a:off x="185623" y="1551078"/>
            <a:ext cx="13605016" cy="5724229"/>
            <a:chOff x="185623" y="1551078"/>
            <a:chExt cx="13605016" cy="5724229"/>
          </a:xfrm>
        </p:grpSpPr>
        <p:grpSp>
          <p:nvGrpSpPr>
            <p:cNvPr id="311" name="Google Shape;311;p17"/>
            <p:cNvGrpSpPr/>
            <p:nvPr/>
          </p:nvGrpSpPr>
          <p:grpSpPr>
            <a:xfrm rot="5400000">
              <a:off x="-88908" y="2405016"/>
              <a:ext cx="882533" cy="333471"/>
              <a:chOff x="3551575" y="3215125"/>
              <a:chExt cx="389450" cy="147150"/>
            </a:xfrm>
          </p:grpSpPr>
          <p:sp>
            <p:nvSpPr>
              <p:cNvPr id="312" name="Google Shape;312;p17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13" name="Google Shape;313;p17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14" name="Google Shape;314;p17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15" name="Google Shape;315;p17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16" name="Google Shape;316;p17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17" name="Google Shape;317;p17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18" name="Google Shape;318;p17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19" name="Google Shape;319;p17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20" name="Google Shape;320;p17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21" name="Google Shape;321;p17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22" name="Google Shape;322;p17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23" name="Google Shape;323;p17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24" name="Google Shape;324;p17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25" name="Google Shape;325;p17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26" name="Google Shape;326;p17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27" name="Google Shape;327;p17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28" name="Google Shape;328;p17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29" name="Google Shape;329;p17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30" name="Google Shape;330;p17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31" name="Google Shape;331;p17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32" name="Google Shape;332;p17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33" name="Google Shape;333;p17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334" name="Google Shape;334;p17"/>
            <p:cNvGrpSpPr/>
            <p:nvPr/>
          </p:nvGrpSpPr>
          <p:grpSpPr>
            <a:xfrm rot="6249845">
              <a:off x="2612509" y="4760549"/>
              <a:ext cx="2325002" cy="2229611"/>
              <a:chOff x="5165475" y="-713653"/>
              <a:chExt cx="2324999" cy="2229609"/>
            </a:xfrm>
          </p:grpSpPr>
          <p:sp>
            <p:nvSpPr>
              <p:cNvPr id="335" name="Google Shape;335;p17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rect b="b" l="l" r="r" t="t"/>
                <a:pathLst>
                  <a:path extrusionOk="0" fill="none" h="44061" w="47546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36" name="Google Shape;336;p17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rect b="b" l="l" r="r" t="t"/>
                <a:pathLst>
                  <a:path extrusionOk="0" h="15680" w="27324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337" name="Google Shape;337;p17"/>
            <p:cNvGrpSpPr/>
            <p:nvPr/>
          </p:nvGrpSpPr>
          <p:grpSpPr>
            <a:xfrm flipH="1" rot="-5400000">
              <a:off x="8987199" y="1278232"/>
              <a:ext cx="4530594" cy="5076286"/>
              <a:chOff x="4826000" y="4400753"/>
              <a:chExt cx="4530594" cy="5076286"/>
            </a:xfrm>
          </p:grpSpPr>
          <p:sp>
            <p:nvSpPr>
              <p:cNvPr id="338" name="Google Shape;338;p17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rect b="b" l="l" r="r" t="t"/>
                <a:pathLst>
                  <a:path extrusionOk="0" fill="none" h="101733" w="51547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cap="flat" cmpd="sng" w="44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39" name="Google Shape;339;p17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rect b="b" l="l" r="r" t="t"/>
                <a:pathLst>
                  <a:path extrusionOk="0" h="1715" w="1844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340" name="Google Shape;340;p17"/>
          <p:cNvSpPr/>
          <p:nvPr/>
        </p:nvSpPr>
        <p:spPr>
          <a:xfrm>
            <a:off x="0" y="0"/>
            <a:ext cx="9144284" cy="341412"/>
          </a:xfrm>
          <a:custGeom>
            <a:rect b="b" l="l" r="r" t="t"/>
            <a:pathLst>
              <a:path extrusionOk="0" h="11992" w="283346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7"/>
          <p:cNvSpPr txBox="1"/>
          <p:nvPr>
            <p:ph hasCustomPrompt="1" type="title"/>
          </p:nvPr>
        </p:nvSpPr>
        <p:spPr>
          <a:xfrm>
            <a:off x="1289888" y="1014358"/>
            <a:ext cx="3201300" cy="10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2" name="Google Shape;342;p17"/>
          <p:cNvSpPr txBox="1"/>
          <p:nvPr>
            <p:ph idx="1" type="subTitle"/>
          </p:nvPr>
        </p:nvSpPr>
        <p:spPr>
          <a:xfrm>
            <a:off x="1289888" y="1953556"/>
            <a:ext cx="3201300" cy="4434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3" name="Google Shape;343;p17"/>
          <p:cNvSpPr txBox="1"/>
          <p:nvPr>
            <p:ph hasCustomPrompt="1" idx="2" type="title"/>
          </p:nvPr>
        </p:nvSpPr>
        <p:spPr>
          <a:xfrm>
            <a:off x="5079313" y="1014358"/>
            <a:ext cx="3201300" cy="10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4" name="Google Shape;344;p17"/>
          <p:cNvSpPr txBox="1"/>
          <p:nvPr>
            <p:ph idx="3" type="subTitle"/>
          </p:nvPr>
        </p:nvSpPr>
        <p:spPr>
          <a:xfrm>
            <a:off x="5079313" y="1953556"/>
            <a:ext cx="3201300" cy="4434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5" name="Google Shape;345;p17"/>
          <p:cNvSpPr txBox="1"/>
          <p:nvPr>
            <p:ph hasCustomPrompt="1" idx="4" type="title"/>
          </p:nvPr>
        </p:nvSpPr>
        <p:spPr>
          <a:xfrm>
            <a:off x="1289888" y="2891884"/>
            <a:ext cx="3201300" cy="10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6" name="Google Shape;346;p17"/>
          <p:cNvSpPr txBox="1"/>
          <p:nvPr>
            <p:ph idx="5" type="subTitle"/>
          </p:nvPr>
        </p:nvSpPr>
        <p:spPr>
          <a:xfrm>
            <a:off x="1289888" y="3831083"/>
            <a:ext cx="3201300" cy="4434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7" name="Google Shape;347;p17"/>
          <p:cNvSpPr txBox="1"/>
          <p:nvPr>
            <p:ph hasCustomPrompt="1" idx="6" type="title"/>
          </p:nvPr>
        </p:nvSpPr>
        <p:spPr>
          <a:xfrm>
            <a:off x="5079313" y="2891884"/>
            <a:ext cx="3201300" cy="10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8" name="Google Shape;348;p17"/>
          <p:cNvSpPr txBox="1"/>
          <p:nvPr>
            <p:ph idx="7" type="subTitle"/>
          </p:nvPr>
        </p:nvSpPr>
        <p:spPr>
          <a:xfrm>
            <a:off x="5079313" y="3831083"/>
            <a:ext cx="3201300" cy="4434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18"/>
          <p:cNvGrpSpPr/>
          <p:nvPr/>
        </p:nvGrpSpPr>
        <p:grpSpPr>
          <a:xfrm>
            <a:off x="1049536" y="1456947"/>
            <a:ext cx="9644714" cy="6935114"/>
            <a:chOff x="1049536" y="1456947"/>
            <a:chExt cx="9644714" cy="6935114"/>
          </a:xfrm>
        </p:grpSpPr>
        <p:grpSp>
          <p:nvGrpSpPr>
            <p:cNvPr id="351" name="Google Shape;351;p18"/>
            <p:cNvGrpSpPr/>
            <p:nvPr/>
          </p:nvGrpSpPr>
          <p:grpSpPr>
            <a:xfrm rot="1004114">
              <a:off x="1470040" y="4575799"/>
              <a:ext cx="3325019" cy="3409752"/>
              <a:chOff x="7159200" y="2117361"/>
              <a:chExt cx="2271501" cy="2329387"/>
            </a:xfrm>
          </p:grpSpPr>
          <p:sp>
            <p:nvSpPr>
              <p:cNvPr id="352" name="Google Shape;352;p18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rect b="b" l="l" r="r" t="t"/>
                <a:pathLst>
                  <a:path extrusionOk="0" fill="none" h="1724" w="15241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8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rect b="b" l="l" r="r" t="t"/>
                <a:pathLst>
                  <a:path extrusionOk="0" fill="none" h="55098" w="54702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8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rect b="b" l="l" r="r" t="t"/>
                <a:pathLst>
                  <a:path extrusionOk="0" h="1429" w="1691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5" name="Google Shape;355;p18"/>
            <p:cNvGrpSpPr/>
            <p:nvPr/>
          </p:nvGrpSpPr>
          <p:grpSpPr>
            <a:xfrm>
              <a:off x="8369250" y="1456947"/>
              <a:ext cx="2324999" cy="2229609"/>
              <a:chOff x="5165475" y="-713653"/>
              <a:chExt cx="2324999" cy="2229609"/>
            </a:xfrm>
          </p:grpSpPr>
          <p:sp>
            <p:nvSpPr>
              <p:cNvPr id="356" name="Google Shape;356;p18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rect b="b" l="l" r="r" t="t"/>
                <a:pathLst>
                  <a:path extrusionOk="0" fill="none" h="44061" w="47546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8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rect b="b" l="l" r="r" t="t"/>
                <a:pathLst>
                  <a:path extrusionOk="0" h="15680" w="27324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8" name="Google Shape;358;p18"/>
          <p:cNvSpPr/>
          <p:nvPr/>
        </p:nvSpPr>
        <p:spPr>
          <a:xfrm>
            <a:off x="0" y="0"/>
            <a:ext cx="9144284" cy="341412"/>
          </a:xfrm>
          <a:custGeom>
            <a:rect b="b" l="l" r="r" t="t"/>
            <a:pathLst>
              <a:path extrusionOk="0" h="11992" w="283346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8"/>
          <p:cNvSpPr txBox="1"/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9"/>
          <p:cNvSpPr/>
          <p:nvPr/>
        </p:nvSpPr>
        <p:spPr>
          <a:xfrm>
            <a:off x="0" y="0"/>
            <a:ext cx="9144284" cy="341412"/>
          </a:xfrm>
          <a:custGeom>
            <a:rect b="b" l="l" r="r" t="t"/>
            <a:pathLst>
              <a:path extrusionOk="0" h="11992" w="283346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2" name="Google Shape;362;p19"/>
          <p:cNvGrpSpPr/>
          <p:nvPr/>
        </p:nvGrpSpPr>
        <p:grpSpPr>
          <a:xfrm>
            <a:off x="-2070595" y="138930"/>
            <a:ext cx="12497838" cy="9541363"/>
            <a:chOff x="-2070595" y="138930"/>
            <a:chExt cx="12497838" cy="9541363"/>
          </a:xfrm>
        </p:grpSpPr>
        <p:grpSp>
          <p:nvGrpSpPr>
            <p:cNvPr id="363" name="Google Shape;363;p19"/>
            <p:cNvGrpSpPr/>
            <p:nvPr/>
          </p:nvGrpSpPr>
          <p:grpSpPr>
            <a:xfrm>
              <a:off x="5896649" y="4604007"/>
              <a:ext cx="4530594" cy="5076286"/>
              <a:chOff x="4826000" y="4400753"/>
              <a:chExt cx="4530594" cy="5076286"/>
            </a:xfrm>
          </p:grpSpPr>
          <p:sp>
            <p:nvSpPr>
              <p:cNvPr id="364" name="Google Shape;364;p19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rect b="b" l="l" r="r" t="t"/>
                <a:pathLst>
                  <a:path extrusionOk="0" fill="none" h="101733" w="51547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cap="flat" cmpd="sng" w="44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rect b="b" l="l" r="r" t="t"/>
                <a:pathLst>
                  <a:path extrusionOk="0" h="1715" w="1844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6" name="Google Shape;366;p19"/>
            <p:cNvGrpSpPr/>
            <p:nvPr/>
          </p:nvGrpSpPr>
          <p:grpSpPr>
            <a:xfrm rot="-4838195">
              <a:off x="-1944007" y="352516"/>
              <a:ext cx="2325055" cy="2229662"/>
              <a:chOff x="5165475" y="-713653"/>
              <a:chExt cx="2324999" cy="2229609"/>
            </a:xfrm>
          </p:grpSpPr>
          <p:sp>
            <p:nvSpPr>
              <p:cNvPr id="367" name="Google Shape;367;p19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rect b="b" l="l" r="r" t="t"/>
                <a:pathLst>
                  <a:path extrusionOk="0" fill="none" h="44061" w="47546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9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rect b="b" l="l" r="r" t="t"/>
                <a:pathLst>
                  <a:path extrusionOk="0" h="15680" w="27324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9" name="Google Shape;369;p19"/>
            <p:cNvGrpSpPr/>
            <p:nvPr/>
          </p:nvGrpSpPr>
          <p:grpSpPr>
            <a:xfrm rot="5400000">
              <a:off x="151942" y="4400150"/>
              <a:ext cx="722099" cy="407700"/>
              <a:chOff x="1211425" y="918075"/>
              <a:chExt cx="722099" cy="407700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rect b="b" l="l" r="r" t="t"/>
                <a:pathLst>
                  <a:path extrusionOk="0" h="395" w="396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rect b="b" l="l" r="r" t="t"/>
                <a:pathLst>
                  <a:path extrusionOk="0" h="403" w="396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rect b="b" l="l" r="r" t="t"/>
                <a:pathLst>
                  <a:path extrusionOk="0" h="396" w="396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rect b="b" l="l" r="r" t="t"/>
                <a:pathLst>
                  <a:path extrusionOk="0" h="395" w="396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rect b="b" l="l" r="r" t="t"/>
                <a:pathLst>
                  <a:path extrusionOk="0" h="403" w="396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rect b="b" l="l" r="r" t="t"/>
                <a:pathLst>
                  <a:path extrusionOk="0" h="396" w="396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rect b="b" l="l" r="r" t="t"/>
                <a:pathLst>
                  <a:path extrusionOk="0" h="395" w="404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rect b="b" l="l" r="r" t="t"/>
                <a:pathLst>
                  <a:path extrusionOk="0" h="403" w="404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rect b="b" l="l" r="r" t="t"/>
                <a:pathLst>
                  <a:path extrusionOk="0" h="396" w="404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8" name="Google Shape;388;p19"/>
          <p:cNvSpPr txBox="1"/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_1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0"/>
          <p:cNvSpPr txBox="1"/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/>
        </p:txBody>
      </p:sp>
      <p:grpSp>
        <p:nvGrpSpPr>
          <p:cNvPr id="391" name="Google Shape;391;p20"/>
          <p:cNvGrpSpPr/>
          <p:nvPr/>
        </p:nvGrpSpPr>
        <p:grpSpPr>
          <a:xfrm flipH="1">
            <a:off x="-4654543" y="1551078"/>
            <a:ext cx="13605016" cy="5724229"/>
            <a:chOff x="185623" y="1551078"/>
            <a:chExt cx="13605016" cy="5724229"/>
          </a:xfrm>
        </p:grpSpPr>
        <p:grpSp>
          <p:nvGrpSpPr>
            <p:cNvPr id="392" name="Google Shape;392;p20"/>
            <p:cNvGrpSpPr/>
            <p:nvPr/>
          </p:nvGrpSpPr>
          <p:grpSpPr>
            <a:xfrm rot="5400000">
              <a:off x="-88908" y="2405016"/>
              <a:ext cx="882533" cy="333471"/>
              <a:chOff x="3551575" y="3215125"/>
              <a:chExt cx="389450" cy="147150"/>
            </a:xfrm>
          </p:grpSpPr>
          <p:sp>
            <p:nvSpPr>
              <p:cNvPr id="393" name="Google Shape;393;p20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0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0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0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0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0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0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0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0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0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0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0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0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0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0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0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0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0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0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0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0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0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5" name="Google Shape;415;p20"/>
            <p:cNvGrpSpPr/>
            <p:nvPr/>
          </p:nvGrpSpPr>
          <p:grpSpPr>
            <a:xfrm rot="6249845">
              <a:off x="2612509" y="4760549"/>
              <a:ext cx="2325002" cy="2229611"/>
              <a:chOff x="5165475" y="-713653"/>
              <a:chExt cx="2324999" cy="2229609"/>
            </a:xfrm>
          </p:grpSpPr>
          <p:sp>
            <p:nvSpPr>
              <p:cNvPr id="416" name="Google Shape;416;p20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rect b="b" l="l" r="r" t="t"/>
                <a:pathLst>
                  <a:path extrusionOk="0" fill="none" h="44061" w="47546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0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rect b="b" l="l" r="r" t="t"/>
                <a:pathLst>
                  <a:path extrusionOk="0" h="15680" w="27324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8" name="Google Shape;418;p20"/>
            <p:cNvGrpSpPr/>
            <p:nvPr/>
          </p:nvGrpSpPr>
          <p:grpSpPr>
            <a:xfrm flipH="1" rot="-5400000">
              <a:off x="8987199" y="1278232"/>
              <a:ext cx="4530594" cy="5076286"/>
              <a:chOff x="4826000" y="4400753"/>
              <a:chExt cx="4530594" cy="5076286"/>
            </a:xfrm>
          </p:grpSpPr>
          <p:sp>
            <p:nvSpPr>
              <p:cNvPr id="419" name="Google Shape;419;p20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rect b="b" l="l" r="r" t="t"/>
                <a:pathLst>
                  <a:path extrusionOk="0" fill="none" h="101733" w="51547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cap="flat" cmpd="sng" w="44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0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rect b="b" l="l" r="r" t="t"/>
                <a:pathLst>
                  <a:path extrusionOk="0" h="1715" w="1844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1" name="Google Shape;421;p20"/>
          <p:cNvSpPr/>
          <p:nvPr/>
        </p:nvSpPr>
        <p:spPr>
          <a:xfrm>
            <a:off x="0" y="0"/>
            <a:ext cx="9144284" cy="341412"/>
          </a:xfrm>
          <a:custGeom>
            <a:rect b="b" l="l" r="r" t="t"/>
            <a:pathLst>
              <a:path extrusionOk="0" h="11992" w="283346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305015" y="2009367"/>
            <a:ext cx="3602100" cy="14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6754415" y="1009867"/>
            <a:ext cx="1152300" cy="9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5419915" y="3493692"/>
            <a:ext cx="2486700" cy="7056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"/>
          <p:cNvSpPr/>
          <p:nvPr/>
        </p:nvSpPr>
        <p:spPr>
          <a:xfrm flipH="1">
            <a:off x="2677775" y="368238"/>
            <a:ext cx="5953005" cy="4407033"/>
          </a:xfrm>
          <a:custGeom>
            <a:rect b="b" l="l" r="r" t="t"/>
            <a:pathLst>
              <a:path extrusionOk="0" h="99375" w="130577">
                <a:moveTo>
                  <a:pt x="7149" y="1"/>
                </a:moveTo>
                <a:cubicBezTo>
                  <a:pt x="3204" y="1"/>
                  <a:pt x="0" y="3197"/>
                  <a:pt x="0" y="7142"/>
                </a:cubicBezTo>
                <a:lnTo>
                  <a:pt x="0" y="92234"/>
                </a:lnTo>
                <a:cubicBezTo>
                  <a:pt x="0" y="96178"/>
                  <a:pt x="3204" y="99374"/>
                  <a:pt x="7149" y="99374"/>
                </a:cubicBezTo>
                <a:lnTo>
                  <a:pt x="54195" y="99374"/>
                </a:lnTo>
                <a:cubicBezTo>
                  <a:pt x="74449" y="99374"/>
                  <a:pt x="93883" y="91332"/>
                  <a:pt x="108204" y="77010"/>
                </a:cubicBezTo>
                <a:cubicBezTo>
                  <a:pt x="122526" y="62681"/>
                  <a:pt x="130576" y="43255"/>
                  <a:pt x="130576" y="23001"/>
                </a:cubicBezTo>
                <a:lnTo>
                  <a:pt x="130576" y="7150"/>
                </a:lnTo>
                <a:cubicBezTo>
                  <a:pt x="130576" y="3205"/>
                  <a:pt x="127372" y="1"/>
                  <a:pt x="1234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1"/>
          <p:cNvSpPr txBox="1"/>
          <p:nvPr/>
        </p:nvSpPr>
        <p:spPr>
          <a:xfrm>
            <a:off x="5132825" y="3412502"/>
            <a:ext cx="290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CREDITS:</a:t>
            </a:r>
            <a:r>
              <a:rPr lang="en" sz="9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This presentation template was created by </a:t>
            </a:r>
            <a:r>
              <a:rPr b="1" lang="en" sz="900" u="sng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, and includes icons by </a:t>
            </a:r>
            <a:r>
              <a:rPr b="1" lang="en" sz="900" u="sng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and infographics &amp; images by </a:t>
            </a:r>
            <a:r>
              <a:rPr b="1" lang="en" sz="900" u="sng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900" u="sng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25" name="Google Shape;425;p21"/>
          <p:cNvSpPr txBox="1"/>
          <p:nvPr>
            <p:ph type="title"/>
          </p:nvPr>
        </p:nvSpPr>
        <p:spPr>
          <a:xfrm>
            <a:off x="5132825" y="637616"/>
            <a:ext cx="2906400" cy="8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0" sz="5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6" name="Google Shape;426;p21"/>
          <p:cNvSpPr txBox="1"/>
          <p:nvPr>
            <p:ph idx="1" type="subTitle"/>
          </p:nvPr>
        </p:nvSpPr>
        <p:spPr>
          <a:xfrm>
            <a:off x="5132825" y="1497926"/>
            <a:ext cx="2906400" cy="1279500"/>
          </a:xfrm>
          <a:prstGeom prst="rect">
            <a:avLst/>
          </a:prstGeom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22"/>
          <p:cNvGrpSpPr/>
          <p:nvPr/>
        </p:nvGrpSpPr>
        <p:grpSpPr>
          <a:xfrm>
            <a:off x="1282800" y="1181425"/>
            <a:ext cx="5419675" cy="3409212"/>
            <a:chOff x="1282800" y="1181425"/>
            <a:chExt cx="5419675" cy="3409212"/>
          </a:xfrm>
        </p:grpSpPr>
        <p:grpSp>
          <p:nvGrpSpPr>
            <p:cNvPr id="429" name="Google Shape;429;p22"/>
            <p:cNvGrpSpPr/>
            <p:nvPr/>
          </p:nvGrpSpPr>
          <p:grpSpPr>
            <a:xfrm>
              <a:off x="5819942" y="4257166"/>
              <a:ext cx="882533" cy="333471"/>
              <a:chOff x="3551575" y="3215125"/>
              <a:chExt cx="389450" cy="147150"/>
            </a:xfrm>
          </p:grpSpPr>
          <p:sp>
            <p:nvSpPr>
              <p:cNvPr id="430" name="Google Shape;430;p22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22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22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22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2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2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2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2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2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2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2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22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22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2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2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22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2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2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2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2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2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2" name="Google Shape;452;p22"/>
            <p:cNvGrpSpPr/>
            <p:nvPr/>
          </p:nvGrpSpPr>
          <p:grpSpPr>
            <a:xfrm>
              <a:off x="1282800" y="1181425"/>
              <a:ext cx="722099" cy="407700"/>
              <a:chOff x="1211425" y="918075"/>
              <a:chExt cx="722099" cy="407700"/>
            </a:xfrm>
          </p:grpSpPr>
          <p:sp>
            <p:nvSpPr>
              <p:cNvPr id="453" name="Google Shape;453;p22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2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2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rect b="b" l="l" r="r" t="t"/>
                <a:pathLst>
                  <a:path extrusionOk="0" h="395" w="396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2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rect b="b" l="l" r="r" t="t"/>
                <a:pathLst>
                  <a:path extrusionOk="0" h="403" w="396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2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rect b="b" l="l" r="r" t="t"/>
                <a:pathLst>
                  <a:path extrusionOk="0" h="396" w="396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2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rect b="b" l="l" r="r" t="t"/>
                <a:pathLst>
                  <a:path extrusionOk="0" h="395" w="396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2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rect b="b" l="l" r="r" t="t"/>
                <a:pathLst>
                  <a:path extrusionOk="0" h="403" w="396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2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rect b="b" l="l" r="r" t="t"/>
                <a:pathLst>
                  <a:path extrusionOk="0" h="396" w="396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2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2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2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2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2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2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2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rect b="b" l="l" r="r" t="t"/>
                <a:pathLst>
                  <a:path extrusionOk="0" h="395" w="404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2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rect b="b" l="l" r="r" t="t"/>
                <a:pathLst>
                  <a:path extrusionOk="0" h="403" w="404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2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rect b="b" l="l" r="r" t="t"/>
                <a:pathLst>
                  <a:path extrusionOk="0" h="396" w="404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1" name="Google Shape;471;p22"/>
          <p:cNvGrpSpPr/>
          <p:nvPr/>
        </p:nvGrpSpPr>
        <p:grpSpPr>
          <a:xfrm>
            <a:off x="527100" y="368100"/>
            <a:ext cx="7903675" cy="4407033"/>
            <a:chOff x="527100" y="368100"/>
            <a:chExt cx="7903675" cy="4407033"/>
          </a:xfrm>
        </p:grpSpPr>
        <p:sp>
          <p:nvSpPr>
            <p:cNvPr id="472" name="Google Shape;472;p22"/>
            <p:cNvSpPr/>
            <p:nvPr/>
          </p:nvSpPr>
          <p:spPr>
            <a:xfrm>
              <a:off x="527100" y="368100"/>
              <a:ext cx="5953005" cy="4407033"/>
            </a:xfrm>
            <a:custGeom>
              <a:rect b="b" l="l" r="r" t="t"/>
              <a:pathLst>
                <a:path extrusionOk="0" h="99375" w="130577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2"/>
            <p:cNvSpPr/>
            <p:nvPr/>
          </p:nvSpPr>
          <p:spPr>
            <a:xfrm rot="10800000">
              <a:off x="8080473" y="3890000"/>
              <a:ext cx="350302" cy="700625"/>
            </a:xfrm>
            <a:custGeom>
              <a:rect b="b" l="l" r="r" t="t"/>
              <a:pathLst>
                <a:path extrusionOk="0" h="4026" w="2013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22"/>
          <p:cNvGrpSpPr/>
          <p:nvPr/>
        </p:nvGrpSpPr>
        <p:grpSpPr>
          <a:xfrm>
            <a:off x="2199253" y="-1225893"/>
            <a:ext cx="9985543" cy="8502990"/>
            <a:chOff x="2199253" y="-1225893"/>
            <a:chExt cx="9985543" cy="8502990"/>
          </a:xfrm>
        </p:grpSpPr>
        <p:grpSp>
          <p:nvGrpSpPr>
            <p:cNvPr id="475" name="Google Shape;475;p22"/>
            <p:cNvGrpSpPr/>
            <p:nvPr/>
          </p:nvGrpSpPr>
          <p:grpSpPr>
            <a:xfrm rot="5400000">
              <a:off x="2472099" y="2473657"/>
              <a:ext cx="4530594" cy="5076286"/>
              <a:chOff x="4826000" y="4400753"/>
              <a:chExt cx="4530594" cy="5076286"/>
            </a:xfrm>
          </p:grpSpPr>
          <p:sp>
            <p:nvSpPr>
              <p:cNvPr id="476" name="Google Shape;476;p22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rect b="b" l="l" r="r" t="t"/>
                <a:pathLst>
                  <a:path extrusionOk="0" fill="none" h="101733" w="51547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cap="flat" cmpd="sng" w="44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2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rect b="b" l="l" r="r" t="t"/>
                <a:pathLst>
                  <a:path extrusionOk="0" h="1715" w="1844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8" name="Google Shape;478;p22"/>
            <p:cNvGrpSpPr/>
            <p:nvPr/>
          </p:nvGrpSpPr>
          <p:grpSpPr>
            <a:xfrm rot="-1163065">
              <a:off x="5174738" y="-903253"/>
              <a:ext cx="2324967" cy="2229578"/>
              <a:chOff x="5165475" y="-713653"/>
              <a:chExt cx="2324999" cy="2229609"/>
            </a:xfrm>
          </p:grpSpPr>
          <p:sp>
            <p:nvSpPr>
              <p:cNvPr id="479" name="Google Shape;479;p22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rect b="b" l="l" r="r" t="t"/>
                <a:pathLst>
                  <a:path extrusionOk="0" fill="none" h="44061" w="47546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2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rect b="b" l="l" r="r" t="t"/>
                <a:pathLst>
                  <a:path extrusionOk="0" h="15680" w="27324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1" name="Google Shape;481;p22"/>
            <p:cNvGrpSpPr/>
            <p:nvPr/>
          </p:nvGrpSpPr>
          <p:grpSpPr>
            <a:xfrm rot="-3325703">
              <a:off x="8175152" y="580592"/>
              <a:ext cx="3324971" cy="3409704"/>
              <a:chOff x="7159200" y="2117361"/>
              <a:chExt cx="2271501" cy="2329387"/>
            </a:xfrm>
          </p:grpSpPr>
          <p:sp>
            <p:nvSpPr>
              <p:cNvPr id="482" name="Google Shape;482;p22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rect b="b" l="l" r="r" t="t"/>
                <a:pathLst>
                  <a:path extrusionOk="0" fill="none" h="1724" w="15241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rect b="b" l="l" r="r" t="t"/>
                <a:pathLst>
                  <a:path extrusionOk="0" fill="none" h="55098" w="54702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rect b="b" l="l" r="r" t="t"/>
                <a:pathLst>
                  <a:path extrusionOk="0" h="1429" w="1691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_1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486;p23"/>
          <p:cNvGrpSpPr/>
          <p:nvPr/>
        </p:nvGrpSpPr>
        <p:grpSpPr>
          <a:xfrm>
            <a:off x="185623" y="1551078"/>
            <a:ext cx="13605016" cy="5724229"/>
            <a:chOff x="185623" y="1551078"/>
            <a:chExt cx="13605016" cy="5724229"/>
          </a:xfrm>
        </p:grpSpPr>
        <p:grpSp>
          <p:nvGrpSpPr>
            <p:cNvPr id="487" name="Google Shape;487;p23"/>
            <p:cNvGrpSpPr/>
            <p:nvPr/>
          </p:nvGrpSpPr>
          <p:grpSpPr>
            <a:xfrm rot="5400000">
              <a:off x="-88908" y="2405016"/>
              <a:ext cx="882533" cy="333471"/>
              <a:chOff x="3551575" y="3215125"/>
              <a:chExt cx="389450" cy="147150"/>
            </a:xfrm>
          </p:grpSpPr>
          <p:sp>
            <p:nvSpPr>
              <p:cNvPr id="488" name="Google Shape;488;p23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3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3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3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3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3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3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23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3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3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3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3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3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3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3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3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3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3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3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3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3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0" name="Google Shape;510;p23"/>
            <p:cNvGrpSpPr/>
            <p:nvPr/>
          </p:nvGrpSpPr>
          <p:grpSpPr>
            <a:xfrm rot="6249845">
              <a:off x="2612509" y="4760549"/>
              <a:ext cx="2325002" cy="2229611"/>
              <a:chOff x="5165475" y="-713653"/>
              <a:chExt cx="2324999" cy="2229609"/>
            </a:xfrm>
          </p:grpSpPr>
          <p:sp>
            <p:nvSpPr>
              <p:cNvPr id="511" name="Google Shape;511;p23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rect b="b" l="l" r="r" t="t"/>
                <a:pathLst>
                  <a:path extrusionOk="0" fill="none" h="44061" w="47546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rect b="b" l="l" r="r" t="t"/>
                <a:pathLst>
                  <a:path extrusionOk="0" h="15680" w="27324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3" name="Google Shape;513;p23"/>
            <p:cNvGrpSpPr/>
            <p:nvPr/>
          </p:nvGrpSpPr>
          <p:grpSpPr>
            <a:xfrm flipH="1" rot="-5400000">
              <a:off x="8987199" y="1278232"/>
              <a:ext cx="4530594" cy="5076286"/>
              <a:chOff x="4826000" y="4400753"/>
              <a:chExt cx="4530594" cy="5076286"/>
            </a:xfrm>
          </p:grpSpPr>
          <p:sp>
            <p:nvSpPr>
              <p:cNvPr id="514" name="Google Shape;514;p23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rect b="b" l="l" r="r" t="t"/>
                <a:pathLst>
                  <a:path extrusionOk="0" fill="none" h="101733" w="51547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cap="flat" cmpd="sng" w="44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rect b="b" l="l" r="r" t="t"/>
                <a:pathLst>
                  <a:path extrusionOk="0" h="1715" w="1844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6" name="Google Shape;516;p23"/>
          <p:cNvSpPr/>
          <p:nvPr/>
        </p:nvSpPr>
        <p:spPr>
          <a:xfrm>
            <a:off x="0" y="0"/>
            <a:ext cx="9144284" cy="341412"/>
          </a:xfrm>
          <a:custGeom>
            <a:rect b="b" l="l" r="r" t="t"/>
            <a:pathLst>
              <a:path extrusionOk="0" h="11992" w="283346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185623" y="1551078"/>
            <a:ext cx="13605016" cy="5724229"/>
            <a:chOff x="185623" y="1551078"/>
            <a:chExt cx="13605016" cy="5724229"/>
          </a:xfrm>
        </p:grpSpPr>
        <p:grpSp>
          <p:nvGrpSpPr>
            <p:cNvPr id="17" name="Google Shape;17;p4"/>
            <p:cNvGrpSpPr/>
            <p:nvPr/>
          </p:nvGrpSpPr>
          <p:grpSpPr>
            <a:xfrm rot="5400000">
              <a:off x="-88908" y="2405016"/>
              <a:ext cx="882533" cy="333471"/>
              <a:chOff x="3551575" y="3215125"/>
              <a:chExt cx="389450" cy="147150"/>
            </a:xfrm>
          </p:grpSpPr>
          <p:sp>
            <p:nvSpPr>
              <p:cNvPr id="18" name="Google Shape;18;p4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4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4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4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4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4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4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4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4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4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4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4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4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4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4"/>
            <p:cNvGrpSpPr/>
            <p:nvPr/>
          </p:nvGrpSpPr>
          <p:grpSpPr>
            <a:xfrm rot="6249845">
              <a:off x="2612509" y="4760549"/>
              <a:ext cx="2325002" cy="2229611"/>
              <a:chOff x="5165475" y="-713653"/>
              <a:chExt cx="2324999" cy="2229609"/>
            </a:xfrm>
          </p:grpSpPr>
          <p:sp>
            <p:nvSpPr>
              <p:cNvPr id="41" name="Google Shape;41;p4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rect b="b" l="l" r="r" t="t"/>
                <a:pathLst>
                  <a:path extrusionOk="0" fill="none" h="44061" w="47546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rect b="b" l="l" r="r" t="t"/>
                <a:pathLst>
                  <a:path extrusionOk="0" h="15680" w="27324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" name="Google Shape;43;p4"/>
            <p:cNvGrpSpPr/>
            <p:nvPr/>
          </p:nvGrpSpPr>
          <p:grpSpPr>
            <a:xfrm flipH="1" rot="-5400000">
              <a:off x="8987199" y="1278232"/>
              <a:ext cx="4530594" cy="5076286"/>
              <a:chOff x="4826000" y="4400753"/>
              <a:chExt cx="4530594" cy="5076286"/>
            </a:xfrm>
          </p:grpSpPr>
          <p:sp>
            <p:nvSpPr>
              <p:cNvPr id="44" name="Google Shape;44;p4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rect b="b" l="l" r="r" t="t"/>
                <a:pathLst>
                  <a:path extrusionOk="0" fill="none" h="101733" w="51547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cap="flat" cmpd="sng" w="44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rect b="b" l="l" r="r" t="t"/>
                <a:pathLst>
                  <a:path extrusionOk="0" h="1715" w="1844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" name="Google Shape;46;p4"/>
          <p:cNvSpPr/>
          <p:nvPr/>
        </p:nvSpPr>
        <p:spPr>
          <a:xfrm>
            <a:off x="0" y="0"/>
            <a:ext cx="9144284" cy="341412"/>
          </a:xfrm>
          <a:custGeom>
            <a:rect b="b" l="l" r="r" t="t"/>
            <a:pathLst>
              <a:path extrusionOk="0" h="11992" w="283346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"/>
          <p:cNvSpPr txBox="1"/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/>
        </p:txBody>
      </p:sp>
      <p:sp>
        <p:nvSpPr>
          <p:cNvPr id="48" name="Google Shape;48;p4"/>
          <p:cNvSpPr txBox="1"/>
          <p:nvPr>
            <p:ph idx="1" type="body"/>
          </p:nvPr>
        </p:nvSpPr>
        <p:spPr>
          <a:xfrm>
            <a:off x="713225" y="1158501"/>
            <a:ext cx="77175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284" cy="341412"/>
          </a:xfrm>
          <a:custGeom>
            <a:rect b="b" l="l" r="r" t="t"/>
            <a:pathLst>
              <a:path extrusionOk="0" h="11992" w="283346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-2070595" y="138930"/>
            <a:ext cx="12497838" cy="9541363"/>
            <a:chOff x="-2070595" y="138930"/>
            <a:chExt cx="12497838" cy="9541363"/>
          </a:xfrm>
        </p:grpSpPr>
        <p:grpSp>
          <p:nvGrpSpPr>
            <p:cNvPr id="52" name="Google Shape;52;p5"/>
            <p:cNvGrpSpPr/>
            <p:nvPr/>
          </p:nvGrpSpPr>
          <p:grpSpPr>
            <a:xfrm>
              <a:off x="5896649" y="4604007"/>
              <a:ext cx="4530594" cy="5076286"/>
              <a:chOff x="4826000" y="4400753"/>
              <a:chExt cx="4530594" cy="5076286"/>
            </a:xfrm>
          </p:grpSpPr>
          <p:sp>
            <p:nvSpPr>
              <p:cNvPr id="53" name="Google Shape;53;p5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rect b="b" l="l" r="r" t="t"/>
                <a:pathLst>
                  <a:path extrusionOk="0" fill="none" h="101733" w="51547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cap="flat" cmpd="sng" w="44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rect b="b" l="l" r="r" t="t"/>
                <a:pathLst>
                  <a:path extrusionOk="0" h="1715" w="1844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" name="Google Shape;55;p5"/>
            <p:cNvGrpSpPr/>
            <p:nvPr/>
          </p:nvGrpSpPr>
          <p:grpSpPr>
            <a:xfrm rot="-4838195">
              <a:off x="-1944007" y="352516"/>
              <a:ext cx="2325055" cy="2229662"/>
              <a:chOff x="5165475" y="-713653"/>
              <a:chExt cx="2324999" cy="2229609"/>
            </a:xfrm>
          </p:grpSpPr>
          <p:sp>
            <p:nvSpPr>
              <p:cNvPr id="56" name="Google Shape;56;p5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rect b="b" l="l" r="r" t="t"/>
                <a:pathLst>
                  <a:path extrusionOk="0" fill="none" h="44061" w="47546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rect b="b" l="l" r="r" t="t"/>
                <a:pathLst>
                  <a:path extrusionOk="0" h="15680" w="27324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5"/>
            <p:cNvGrpSpPr/>
            <p:nvPr/>
          </p:nvGrpSpPr>
          <p:grpSpPr>
            <a:xfrm rot="5400000">
              <a:off x="151942" y="4400150"/>
              <a:ext cx="722099" cy="407700"/>
              <a:chOff x="1211425" y="918075"/>
              <a:chExt cx="722099" cy="407700"/>
            </a:xfrm>
          </p:grpSpPr>
          <p:sp>
            <p:nvSpPr>
              <p:cNvPr id="59" name="Google Shape;59;p5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rect b="b" l="l" r="r" t="t"/>
                <a:pathLst>
                  <a:path extrusionOk="0" h="395" w="396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rect b="b" l="l" r="r" t="t"/>
                <a:pathLst>
                  <a:path extrusionOk="0" h="403" w="396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rect b="b" l="l" r="r" t="t"/>
                <a:pathLst>
                  <a:path extrusionOk="0" h="396" w="396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rect b="b" l="l" r="r" t="t"/>
                <a:pathLst>
                  <a:path extrusionOk="0" h="395" w="396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rect b="b" l="l" r="r" t="t"/>
                <a:pathLst>
                  <a:path extrusionOk="0" h="403" w="396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rect b="b" l="l" r="r" t="t"/>
                <a:pathLst>
                  <a:path extrusionOk="0" h="396" w="396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rect b="b" l="l" r="r" t="t"/>
                <a:pathLst>
                  <a:path extrusionOk="0" h="395" w="404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rect b="b" l="l" r="r" t="t"/>
                <a:pathLst>
                  <a:path extrusionOk="0" h="403" w="404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rect b="b" l="l" r="r" t="t"/>
                <a:pathLst>
                  <a:path extrusionOk="0" h="396" w="404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7" name="Google Shape;77;p5"/>
          <p:cNvSpPr txBox="1"/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5"/>
          <p:cNvSpPr txBox="1"/>
          <p:nvPr>
            <p:ph idx="1" type="body"/>
          </p:nvPr>
        </p:nvSpPr>
        <p:spPr>
          <a:xfrm>
            <a:off x="713225" y="1347000"/>
            <a:ext cx="3858900" cy="25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5"/>
          <p:cNvSpPr txBox="1"/>
          <p:nvPr>
            <p:ph idx="2" type="body"/>
          </p:nvPr>
        </p:nvSpPr>
        <p:spPr>
          <a:xfrm>
            <a:off x="4571675" y="1347000"/>
            <a:ext cx="3858900" cy="25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6"/>
          <p:cNvGrpSpPr/>
          <p:nvPr/>
        </p:nvGrpSpPr>
        <p:grpSpPr>
          <a:xfrm>
            <a:off x="185623" y="1551078"/>
            <a:ext cx="13605016" cy="5724229"/>
            <a:chOff x="185623" y="1551078"/>
            <a:chExt cx="13605016" cy="5724229"/>
          </a:xfrm>
        </p:grpSpPr>
        <p:grpSp>
          <p:nvGrpSpPr>
            <p:cNvPr id="82" name="Google Shape;82;p6"/>
            <p:cNvGrpSpPr/>
            <p:nvPr/>
          </p:nvGrpSpPr>
          <p:grpSpPr>
            <a:xfrm rot="5400000">
              <a:off x="-88908" y="2405016"/>
              <a:ext cx="882533" cy="333471"/>
              <a:chOff x="3551575" y="3215125"/>
              <a:chExt cx="389450" cy="147150"/>
            </a:xfrm>
          </p:grpSpPr>
          <p:sp>
            <p:nvSpPr>
              <p:cNvPr id="83" name="Google Shape;83;p6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4" name="Google Shape;84;p6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5" name="Google Shape;85;p6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7" name="Google Shape;87;p6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8" name="Google Shape;88;p6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0" name="Google Shape;90;p6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1" name="Google Shape;91;p6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2" name="Google Shape;92;p6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3" name="Google Shape;93;p6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6" name="Google Shape;96;p6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9" name="Google Shape;99;p6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0" name="Google Shape;100;p6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2" name="Google Shape;102;p6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3" name="Google Shape;103;p6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05" name="Google Shape;105;p6"/>
            <p:cNvGrpSpPr/>
            <p:nvPr/>
          </p:nvGrpSpPr>
          <p:grpSpPr>
            <a:xfrm rot="6249845">
              <a:off x="2612509" y="4760549"/>
              <a:ext cx="2325002" cy="2229611"/>
              <a:chOff x="5165475" y="-713653"/>
              <a:chExt cx="2324999" cy="2229609"/>
            </a:xfrm>
          </p:grpSpPr>
          <p:sp>
            <p:nvSpPr>
              <p:cNvPr id="106" name="Google Shape;106;p6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rect b="b" l="l" r="r" t="t"/>
                <a:pathLst>
                  <a:path extrusionOk="0" fill="none" h="44061" w="47546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rect b="b" l="l" r="r" t="t"/>
                <a:pathLst>
                  <a:path extrusionOk="0" h="15680" w="27324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08" name="Google Shape;108;p6"/>
            <p:cNvGrpSpPr/>
            <p:nvPr/>
          </p:nvGrpSpPr>
          <p:grpSpPr>
            <a:xfrm flipH="1" rot="-5400000">
              <a:off x="8987199" y="1278232"/>
              <a:ext cx="4530594" cy="5076286"/>
              <a:chOff x="4826000" y="4400753"/>
              <a:chExt cx="4530594" cy="5076286"/>
            </a:xfrm>
          </p:grpSpPr>
          <p:sp>
            <p:nvSpPr>
              <p:cNvPr id="109" name="Google Shape;109;p6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rect b="b" l="l" r="r" t="t"/>
                <a:pathLst>
                  <a:path extrusionOk="0" fill="none" h="101733" w="51547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cap="flat" cmpd="sng" w="44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rect b="b" l="l" r="r" t="t"/>
                <a:pathLst>
                  <a:path extrusionOk="0" h="1715" w="1844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111" name="Google Shape;111;p6"/>
          <p:cNvSpPr/>
          <p:nvPr/>
        </p:nvSpPr>
        <p:spPr>
          <a:xfrm>
            <a:off x="0" y="0"/>
            <a:ext cx="9144284" cy="341412"/>
          </a:xfrm>
          <a:custGeom>
            <a:rect b="b" l="l" r="r" t="t"/>
            <a:pathLst>
              <a:path extrusionOk="0" h="11992" w="283346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"/>
          <p:cNvSpPr txBox="1"/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/>
          <p:nvPr/>
        </p:nvSpPr>
        <p:spPr>
          <a:xfrm>
            <a:off x="0" y="0"/>
            <a:ext cx="9144284" cy="341412"/>
          </a:xfrm>
          <a:custGeom>
            <a:rect b="b" l="l" r="r" t="t"/>
            <a:pathLst>
              <a:path extrusionOk="0" h="11992" w="283346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-2070595" y="138930"/>
            <a:ext cx="12497838" cy="9541363"/>
            <a:chOff x="-2070595" y="138930"/>
            <a:chExt cx="12497838" cy="9541363"/>
          </a:xfrm>
        </p:grpSpPr>
        <p:grpSp>
          <p:nvGrpSpPr>
            <p:cNvPr id="116" name="Google Shape;116;p7"/>
            <p:cNvGrpSpPr/>
            <p:nvPr/>
          </p:nvGrpSpPr>
          <p:grpSpPr>
            <a:xfrm>
              <a:off x="5896649" y="4604007"/>
              <a:ext cx="4530594" cy="5076286"/>
              <a:chOff x="4826000" y="4400753"/>
              <a:chExt cx="4530594" cy="5076286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rect b="b" l="l" r="r" t="t"/>
                <a:pathLst>
                  <a:path extrusionOk="0" fill="none" h="101733" w="51547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cap="flat" cmpd="sng" w="44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rect b="b" l="l" r="r" t="t"/>
                <a:pathLst>
                  <a:path extrusionOk="0" h="1715" w="1844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" name="Google Shape;119;p7"/>
            <p:cNvGrpSpPr/>
            <p:nvPr/>
          </p:nvGrpSpPr>
          <p:grpSpPr>
            <a:xfrm rot="-4838195">
              <a:off x="-1944007" y="352516"/>
              <a:ext cx="2325055" cy="2229662"/>
              <a:chOff x="5165475" y="-713653"/>
              <a:chExt cx="2324999" cy="2229609"/>
            </a:xfrm>
          </p:grpSpPr>
          <p:sp>
            <p:nvSpPr>
              <p:cNvPr id="120" name="Google Shape;120;p7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rect b="b" l="l" r="r" t="t"/>
                <a:pathLst>
                  <a:path extrusionOk="0" fill="none" h="44061" w="47546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7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rect b="b" l="l" r="r" t="t"/>
                <a:pathLst>
                  <a:path extrusionOk="0" h="15680" w="27324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7"/>
            <p:cNvGrpSpPr/>
            <p:nvPr/>
          </p:nvGrpSpPr>
          <p:grpSpPr>
            <a:xfrm rot="5400000">
              <a:off x="151942" y="4400150"/>
              <a:ext cx="722099" cy="407700"/>
              <a:chOff x="1211425" y="918075"/>
              <a:chExt cx="722099" cy="407700"/>
            </a:xfrm>
          </p:grpSpPr>
          <p:sp>
            <p:nvSpPr>
              <p:cNvPr id="123" name="Google Shape;123;p7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7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7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7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rect b="b" l="l" r="r" t="t"/>
                <a:pathLst>
                  <a:path extrusionOk="0" h="395" w="396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7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rect b="b" l="l" r="r" t="t"/>
                <a:pathLst>
                  <a:path extrusionOk="0" h="403" w="396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7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rect b="b" l="l" r="r" t="t"/>
                <a:pathLst>
                  <a:path extrusionOk="0" h="396" w="396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7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rect b="b" l="l" r="r" t="t"/>
                <a:pathLst>
                  <a:path extrusionOk="0" h="395" w="396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7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rect b="b" l="l" r="r" t="t"/>
                <a:pathLst>
                  <a:path extrusionOk="0" h="403" w="396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7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rect b="b" l="l" r="r" t="t"/>
                <a:pathLst>
                  <a:path extrusionOk="0" h="396" w="396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7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7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7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7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7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rect b="b" l="l" r="r" t="t"/>
                <a:pathLst>
                  <a:path extrusionOk="0" h="395" w="404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rect b="b" l="l" r="r" t="t"/>
                <a:pathLst>
                  <a:path extrusionOk="0" h="403" w="404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rect b="b" l="l" r="r" t="t"/>
                <a:pathLst>
                  <a:path extrusionOk="0" h="396" w="404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7"/>
          <p:cNvSpPr txBox="1"/>
          <p:nvPr>
            <p:ph type="title"/>
          </p:nvPr>
        </p:nvSpPr>
        <p:spPr>
          <a:xfrm>
            <a:off x="712568" y="1388800"/>
            <a:ext cx="4307700" cy="13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7"/>
          <p:cNvSpPr txBox="1"/>
          <p:nvPr>
            <p:ph idx="1" type="subTitle"/>
          </p:nvPr>
        </p:nvSpPr>
        <p:spPr>
          <a:xfrm>
            <a:off x="712568" y="2628220"/>
            <a:ext cx="4860000" cy="1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3" name="Google Shape;143;p7"/>
          <p:cNvSpPr/>
          <p:nvPr>
            <p:ph idx="2" type="pic"/>
          </p:nvPr>
        </p:nvSpPr>
        <p:spPr>
          <a:xfrm>
            <a:off x="5763458" y="1274475"/>
            <a:ext cx="2608200" cy="2608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>
            <p:ph type="title"/>
          </p:nvPr>
        </p:nvSpPr>
        <p:spPr>
          <a:xfrm>
            <a:off x="3662475" y="2174375"/>
            <a:ext cx="4359000" cy="18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b="1"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9"/>
          <p:cNvGrpSpPr/>
          <p:nvPr/>
        </p:nvGrpSpPr>
        <p:grpSpPr>
          <a:xfrm flipH="1">
            <a:off x="-4654543" y="1551078"/>
            <a:ext cx="13605016" cy="5724229"/>
            <a:chOff x="185623" y="1551078"/>
            <a:chExt cx="13605016" cy="5724229"/>
          </a:xfrm>
        </p:grpSpPr>
        <p:grpSp>
          <p:nvGrpSpPr>
            <p:cNvPr id="148" name="Google Shape;148;p9"/>
            <p:cNvGrpSpPr/>
            <p:nvPr/>
          </p:nvGrpSpPr>
          <p:grpSpPr>
            <a:xfrm rot="5400000">
              <a:off x="-88908" y="2405016"/>
              <a:ext cx="882533" cy="333471"/>
              <a:chOff x="3551575" y="3215125"/>
              <a:chExt cx="389450" cy="147150"/>
            </a:xfrm>
          </p:grpSpPr>
          <p:sp>
            <p:nvSpPr>
              <p:cNvPr id="149" name="Google Shape;149;p9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9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9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9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9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9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9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" name="Google Shape;171;p9"/>
            <p:cNvGrpSpPr/>
            <p:nvPr/>
          </p:nvGrpSpPr>
          <p:grpSpPr>
            <a:xfrm rot="6249845">
              <a:off x="2612509" y="4760549"/>
              <a:ext cx="2325002" cy="2229611"/>
              <a:chOff x="5165475" y="-713653"/>
              <a:chExt cx="2324999" cy="2229609"/>
            </a:xfrm>
          </p:grpSpPr>
          <p:sp>
            <p:nvSpPr>
              <p:cNvPr id="172" name="Google Shape;172;p9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rect b="b" l="l" r="r" t="t"/>
                <a:pathLst>
                  <a:path extrusionOk="0" fill="none" h="44061" w="47546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9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rect b="b" l="l" r="r" t="t"/>
                <a:pathLst>
                  <a:path extrusionOk="0" h="15680" w="27324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9"/>
            <p:cNvGrpSpPr/>
            <p:nvPr/>
          </p:nvGrpSpPr>
          <p:grpSpPr>
            <a:xfrm flipH="1" rot="-5400000">
              <a:off x="8987199" y="1278232"/>
              <a:ext cx="4530594" cy="5076286"/>
              <a:chOff x="4826000" y="4400753"/>
              <a:chExt cx="4530594" cy="5076286"/>
            </a:xfrm>
          </p:grpSpPr>
          <p:sp>
            <p:nvSpPr>
              <p:cNvPr id="175" name="Google Shape;175;p9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rect b="b" l="l" r="r" t="t"/>
                <a:pathLst>
                  <a:path extrusionOk="0" fill="none" h="101733" w="51547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cap="flat" cmpd="sng" w="44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9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rect b="b" l="l" r="r" t="t"/>
                <a:pathLst>
                  <a:path extrusionOk="0" h="1715" w="1844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7" name="Google Shape;177;p9"/>
          <p:cNvSpPr/>
          <p:nvPr/>
        </p:nvSpPr>
        <p:spPr>
          <a:xfrm>
            <a:off x="0" y="0"/>
            <a:ext cx="9144284" cy="341412"/>
          </a:xfrm>
          <a:custGeom>
            <a:rect b="b" l="l" r="r" t="t"/>
            <a:pathLst>
              <a:path extrusionOk="0" h="11992" w="283346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"/>
          <p:cNvSpPr txBox="1"/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9" name="Google Shape;179;p9"/>
          <p:cNvSpPr txBox="1"/>
          <p:nvPr>
            <p:ph idx="1" type="subTitle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/>
          <p:nvPr>
            <p:ph idx="2" type="pic"/>
          </p:nvPr>
        </p:nvSpPr>
        <p:spPr>
          <a:xfrm>
            <a:off x="-31800" y="-50850"/>
            <a:ext cx="9207600" cy="52452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10"/>
          <p:cNvSpPr txBox="1"/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8501"/>
            <a:ext cx="7717500" cy="3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○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■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○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■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○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■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24"/>
          <p:cNvGrpSpPr/>
          <p:nvPr/>
        </p:nvGrpSpPr>
        <p:grpSpPr>
          <a:xfrm>
            <a:off x="527100" y="368100"/>
            <a:ext cx="7903675" cy="4407033"/>
            <a:chOff x="527100" y="368100"/>
            <a:chExt cx="7903675" cy="4407033"/>
          </a:xfrm>
        </p:grpSpPr>
        <p:sp>
          <p:nvSpPr>
            <p:cNvPr id="522" name="Google Shape;522;p24"/>
            <p:cNvSpPr/>
            <p:nvPr/>
          </p:nvSpPr>
          <p:spPr>
            <a:xfrm>
              <a:off x="527100" y="368100"/>
              <a:ext cx="5953005" cy="4407033"/>
            </a:xfrm>
            <a:custGeom>
              <a:rect b="b" l="l" r="r" t="t"/>
              <a:pathLst>
                <a:path extrusionOk="0" h="99375" w="130577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4"/>
            <p:cNvSpPr/>
            <p:nvPr/>
          </p:nvSpPr>
          <p:spPr>
            <a:xfrm rot="10800000">
              <a:off x="8080473" y="3890000"/>
              <a:ext cx="350302" cy="700625"/>
            </a:xfrm>
            <a:custGeom>
              <a:rect b="b" l="l" r="r" t="t"/>
              <a:pathLst>
                <a:path extrusionOk="0" h="4026" w="2013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24"/>
          <p:cNvGrpSpPr/>
          <p:nvPr/>
        </p:nvGrpSpPr>
        <p:grpSpPr>
          <a:xfrm>
            <a:off x="1282800" y="1181425"/>
            <a:ext cx="5419675" cy="3409212"/>
            <a:chOff x="1282800" y="1181425"/>
            <a:chExt cx="5419675" cy="3409212"/>
          </a:xfrm>
        </p:grpSpPr>
        <p:grpSp>
          <p:nvGrpSpPr>
            <p:cNvPr id="525" name="Google Shape;525;p24"/>
            <p:cNvGrpSpPr/>
            <p:nvPr/>
          </p:nvGrpSpPr>
          <p:grpSpPr>
            <a:xfrm>
              <a:off x="5819942" y="4257166"/>
              <a:ext cx="882533" cy="333471"/>
              <a:chOff x="3551575" y="3215125"/>
              <a:chExt cx="389450" cy="147150"/>
            </a:xfrm>
          </p:grpSpPr>
          <p:sp>
            <p:nvSpPr>
              <p:cNvPr id="526" name="Google Shape;526;p24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4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4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4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4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4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4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4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4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4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4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4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4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4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4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4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4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4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4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4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4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4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8" name="Google Shape;548;p24"/>
            <p:cNvGrpSpPr/>
            <p:nvPr/>
          </p:nvGrpSpPr>
          <p:grpSpPr>
            <a:xfrm>
              <a:off x="1282800" y="1181425"/>
              <a:ext cx="722099" cy="407700"/>
              <a:chOff x="1211425" y="918075"/>
              <a:chExt cx="722099" cy="407700"/>
            </a:xfrm>
          </p:grpSpPr>
          <p:sp>
            <p:nvSpPr>
              <p:cNvPr id="549" name="Google Shape;549;p24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4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4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4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rect b="b" l="l" r="r" t="t"/>
                <a:pathLst>
                  <a:path extrusionOk="0" h="395" w="396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4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rect b="b" l="l" r="r" t="t"/>
                <a:pathLst>
                  <a:path extrusionOk="0" h="403" w="396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4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rect b="b" l="l" r="r" t="t"/>
                <a:pathLst>
                  <a:path extrusionOk="0" h="396" w="396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4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rect b="b" l="l" r="r" t="t"/>
                <a:pathLst>
                  <a:path extrusionOk="0" h="395" w="396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4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rect b="b" l="l" r="r" t="t"/>
                <a:pathLst>
                  <a:path extrusionOk="0" h="403" w="396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4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rect b="b" l="l" r="r" t="t"/>
                <a:pathLst>
                  <a:path extrusionOk="0" h="396" w="396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4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4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4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4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4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4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4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rect b="b" l="l" r="r" t="t"/>
                <a:pathLst>
                  <a:path extrusionOk="0" h="395" w="404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4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rect b="b" l="l" r="r" t="t"/>
                <a:pathLst>
                  <a:path extrusionOk="0" h="403" w="404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4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rect b="b" l="l" r="r" t="t"/>
                <a:pathLst>
                  <a:path extrusionOk="0" h="396" w="404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67" name="Google Shape;567;p24"/>
          <p:cNvGrpSpPr/>
          <p:nvPr/>
        </p:nvGrpSpPr>
        <p:grpSpPr>
          <a:xfrm>
            <a:off x="2199253" y="-1225893"/>
            <a:ext cx="9985543" cy="8502990"/>
            <a:chOff x="2199253" y="-1225893"/>
            <a:chExt cx="9985543" cy="8502990"/>
          </a:xfrm>
        </p:grpSpPr>
        <p:grpSp>
          <p:nvGrpSpPr>
            <p:cNvPr id="568" name="Google Shape;568;p24"/>
            <p:cNvGrpSpPr/>
            <p:nvPr/>
          </p:nvGrpSpPr>
          <p:grpSpPr>
            <a:xfrm rot="5400000">
              <a:off x="2472099" y="2473657"/>
              <a:ext cx="4530594" cy="5076286"/>
              <a:chOff x="4826000" y="4400753"/>
              <a:chExt cx="4530594" cy="5076286"/>
            </a:xfrm>
          </p:grpSpPr>
          <p:sp>
            <p:nvSpPr>
              <p:cNvPr id="569" name="Google Shape;569;p24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rect b="b" l="l" r="r" t="t"/>
                <a:pathLst>
                  <a:path extrusionOk="0" fill="none" h="101733" w="51547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cap="flat" cmpd="sng" w="44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4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rect b="b" l="l" r="r" t="t"/>
                <a:pathLst>
                  <a:path extrusionOk="0" h="1715" w="1844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1" name="Google Shape;571;p24"/>
            <p:cNvGrpSpPr/>
            <p:nvPr/>
          </p:nvGrpSpPr>
          <p:grpSpPr>
            <a:xfrm rot="-1163065">
              <a:off x="5174738" y="-903253"/>
              <a:ext cx="2324967" cy="2229578"/>
              <a:chOff x="5165475" y="-713653"/>
              <a:chExt cx="2324999" cy="2229609"/>
            </a:xfrm>
          </p:grpSpPr>
          <p:sp>
            <p:nvSpPr>
              <p:cNvPr id="572" name="Google Shape;572;p24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rect b="b" l="l" r="r" t="t"/>
                <a:pathLst>
                  <a:path extrusionOk="0" fill="none" h="44061" w="47546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4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rect b="b" l="l" r="r" t="t"/>
                <a:pathLst>
                  <a:path extrusionOk="0" h="15680" w="27324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4" name="Google Shape;574;p24"/>
            <p:cNvGrpSpPr/>
            <p:nvPr/>
          </p:nvGrpSpPr>
          <p:grpSpPr>
            <a:xfrm rot="-3325703">
              <a:off x="8175152" y="580592"/>
              <a:ext cx="3324971" cy="3409704"/>
              <a:chOff x="7159200" y="2117361"/>
              <a:chExt cx="2271501" cy="2329387"/>
            </a:xfrm>
          </p:grpSpPr>
          <p:sp>
            <p:nvSpPr>
              <p:cNvPr id="575" name="Google Shape;575;p24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rect b="b" l="l" r="r" t="t"/>
                <a:pathLst>
                  <a:path extrusionOk="0" fill="none" h="1724" w="15241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4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rect b="b" l="l" r="r" t="t"/>
                <a:pathLst>
                  <a:path extrusionOk="0" fill="none" h="55098" w="54702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4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rect b="b" l="l" r="r" t="t"/>
                <a:pathLst>
                  <a:path extrusionOk="0" h="1429" w="1691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78" name="Google Shape;578;p24"/>
          <p:cNvSpPr txBox="1"/>
          <p:nvPr>
            <p:ph type="ctrTitle"/>
          </p:nvPr>
        </p:nvSpPr>
        <p:spPr>
          <a:xfrm>
            <a:off x="1169100" y="1811225"/>
            <a:ext cx="4266600" cy="15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0" lang="en" sz="2500">
                <a:solidFill>
                  <a:schemeClr val="lt1"/>
                </a:solidFill>
              </a:rPr>
              <a:t>DATAGENIE-DATA SCIENCE HACKATHON</a:t>
            </a:r>
            <a:endParaRPr b="0"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200"/>
              </a:spcAft>
              <a:buNone/>
            </a:pPr>
            <a:r>
              <a:t/>
            </a:r>
            <a:endParaRPr sz="2500">
              <a:solidFill>
                <a:schemeClr val="accent1"/>
              </a:solidFill>
            </a:endParaRPr>
          </a:p>
        </p:txBody>
      </p:sp>
      <p:sp>
        <p:nvSpPr>
          <p:cNvPr id="579" name="Google Shape;579;p24"/>
          <p:cNvSpPr txBox="1"/>
          <p:nvPr>
            <p:ph idx="1" type="subTitle"/>
          </p:nvPr>
        </p:nvSpPr>
        <p:spPr>
          <a:xfrm>
            <a:off x="1169100" y="3582450"/>
            <a:ext cx="34161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</a:rPr>
              <a:t>21PC03-AKHIL SM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5"/>
          <p:cNvSpPr txBox="1"/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My Approach</a:t>
            </a:r>
            <a:endParaRPr b="1"/>
          </a:p>
        </p:txBody>
      </p:sp>
      <p:grpSp>
        <p:nvGrpSpPr>
          <p:cNvPr id="585" name="Google Shape;585;p25"/>
          <p:cNvGrpSpPr/>
          <p:nvPr/>
        </p:nvGrpSpPr>
        <p:grpSpPr>
          <a:xfrm>
            <a:off x="2966750" y="1165750"/>
            <a:ext cx="3166099" cy="3977784"/>
            <a:chOff x="2966750" y="1165750"/>
            <a:chExt cx="3166099" cy="3977784"/>
          </a:xfrm>
        </p:grpSpPr>
        <p:sp>
          <p:nvSpPr>
            <p:cNvPr id="586" name="Google Shape;586;p25"/>
            <p:cNvSpPr/>
            <p:nvPr/>
          </p:nvSpPr>
          <p:spPr>
            <a:xfrm>
              <a:off x="2966750" y="1165750"/>
              <a:ext cx="3166099" cy="3977784"/>
            </a:xfrm>
            <a:custGeom>
              <a:rect b="b" l="l" r="r" t="t"/>
              <a:pathLst>
                <a:path extrusionOk="0" h="143888" w="114527">
                  <a:moveTo>
                    <a:pt x="57841" y="0"/>
                  </a:moveTo>
                  <a:lnTo>
                    <a:pt x="48792" y="15895"/>
                  </a:lnTo>
                  <a:lnTo>
                    <a:pt x="51531" y="15895"/>
                  </a:lnTo>
                  <a:lnTo>
                    <a:pt x="51531" y="19181"/>
                  </a:lnTo>
                  <a:lnTo>
                    <a:pt x="51531" y="19979"/>
                  </a:lnTo>
                  <a:lnTo>
                    <a:pt x="51531" y="20086"/>
                  </a:lnTo>
                  <a:lnTo>
                    <a:pt x="51554" y="20217"/>
                  </a:lnTo>
                  <a:lnTo>
                    <a:pt x="51578" y="20515"/>
                  </a:lnTo>
                  <a:lnTo>
                    <a:pt x="51614" y="21098"/>
                  </a:lnTo>
                  <a:cubicBezTo>
                    <a:pt x="51638" y="21491"/>
                    <a:pt x="51650" y="21884"/>
                    <a:pt x="51697" y="22277"/>
                  </a:cubicBezTo>
                  <a:lnTo>
                    <a:pt x="51876" y="23444"/>
                  </a:lnTo>
                  <a:lnTo>
                    <a:pt x="51971" y="24027"/>
                  </a:lnTo>
                  <a:cubicBezTo>
                    <a:pt x="52007" y="24218"/>
                    <a:pt x="52066" y="24408"/>
                    <a:pt x="52102" y="24599"/>
                  </a:cubicBezTo>
                  <a:lnTo>
                    <a:pt x="52412" y="25742"/>
                  </a:lnTo>
                  <a:cubicBezTo>
                    <a:pt x="52507" y="26123"/>
                    <a:pt x="52662" y="26492"/>
                    <a:pt x="52793" y="26861"/>
                  </a:cubicBezTo>
                  <a:cubicBezTo>
                    <a:pt x="52935" y="27230"/>
                    <a:pt x="53055" y="27611"/>
                    <a:pt x="53221" y="27968"/>
                  </a:cubicBezTo>
                  <a:lnTo>
                    <a:pt x="53733" y="29028"/>
                  </a:lnTo>
                  <a:cubicBezTo>
                    <a:pt x="53817" y="29206"/>
                    <a:pt x="53900" y="29385"/>
                    <a:pt x="53995" y="29552"/>
                  </a:cubicBezTo>
                  <a:lnTo>
                    <a:pt x="54305" y="30064"/>
                  </a:lnTo>
                  <a:lnTo>
                    <a:pt x="54912" y="31064"/>
                  </a:lnTo>
                  <a:cubicBezTo>
                    <a:pt x="55138" y="31385"/>
                    <a:pt x="55376" y="31707"/>
                    <a:pt x="55614" y="32016"/>
                  </a:cubicBezTo>
                  <a:cubicBezTo>
                    <a:pt x="56067" y="32659"/>
                    <a:pt x="56615" y="33219"/>
                    <a:pt x="57150" y="33802"/>
                  </a:cubicBezTo>
                  <a:cubicBezTo>
                    <a:pt x="57400" y="34100"/>
                    <a:pt x="57710" y="34350"/>
                    <a:pt x="57996" y="34624"/>
                  </a:cubicBezTo>
                  <a:cubicBezTo>
                    <a:pt x="58293" y="34874"/>
                    <a:pt x="58567" y="35148"/>
                    <a:pt x="58877" y="35398"/>
                  </a:cubicBezTo>
                  <a:lnTo>
                    <a:pt x="59829" y="36100"/>
                  </a:lnTo>
                  <a:cubicBezTo>
                    <a:pt x="59984" y="36219"/>
                    <a:pt x="60139" y="36338"/>
                    <a:pt x="60305" y="36445"/>
                  </a:cubicBezTo>
                  <a:lnTo>
                    <a:pt x="60806" y="36755"/>
                  </a:lnTo>
                  <a:lnTo>
                    <a:pt x="61818" y="37362"/>
                  </a:lnTo>
                  <a:cubicBezTo>
                    <a:pt x="62163" y="37553"/>
                    <a:pt x="62520" y="37719"/>
                    <a:pt x="62877" y="37886"/>
                  </a:cubicBezTo>
                  <a:cubicBezTo>
                    <a:pt x="63568" y="38255"/>
                    <a:pt x="64318" y="38505"/>
                    <a:pt x="65068" y="38767"/>
                  </a:cubicBezTo>
                  <a:cubicBezTo>
                    <a:pt x="65437" y="38910"/>
                    <a:pt x="65818" y="39005"/>
                    <a:pt x="66199" y="39100"/>
                  </a:cubicBezTo>
                  <a:cubicBezTo>
                    <a:pt x="66580" y="39196"/>
                    <a:pt x="66961" y="39303"/>
                    <a:pt x="67342" y="39386"/>
                  </a:cubicBezTo>
                  <a:lnTo>
                    <a:pt x="68509" y="39577"/>
                  </a:lnTo>
                  <a:cubicBezTo>
                    <a:pt x="68902" y="39624"/>
                    <a:pt x="69295" y="39660"/>
                    <a:pt x="69676" y="39672"/>
                  </a:cubicBezTo>
                  <a:cubicBezTo>
                    <a:pt x="70176" y="39704"/>
                    <a:pt x="70946" y="39709"/>
                    <a:pt x="71403" y="39709"/>
                  </a:cubicBezTo>
                  <a:cubicBezTo>
                    <a:pt x="71632" y="39709"/>
                    <a:pt x="71783" y="39708"/>
                    <a:pt x="71783" y="39708"/>
                  </a:cubicBezTo>
                  <a:lnTo>
                    <a:pt x="94298" y="39708"/>
                  </a:lnTo>
                  <a:lnTo>
                    <a:pt x="94691" y="39743"/>
                  </a:lnTo>
                  <a:lnTo>
                    <a:pt x="94905" y="39779"/>
                  </a:lnTo>
                  <a:cubicBezTo>
                    <a:pt x="95048" y="39791"/>
                    <a:pt x="95191" y="39803"/>
                    <a:pt x="95334" y="39803"/>
                  </a:cubicBezTo>
                  <a:cubicBezTo>
                    <a:pt x="95477" y="39803"/>
                    <a:pt x="95619" y="39862"/>
                    <a:pt x="95762" y="39874"/>
                  </a:cubicBezTo>
                  <a:cubicBezTo>
                    <a:pt x="95893" y="39898"/>
                    <a:pt x="96048" y="39898"/>
                    <a:pt x="96179" y="39946"/>
                  </a:cubicBezTo>
                  <a:cubicBezTo>
                    <a:pt x="97286" y="40196"/>
                    <a:pt x="98334" y="40696"/>
                    <a:pt x="99227" y="41422"/>
                  </a:cubicBezTo>
                  <a:cubicBezTo>
                    <a:pt x="100096" y="42160"/>
                    <a:pt x="100799" y="43101"/>
                    <a:pt x="101263" y="44149"/>
                  </a:cubicBezTo>
                  <a:cubicBezTo>
                    <a:pt x="101680" y="45196"/>
                    <a:pt x="101870" y="46339"/>
                    <a:pt x="101787" y="47494"/>
                  </a:cubicBezTo>
                  <a:cubicBezTo>
                    <a:pt x="101727" y="48566"/>
                    <a:pt x="101370" y="49566"/>
                    <a:pt x="100846" y="50483"/>
                  </a:cubicBezTo>
                  <a:cubicBezTo>
                    <a:pt x="100263" y="51447"/>
                    <a:pt x="99251" y="52507"/>
                    <a:pt x="98286" y="53078"/>
                  </a:cubicBezTo>
                  <a:cubicBezTo>
                    <a:pt x="98060" y="53245"/>
                    <a:pt x="97774" y="53328"/>
                    <a:pt x="97536" y="53471"/>
                  </a:cubicBezTo>
                  <a:cubicBezTo>
                    <a:pt x="97405" y="53543"/>
                    <a:pt x="97262" y="53578"/>
                    <a:pt x="97131" y="53626"/>
                  </a:cubicBezTo>
                  <a:cubicBezTo>
                    <a:pt x="97001" y="53674"/>
                    <a:pt x="96870" y="53733"/>
                    <a:pt x="96739" y="53769"/>
                  </a:cubicBezTo>
                  <a:cubicBezTo>
                    <a:pt x="96596" y="53793"/>
                    <a:pt x="95119" y="54102"/>
                    <a:pt x="94572" y="54150"/>
                  </a:cubicBezTo>
                  <a:cubicBezTo>
                    <a:pt x="94504" y="54154"/>
                    <a:pt x="94416" y="54155"/>
                    <a:pt x="94320" y="54155"/>
                  </a:cubicBezTo>
                  <a:cubicBezTo>
                    <a:pt x="94128" y="54155"/>
                    <a:pt x="93909" y="54150"/>
                    <a:pt x="93774" y="54150"/>
                  </a:cubicBezTo>
                  <a:lnTo>
                    <a:pt x="19705" y="54150"/>
                  </a:lnTo>
                  <a:lnTo>
                    <a:pt x="19562" y="54114"/>
                  </a:lnTo>
                  <a:lnTo>
                    <a:pt x="19265" y="54102"/>
                  </a:lnTo>
                  <a:lnTo>
                    <a:pt x="18681" y="54126"/>
                  </a:lnTo>
                  <a:cubicBezTo>
                    <a:pt x="18288" y="54150"/>
                    <a:pt x="17895" y="54150"/>
                    <a:pt x="17514" y="54209"/>
                  </a:cubicBezTo>
                  <a:cubicBezTo>
                    <a:pt x="14383" y="54567"/>
                    <a:pt x="11335" y="55674"/>
                    <a:pt x="8716" y="57424"/>
                  </a:cubicBezTo>
                  <a:cubicBezTo>
                    <a:pt x="6120" y="59186"/>
                    <a:pt x="3953" y="61568"/>
                    <a:pt x="2417" y="64318"/>
                  </a:cubicBezTo>
                  <a:cubicBezTo>
                    <a:pt x="917" y="67080"/>
                    <a:pt x="96" y="70235"/>
                    <a:pt x="24" y="73367"/>
                  </a:cubicBezTo>
                  <a:cubicBezTo>
                    <a:pt x="0" y="73807"/>
                    <a:pt x="12" y="74010"/>
                    <a:pt x="12" y="74295"/>
                  </a:cubicBezTo>
                  <a:cubicBezTo>
                    <a:pt x="12" y="74343"/>
                    <a:pt x="12" y="74474"/>
                    <a:pt x="24" y="74557"/>
                  </a:cubicBezTo>
                  <a:lnTo>
                    <a:pt x="36" y="74855"/>
                  </a:lnTo>
                  <a:lnTo>
                    <a:pt x="60" y="75438"/>
                  </a:lnTo>
                  <a:cubicBezTo>
                    <a:pt x="84" y="75831"/>
                    <a:pt x="84" y="76224"/>
                    <a:pt x="143" y="76617"/>
                  </a:cubicBezTo>
                  <a:lnTo>
                    <a:pt x="322" y="77784"/>
                  </a:lnTo>
                  <a:cubicBezTo>
                    <a:pt x="357" y="77974"/>
                    <a:pt x="381" y="78165"/>
                    <a:pt x="429" y="78355"/>
                  </a:cubicBezTo>
                  <a:lnTo>
                    <a:pt x="560" y="78939"/>
                  </a:lnTo>
                  <a:lnTo>
                    <a:pt x="869" y="80082"/>
                  </a:lnTo>
                  <a:cubicBezTo>
                    <a:pt x="977" y="80451"/>
                    <a:pt x="1119" y="80820"/>
                    <a:pt x="1250" y="81189"/>
                  </a:cubicBezTo>
                  <a:cubicBezTo>
                    <a:pt x="1393" y="81558"/>
                    <a:pt x="1512" y="81939"/>
                    <a:pt x="1691" y="82296"/>
                  </a:cubicBezTo>
                  <a:cubicBezTo>
                    <a:pt x="2977" y="85166"/>
                    <a:pt x="4929" y="87737"/>
                    <a:pt x="7382" y="89702"/>
                  </a:cubicBezTo>
                  <a:cubicBezTo>
                    <a:pt x="9835" y="91655"/>
                    <a:pt x="12764" y="93048"/>
                    <a:pt x="15859" y="93655"/>
                  </a:cubicBezTo>
                  <a:lnTo>
                    <a:pt x="17026" y="93845"/>
                  </a:lnTo>
                  <a:lnTo>
                    <a:pt x="17610" y="93929"/>
                  </a:lnTo>
                  <a:cubicBezTo>
                    <a:pt x="17812" y="93952"/>
                    <a:pt x="18003" y="93952"/>
                    <a:pt x="18193" y="93964"/>
                  </a:cubicBezTo>
                  <a:lnTo>
                    <a:pt x="19372" y="94024"/>
                  </a:lnTo>
                  <a:lnTo>
                    <a:pt x="19669" y="94036"/>
                  </a:lnTo>
                  <a:lnTo>
                    <a:pt x="94643" y="94036"/>
                  </a:lnTo>
                  <a:lnTo>
                    <a:pt x="94869" y="94048"/>
                  </a:lnTo>
                  <a:cubicBezTo>
                    <a:pt x="95024" y="94060"/>
                    <a:pt x="95167" y="94072"/>
                    <a:pt x="95310" y="94072"/>
                  </a:cubicBezTo>
                  <a:cubicBezTo>
                    <a:pt x="95381" y="94072"/>
                    <a:pt x="95453" y="94083"/>
                    <a:pt x="95524" y="94095"/>
                  </a:cubicBezTo>
                  <a:lnTo>
                    <a:pt x="95727" y="94131"/>
                  </a:lnTo>
                  <a:cubicBezTo>
                    <a:pt x="95869" y="94155"/>
                    <a:pt x="96012" y="94167"/>
                    <a:pt x="96155" y="94191"/>
                  </a:cubicBezTo>
                  <a:cubicBezTo>
                    <a:pt x="96703" y="94345"/>
                    <a:pt x="97251" y="94476"/>
                    <a:pt x="97751" y="94750"/>
                  </a:cubicBezTo>
                  <a:cubicBezTo>
                    <a:pt x="98286" y="94976"/>
                    <a:pt x="98739" y="95322"/>
                    <a:pt x="99203" y="95655"/>
                  </a:cubicBezTo>
                  <a:cubicBezTo>
                    <a:pt x="99620" y="96048"/>
                    <a:pt x="100060" y="96429"/>
                    <a:pt x="100382" y="96905"/>
                  </a:cubicBezTo>
                  <a:cubicBezTo>
                    <a:pt x="100751" y="97346"/>
                    <a:pt x="100989" y="97870"/>
                    <a:pt x="101251" y="98382"/>
                  </a:cubicBezTo>
                  <a:cubicBezTo>
                    <a:pt x="101299" y="98513"/>
                    <a:pt x="101334" y="98643"/>
                    <a:pt x="101394" y="98774"/>
                  </a:cubicBezTo>
                  <a:cubicBezTo>
                    <a:pt x="101430" y="98917"/>
                    <a:pt x="101501" y="99036"/>
                    <a:pt x="101525" y="99179"/>
                  </a:cubicBezTo>
                  <a:cubicBezTo>
                    <a:pt x="101584" y="99453"/>
                    <a:pt x="101692" y="99727"/>
                    <a:pt x="101703" y="100013"/>
                  </a:cubicBezTo>
                  <a:cubicBezTo>
                    <a:pt x="101727" y="100156"/>
                    <a:pt x="101751" y="100287"/>
                    <a:pt x="101775" y="100429"/>
                  </a:cubicBezTo>
                  <a:lnTo>
                    <a:pt x="101799" y="100870"/>
                  </a:lnTo>
                  <a:lnTo>
                    <a:pt x="101823" y="101084"/>
                  </a:lnTo>
                  <a:lnTo>
                    <a:pt x="101834" y="101191"/>
                  </a:lnTo>
                  <a:lnTo>
                    <a:pt x="101834" y="101299"/>
                  </a:lnTo>
                  <a:cubicBezTo>
                    <a:pt x="101834" y="101334"/>
                    <a:pt x="101823" y="101358"/>
                    <a:pt x="101823" y="101370"/>
                  </a:cubicBezTo>
                  <a:cubicBezTo>
                    <a:pt x="101811" y="101513"/>
                    <a:pt x="101799" y="101656"/>
                    <a:pt x="101787" y="101799"/>
                  </a:cubicBezTo>
                  <a:cubicBezTo>
                    <a:pt x="101811" y="102096"/>
                    <a:pt x="101715" y="102370"/>
                    <a:pt x="101692" y="102656"/>
                  </a:cubicBezTo>
                  <a:cubicBezTo>
                    <a:pt x="101692" y="102799"/>
                    <a:pt x="101632" y="102930"/>
                    <a:pt x="101596" y="103073"/>
                  </a:cubicBezTo>
                  <a:cubicBezTo>
                    <a:pt x="101561" y="103204"/>
                    <a:pt x="101525" y="103346"/>
                    <a:pt x="101501" y="103477"/>
                  </a:cubicBezTo>
                  <a:cubicBezTo>
                    <a:pt x="101144" y="104561"/>
                    <a:pt x="100537" y="105561"/>
                    <a:pt x="99739" y="106383"/>
                  </a:cubicBezTo>
                  <a:cubicBezTo>
                    <a:pt x="98917" y="107192"/>
                    <a:pt x="97917" y="107799"/>
                    <a:pt x="96846" y="108157"/>
                  </a:cubicBezTo>
                  <a:cubicBezTo>
                    <a:pt x="96715" y="108204"/>
                    <a:pt x="96572" y="108216"/>
                    <a:pt x="96429" y="108264"/>
                  </a:cubicBezTo>
                  <a:cubicBezTo>
                    <a:pt x="96298" y="108288"/>
                    <a:pt x="96167" y="108359"/>
                    <a:pt x="96024" y="108359"/>
                  </a:cubicBezTo>
                  <a:cubicBezTo>
                    <a:pt x="95881" y="108383"/>
                    <a:pt x="95738" y="108395"/>
                    <a:pt x="95596" y="108419"/>
                  </a:cubicBezTo>
                  <a:cubicBezTo>
                    <a:pt x="95524" y="108430"/>
                    <a:pt x="95453" y="108454"/>
                    <a:pt x="95381" y="108454"/>
                  </a:cubicBezTo>
                  <a:lnTo>
                    <a:pt x="95167" y="108466"/>
                  </a:lnTo>
                  <a:cubicBezTo>
                    <a:pt x="95024" y="108466"/>
                    <a:pt x="94881" y="108466"/>
                    <a:pt x="94738" y="108478"/>
                  </a:cubicBezTo>
                  <a:cubicBezTo>
                    <a:pt x="94691" y="108478"/>
                    <a:pt x="94512" y="108466"/>
                    <a:pt x="94393" y="108466"/>
                  </a:cubicBezTo>
                  <a:lnTo>
                    <a:pt x="71283" y="108466"/>
                  </a:lnTo>
                  <a:lnTo>
                    <a:pt x="70985" y="108490"/>
                  </a:lnTo>
                  <a:lnTo>
                    <a:pt x="70402" y="108526"/>
                  </a:lnTo>
                  <a:cubicBezTo>
                    <a:pt x="70009" y="108538"/>
                    <a:pt x="69616" y="108561"/>
                    <a:pt x="69235" y="108597"/>
                  </a:cubicBezTo>
                  <a:lnTo>
                    <a:pt x="68068" y="108764"/>
                  </a:lnTo>
                  <a:cubicBezTo>
                    <a:pt x="67675" y="108835"/>
                    <a:pt x="67283" y="108883"/>
                    <a:pt x="66902" y="108990"/>
                  </a:cubicBezTo>
                  <a:cubicBezTo>
                    <a:pt x="66140" y="109181"/>
                    <a:pt x="65366" y="109359"/>
                    <a:pt x="64639" y="109657"/>
                  </a:cubicBezTo>
                  <a:cubicBezTo>
                    <a:pt x="64270" y="109788"/>
                    <a:pt x="63889" y="109919"/>
                    <a:pt x="63532" y="110073"/>
                  </a:cubicBezTo>
                  <a:lnTo>
                    <a:pt x="62460" y="110585"/>
                  </a:lnTo>
                  <a:lnTo>
                    <a:pt x="61937" y="110847"/>
                  </a:lnTo>
                  <a:cubicBezTo>
                    <a:pt x="61758" y="110931"/>
                    <a:pt x="61591" y="111038"/>
                    <a:pt x="61425" y="111145"/>
                  </a:cubicBezTo>
                  <a:lnTo>
                    <a:pt x="60413" y="111752"/>
                  </a:lnTo>
                  <a:cubicBezTo>
                    <a:pt x="60079" y="111967"/>
                    <a:pt x="59782" y="112217"/>
                    <a:pt x="59460" y="112443"/>
                  </a:cubicBezTo>
                  <a:cubicBezTo>
                    <a:pt x="59151" y="112681"/>
                    <a:pt x="58817" y="112907"/>
                    <a:pt x="58531" y="113169"/>
                  </a:cubicBezTo>
                  <a:cubicBezTo>
                    <a:pt x="58079" y="113586"/>
                    <a:pt x="57603" y="114003"/>
                    <a:pt x="57174" y="114443"/>
                  </a:cubicBezTo>
                  <a:cubicBezTo>
                    <a:pt x="57115" y="114503"/>
                    <a:pt x="57043" y="114586"/>
                    <a:pt x="56960" y="114681"/>
                  </a:cubicBezTo>
                  <a:cubicBezTo>
                    <a:pt x="56912" y="114717"/>
                    <a:pt x="56876" y="114765"/>
                    <a:pt x="56841" y="114800"/>
                  </a:cubicBezTo>
                  <a:cubicBezTo>
                    <a:pt x="56567" y="115110"/>
                    <a:pt x="56234" y="115479"/>
                    <a:pt x="56055" y="115681"/>
                  </a:cubicBezTo>
                  <a:lnTo>
                    <a:pt x="55341" y="116622"/>
                  </a:lnTo>
                  <a:lnTo>
                    <a:pt x="54995" y="117098"/>
                  </a:lnTo>
                  <a:cubicBezTo>
                    <a:pt x="54876" y="117253"/>
                    <a:pt x="54781" y="117432"/>
                    <a:pt x="54674" y="117586"/>
                  </a:cubicBezTo>
                  <a:lnTo>
                    <a:pt x="54067" y="118598"/>
                  </a:lnTo>
                  <a:cubicBezTo>
                    <a:pt x="53864" y="118944"/>
                    <a:pt x="53709" y="119301"/>
                    <a:pt x="53531" y="119658"/>
                  </a:cubicBezTo>
                  <a:cubicBezTo>
                    <a:pt x="53364" y="120015"/>
                    <a:pt x="53174" y="120360"/>
                    <a:pt x="53043" y="120730"/>
                  </a:cubicBezTo>
                  <a:lnTo>
                    <a:pt x="52638" y="121837"/>
                  </a:lnTo>
                  <a:cubicBezTo>
                    <a:pt x="52566" y="122027"/>
                    <a:pt x="52495" y="122206"/>
                    <a:pt x="52447" y="122396"/>
                  </a:cubicBezTo>
                  <a:lnTo>
                    <a:pt x="52293" y="122968"/>
                  </a:lnTo>
                  <a:lnTo>
                    <a:pt x="51995" y="124111"/>
                  </a:lnTo>
                  <a:cubicBezTo>
                    <a:pt x="51923" y="124504"/>
                    <a:pt x="51864" y="124897"/>
                    <a:pt x="51804" y="125278"/>
                  </a:cubicBezTo>
                  <a:cubicBezTo>
                    <a:pt x="51757" y="125671"/>
                    <a:pt x="51673" y="126064"/>
                    <a:pt x="51662" y="126445"/>
                  </a:cubicBezTo>
                  <a:lnTo>
                    <a:pt x="51578" y="127623"/>
                  </a:lnTo>
                  <a:lnTo>
                    <a:pt x="51531" y="128207"/>
                  </a:lnTo>
                  <a:lnTo>
                    <a:pt x="51531" y="128600"/>
                  </a:lnTo>
                  <a:lnTo>
                    <a:pt x="51531" y="129409"/>
                  </a:lnTo>
                  <a:lnTo>
                    <a:pt x="51531" y="131017"/>
                  </a:lnTo>
                  <a:lnTo>
                    <a:pt x="51531" y="143887"/>
                  </a:lnTo>
                  <a:lnTo>
                    <a:pt x="64187" y="143887"/>
                  </a:lnTo>
                  <a:lnTo>
                    <a:pt x="64187" y="131017"/>
                  </a:lnTo>
                  <a:lnTo>
                    <a:pt x="64187" y="129409"/>
                  </a:lnTo>
                  <a:lnTo>
                    <a:pt x="64187" y="128600"/>
                  </a:lnTo>
                  <a:lnTo>
                    <a:pt x="64187" y="128207"/>
                  </a:lnTo>
                  <a:lnTo>
                    <a:pt x="64163" y="127980"/>
                  </a:lnTo>
                  <a:cubicBezTo>
                    <a:pt x="64175" y="127838"/>
                    <a:pt x="64163" y="127695"/>
                    <a:pt x="64163" y="127540"/>
                  </a:cubicBezTo>
                  <a:cubicBezTo>
                    <a:pt x="64163" y="127397"/>
                    <a:pt x="64211" y="127266"/>
                    <a:pt x="64223" y="127123"/>
                  </a:cubicBezTo>
                  <a:cubicBezTo>
                    <a:pt x="64246" y="126980"/>
                    <a:pt x="64246" y="126837"/>
                    <a:pt x="64282" y="126695"/>
                  </a:cubicBezTo>
                  <a:cubicBezTo>
                    <a:pt x="64318" y="126564"/>
                    <a:pt x="64354" y="126421"/>
                    <a:pt x="64389" y="126290"/>
                  </a:cubicBezTo>
                  <a:cubicBezTo>
                    <a:pt x="64663" y="125194"/>
                    <a:pt x="65508" y="123909"/>
                    <a:pt x="66282" y="123063"/>
                  </a:cubicBezTo>
                  <a:cubicBezTo>
                    <a:pt x="66401" y="122956"/>
                    <a:pt x="66532" y="122849"/>
                    <a:pt x="66651" y="122730"/>
                  </a:cubicBezTo>
                  <a:cubicBezTo>
                    <a:pt x="66747" y="122623"/>
                    <a:pt x="66878" y="122563"/>
                    <a:pt x="66985" y="122468"/>
                  </a:cubicBezTo>
                  <a:cubicBezTo>
                    <a:pt x="67104" y="122396"/>
                    <a:pt x="67211" y="122289"/>
                    <a:pt x="67330" y="122218"/>
                  </a:cubicBezTo>
                  <a:cubicBezTo>
                    <a:pt x="67461" y="122146"/>
                    <a:pt x="67580" y="122075"/>
                    <a:pt x="67699" y="122004"/>
                  </a:cubicBezTo>
                  <a:cubicBezTo>
                    <a:pt x="67759" y="121956"/>
                    <a:pt x="67818" y="121920"/>
                    <a:pt x="67878" y="121884"/>
                  </a:cubicBezTo>
                  <a:lnTo>
                    <a:pt x="68080" y="121801"/>
                  </a:lnTo>
                  <a:cubicBezTo>
                    <a:pt x="68211" y="121742"/>
                    <a:pt x="68330" y="121670"/>
                    <a:pt x="68461" y="121611"/>
                  </a:cubicBezTo>
                  <a:lnTo>
                    <a:pt x="68866" y="121468"/>
                  </a:lnTo>
                  <a:cubicBezTo>
                    <a:pt x="69116" y="121349"/>
                    <a:pt x="69402" y="121301"/>
                    <a:pt x="69676" y="121218"/>
                  </a:cubicBezTo>
                  <a:cubicBezTo>
                    <a:pt x="69807" y="121170"/>
                    <a:pt x="69950" y="121170"/>
                    <a:pt x="70092" y="121146"/>
                  </a:cubicBezTo>
                  <a:cubicBezTo>
                    <a:pt x="70235" y="121122"/>
                    <a:pt x="70378" y="121099"/>
                    <a:pt x="70521" y="121075"/>
                  </a:cubicBezTo>
                  <a:cubicBezTo>
                    <a:pt x="70664" y="121075"/>
                    <a:pt x="70807" y="121063"/>
                    <a:pt x="70950" y="121063"/>
                  </a:cubicBezTo>
                  <a:lnTo>
                    <a:pt x="71164" y="121015"/>
                  </a:lnTo>
                  <a:lnTo>
                    <a:pt x="71283" y="120968"/>
                  </a:lnTo>
                  <a:lnTo>
                    <a:pt x="94393" y="120968"/>
                  </a:lnTo>
                  <a:cubicBezTo>
                    <a:pt x="94516" y="120968"/>
                    <a:pt x="94603" y="120994"/>
                    <a:pt x="94760" y="120994"/>
                  </a:cubicBezTo>
                  <a:cubicBezTo>
                    <a:pt x="94787" y="120994"/>
                    <a:pt x="94815" y="120993"/>
                    <a:pt x="94845" y="120991"/>
                  </a:cubicBezTo>
                  <a:lnTo>
                    <a:pt x="96024" y="120956"/>
                  </a:lnTo>
                  <a:lnTo>
                    <a:pt x="96608" y="120932"/>
                  </a:lnTo>
                  <a:cubicBezTo>
                    <a:pt x="96810" y="120908"/>
                    <a:pt x="97001" y="120884"/>
                    <a:pt x="97191" y="120861"/>
                  </a:cubicBezTo>
                  <a:lnTo>
                    <a:pt x="98358" y="120682"/>
                  </a:lnTo>
                  <a:cubicBezTo>
                    <a:pt x="98751" y="120622"/>
                    <a:pt x="99132" y="120503"/>
                    <a:pt x="99513" y="120420"/>
                  </a:cubicBezTo>
                  <a:cubicBezTo>
                    <a:pt x="99894" y="120313"/>
                    <a:pt x="100275" y="120229"/>
                    <a:pt x="100656" y="120099"/>
                  </a:cubicBezTo>
                  <a:cubicBezTo>
                    <a:pt x="103656" y="119134"/>
                    <a:pt x="106406" y="117443"/>
                    <a:pt x="108633" y="115229"/>
                  </a:cubicBezTo>
                  <a:cubicBezTo>
                    <a:pt x="110836" y="112990"/>
                    <a:pt x="112514" y="110228"/>
                    <a:pt x="113467" y="107228"/>
                  </a:cubicBezTo>
                  <a:cubicBezTo>
                    <a:pt x="113574" y="106847"/>
                    <a:pt x="113669" y="106466"/>
                    <a:pt x="113776" y="106085"/>
                  </a:cubicBezTo>
                  <a:cubicBezTo>
                    <a:pt x="113860" y="105692"/>
                    <a:pt x="113979" y="105323"/>
                    <a:pt x="114026" y="104930"/>
                  </a:cubicBezTo>
                  <a:cubicBezTo>
                    <a:pt x="114146" y="104144"/>
                    <a:pt x="114288" y="103370"/>
                    <a:pt x="114300" y="102584"/>
                  </a:cubicBezTo>
                  <a:lnTo>
                    <a:pt x="114348" y="101418"/>
                  </a:lnTo>
                  <a:cubicBezTo>
                    <a:pt x="114348" y="101358"/>
                    <a:pt x="114336" y="101322"/>
                    <a:pt x="114336" y="101287"/>
                  </a:cubicBezTo>
                  <a:lnTo>
                    <a:pt x="114336" y="101191"/>
                  </a:lnTo>
                  <a:lnTo>
                    <a:pt x="114336" y="100906"/>
                  </a:lnTo>
                  <a:lnTo>
                    <a:pt x="114324" y="100310"/>
                  </a:lnTo>
                  <a:cubicBezTo>
                    <a:pt x="114300" y="99929"/>
                    <a:pt x="114288" y="99536"/>
                    <a:pt x="114253" y="99144"/>
                  </a:cubicBezTo>
                  <a:lnTo>
                    <a:pt x="114086" y="97977"/>
                  </a:lnTo>
                  <a:cubicBezTo>
                    <a:pt x="113979" y="97191"/>
                    <a:pt x="113765" y="96429"/>
                    <a:pt x="113562" y="95667"/>
                  </a:cubicBezTo>
                  <a:cubicBezTo>
                    <a:pt x="113479" y="95286"/>
                    <a:pt x="113324" y="94917"/>
                    <a:pt x="113193" y="94548"/>
                  </a:cubicBezTo>
                  <a:cubicBezTo>
                    <a:pt x="113062" y="94179"/>
                    <a:pt x="112931" y="93810"/>
                    <a:pt x="112776" y="93440"/>
                  </a:cubicBezTo>
                  <a:cubicBezTo>
                    <a:pt x="112121" y="92012"/>
                    <a:pt x="111371" y="90619"/>
                    <a:pt x="110407" y="89369"/>
                  </a:cubicBezTo>
                  <a:cubicBezTo>
                    <a:pt x="109478" y="88095"/>
                    <a:pt x="108359" y="86987"/>
                    <a:pt x="107168" y="85963"/>
                  </a:cubicBezTo>
                  <a:cubicBezTo>
                    <a:pt x="105930" y="84999"/>
                    <a:pt x="104621" y="84106"/>
                    <a:pt x="103192" y="83451"/>
                  </a:cubicBezTo>
                  <a:cubicBezTo>
                    <a:pt x="101787" y="82737"/>
                    <a:pt x="100263" y="82272"/>
                    <a:pt x="98727" y="81915"/>
                  </a:cubicBezTo>
                  <a:cubicBezTo>
                    <a:pt x="98346" y="81844"/>
                    <a:pt x="97953" y="81784"/>
                    <a:pt x="97560" y="81725"/>
                  </a:cubicBezTo>
                  <a:lnTo>
                    <a:pt x="96977" y="81641"/>
                  </a:lnTo>
                  <a:cubicBezTo>
                    <a:pt x="96786" y="81606"/>
                    <a:pt x="96596" y="81582"/>
                    <a:pt x="96393" y="81582"/>
                  </a:cubicBezTo>
                  <a:lnTo>
                    <a:pt x="95226" y="81534"/>
                  </a:lnTo>
                  <a:lnTo>
                    <a:pt x="94643" y="81522"/>
                  </a:lnTo>
                  <a:lnTo>
                    <a:pt x="19872" y="81522"/>
                  </a:lnTo>
                  <a:lnTo>
                    <a:pt x="19693" y="81510"/>
                  </a:lnTo>
                  <a:lnTo>
                    <a:pt x="19574" y="81499"/>
                  </a:lnTo>
                  <a:cubicBezTo>
                    <a:pt x="19431" y="81487"/>
                    <a:pt x="19288" y="81475"/>
                    <a:pt x="19146" y="81463"/>
                  </a:cubicBezTo>
                  <a:cubicBezTo>
                    <a:pt x="19074" y="81463"/>
                    <a:pt x="19003" y="81463"/>
                    <a:pt x="18931" y="81451"/>
                  </a:cubicBezTo>
                  <a:lnTo>
                    <a:pt x="18717" y="81415"/>
                  </a:lnTo>
                  <a:cubicBezTo>
                    <a:pt x="18586" y="81391"/>
                    <a:pt x="18443" y="81368"/>
                    <a:pt x="18300" y="81356"/>
                  </a:cubicBezTo>
                  <a:cubicBezTo>
                    <a:pt x="17181" y="81129"/>
                    <a:pt x="16145" y="80629"/>
                    <a:pt x="15240" y="79915"/>
                  </a:cubicBezTo>
                  <a:cubicBezTo>
                    <a:pt x="14335" y="79213"/>
                    <a:pt x="13633" y="78260"/>
                    <a:pt x="13169" y="77224"/>
                  </a:cubicBezTo>
                  <a:cubicBezTo>
                    <a:pt x="13085" y="77105"/>
                    <a:pt x="13061" y="76962"/>
                    <a:pt x="13014" y="76831"/>
                  </a:cubicBezTo>
                  <a:cubicBezTo>
                    <a:pt x="12966" y="76700"/>
                    <a:pt x="12907" y="76569"/>
                    <a:pt x="12859" y="76426"/>
                  </a:cubicBezTo>
                  <a:cubicBezTo>
                    <a:pt x="12835" y="76296"/>
                    <a:pt x="12800" y="76153"/>
                    <a:pt x="12764" y="76022"/>
                  </a:cubicBezTo>
                  <a:lnTo>
                    <a:pt x="12704" y="75819"/>
                  </a:lnTo>
                  <a:cubicBezTo>
                    <a:pt x="12692" y="75748"/>
                    <a:pt x="12680" y="75676"/>
                    <a:pt x="12680" y="75605"/>
                  </a:cubicBezTo>
                  <a:cubicBezTo>
                    <a:pt x="12657" y="75462"/>
                    <a:pt x="12633" y="75319"/>
                    <a:pt x="12609" y="75176"/>
                  </a:cubicBezTo>
                  <a:cubicBezTo>
                    <a:pt x="12573" y="75045"/>
                    <a:pt x="12597" y="74891"/>
                    <a:pt x="12585" y="74748"/>
                  </a:cubicBezTo>
                  <a:lnTo>
                    <a:pt x="12549" y="74295"/>
                  </a:lnTo>
                  <a:cubicBezTo>
                    <a:pt x="12549" y="74033"/>
                    <a:pt x="12549" y="73700"/>
                    <a:pt x="12561" y="73617"/>
                  </a:cubicBezTo>
                  <a:cubicBezTo>
                    <a:pt x="12597" y="72462"/>
                    <a:pt x="12895" y="71343"/>
                    <a:pt x="13431" y="70342"/>
                  </a:cubicBezTo>
                  <a:cubicBezTo>
                    <a:pt x="13990" y="69354"/>
                    <a:pt x="14776" y="68473"/>
                    <a:pt x="15717" y="67830"/>
                  </a:cubicBezTo>
                  <a:cubicBezTo>
                    <a:pt x="16681" y="67199"/>
                    <a:pt x="17764" y="66806"/>
                    <a:pt x="18896" y="66663"/>
                  </a:cubicBezTo>
                  <a:cubicBezTo>
                    <a:pt x="19038" y="66640"/>
                    <a:pt x="19181" y="66651"/>
                    <a:pt x="19324" y="66640"/>
                  </a:cubicBezTo>
                  <a:lnTo>
                    <a:pt x="19538" y="66628"/>
                  </a:lnTo>
                  <a:lnTo>
                    <a:pt x="19646" y="66640"/>
                  </a:lnTo>
                  <a:lnTo>
                    <a:pt x="94572" y="66640"/>
                  </a:lnTo>
                  <a:lnTo>
                    <a:pt x="94679" y="66628"/>
                  </a:lnTo>
                  <a:lnTo>
                    <a:pt x="94822" y="66616"/>
                  </a:lnTo>
                  <a:lnTo>
                    <a:pt x="95119" y="66604"/>
                  </a:lnTo>
                  <a:lnTo>
                    <a:pt x="95703" y="66568"/>
                  </a:lnTo>
                  <a:cubicBezTo>
                    <a:pt x="96096" y="66544"/>
                    <a:pt x="96489" y="66544"/>
                    <a:pt x="96881" y="66485"/>
                  </a:cubicBezTo>
                  <a:lnTo>
                    <a:pt x="98048" y="66306"/>
                  </a:lnTo>
                  <a:lnTo>
                    <a:pt x="98632" y="66211"/>
                  </a:lnTo>
                  <a:lnTo>
                    <a:pt x="99203" y="66080"/>
                  </a:lnTo>
                  <a:lnTo>
                    <a:pt x="100346" y="65782"/>
                  </a:lnTo>
                  <a:cubicBezTo>
                    <a:pt x="100727" y="65675"/>
                    <a:pt x="101096" y="65520"/>
                    <a:pt x="101465" y="65389"/>
                  </a:cubicBezTo>
                  <a:cubicBezTo>
                    <a:pt x="101834" y="65247"/>
                    <a:pt x="102215" y="65127"/>
                    <a:pt x="102561" y="64961"/>
                  </a:cubicBezTo>
                  <a:cubicBezTo>
                    <a:pt x="103275" y="64616"/>
                    <a:pt x="104001" y="64306"/>
                    <a:pt x="104656" y="63877"/>
                  </a:cubicBezTo>
                  <a:cubicBezTo>
                    <a:pt x="107288" y="62318"/>
                    <a:pt x="109693" y="59960"/>
                    <a:pt x="111348" y="57365"/>
                  </a:cubicBezTo>
                  <a:cubicBezTo>
                    <a:pt x="111383" y="57317"/>
                    <a:pt x="111419" y="57257"/>
                    <a:pt x="111455" y="57198"/>
                  </a:cubicBezTo>
                  <a:cubicBezTo>
                    <a:pt x="111467" y="57174"/>
                    <a:pt x="111479" y="57150"/>
                    <a:pt x="111490" y="57138"/>
                  </a:cubicBezTo>
                  <a:lnTo>
                    <a:pt x="111490" y="57126"/>
                  </a:lnTo>
                  <a:cubicBezTo>
                    <a:pt x="113074" y="54519"/>
                    <a:pt x="114074" y="51531"/>
                    <a:pt x="114288" y="48483"/>
                  </a:cubicBezTo>
                  <a:cubicBezTo>
                    <a:pt x="114527" y="45363"/>
                    <a:pt x="114026" y="42172"/>
                    <a:pt x="112812" y="39255"/>
                  </a:cubicBezTo>
                  <a:cubicBezTo>
                    <a:pt x="111562" y="36362"/>
                    <a:pt x="109633" y="33778"/>
                    <a:pt x="107228" y="31766"/>
                  </a:cubicBezTo>
                  <a:cubicBezTo>
                    <a:pt x="104799" y="29766"/>
                    <a:pt x="101894" y="28349"/>
                    <a:pt x="98810" y="27682"/>
                  </a:cubicBezTo>
                  <a:cubicBezTo>
                    <a:pt x="98429" y="27587"/>
                    <a:pt x="98036" y="27540"/>
                    <a:pt x="97643" y="27480"/>
                  </a:cubicBezTo>
                  <a:cubicBezTo>
                    <a:pt x="97251" y="27420"/>
                    <a:pt x="96870" y="27349"/>
                    <a:pt x="96477" y="27325"/>
                  </a:cubicBezTo>
                  <a:lnTo>
                    <a:pt x="95298" y="27266"/>
                  </a:lnTo>
                  <a:lnTo>
                    <a:pt x="94715" y="27218"/>
                  </a:lnTo>
                  <a:lnTo>
                    <a:pt x="94298" y="27206"/>
                  </a:lnTo>
                  <a:lnTo>
                    <a:pt x="71783" y="27206"/>
                  </a:lnTo>
                  <a:cubicBezTo>
                    <a:pt x="71140" y="27206"/>
                    <a:pt x="70676" y="27182"/>
                    <a:pt x="70676" y="27182"/>
                  </a:cubicBezTo>
                  <a:cubicBezTo>
                    <a:pt x="70650" y="27185"/>
                    <a:pt x="70624" y="27186"/>
                    <a:pt x="70598" y="27186"/>
                  </a:cubicBezTo>
                  <a:cubicBezTo>
                    <a:pt x="70484" y="27186"/>
                    <a:pt x="70376" y="27166"/>
                    <a:pt x="70259" y="27147"/>
                  </a:cubicBezTo>
                  <a:cubicBezTo>
                    <a:pt x="70116" y="27123"/>
                    <a:pt x="69973" y="27111"/>
                    <a:pt x="69830" y="27087"/>
                  </a:cubicBezTo>
                  <a:lnTo>
                    <a:pt x="69426" y="26980"/>
                  </a:lnTo>
                  <a:cubicBezTo>
                    <a:pt x="69283" y="26944"/>
                    <a:pt x="69140" y="26932"/>
                    <a:pt x="69009" y="26861"/>
                  </a:cubicBezTo>
                  <a:cubicBezTo>
                    <a:pt x="68747" y="26754"/>
                    <a:pt x="68473" y="26694"/>
                    <a:pt x="68223" y="26551"/>
                  </a:cubicBezTo>
                  <a:lnTo>
                    <a:pt x="67842" y="26361"/>
                  </a:lnTo>
                  <a:cubicBezTo>
                    <a:pt x="67723" y="26289"/>
                    <a:pt x="67604" y="26206"/>
                    <a:pt x="67473" y="26135"/>
                  </a:cubicBezTo>
                  <a:lnTo>
                    <a:pt x="67294" y="26027"/>
                  </a:lnTo>
                  <a:cubicBezTo>
                    <a:pt x="67235" y="25992"/>
                    <a:pt x="67175" y="25944"/>
                    <a:pt x="67116" y="25896"/>
                  </a:cubicBezTo>
                  <a:cubicBezTo>
                    <a:pt x="67009" y="25813"/>
                    <a:pt x="66890" y="25730"/>
                    <a:pt x="66771" y="25646"/>
                  </a:cubicBezTo>
                  <a:cubicBezTo>
                    <a:pt x="66663" y="25563"/>
                    <a:pt x="66568" y="25444"/>
                    <a:pt x="66461" y="25361"/>
                  </a:cubicBezTo>
                  <a:cubicBezTo>
                    <a:pt x="66354" y="25254"/>
                    <a:pt x="66223" y="25182"/>
                    <a:pt x="66140" y="25063"/>
                  </a:cubicBezTo>
                  <a:cubicBezTo>
                    <a:pt x="65961" y="24837"/>
                    <a:pt x="65735" y="24658"/>
                    <a:pt x="65592" y="24408"/>
                  </a:cubicBezTo>
                  <a:cubicBezTo>
                    <a:pt x="64889" y="23503"/>
                    <a:pt x="64401" y="22444"/>
                    <a:pt x="64235" y="21313"/>
                  </a:cubicBezTo>
                  <a:cubicBezTo>
                    <a:pt x="64211" y="21170"/>
                    <a:pt x="64175" y="20110"/>
                    <a:pt x="64175" y="20074"/>
                  </a:cubicBezTo>
                  <a:lnTo>
                    <a:pt x="64175" y="19979"/>
                  </a:lnTo>
                  <a:lnTo>
                    <a:pt x="64175" y="19169"/>
                  </a:lnTo>
                  <a:lnTo>
                    <a:pt x="64175" y="15895"/>
                  </a:lnTo>
                  <a:lnTo>
                    <a:pt x="66890" y="15895"/>
                  </a:lnTo>
                  <a:lnTo>
                    <a:pt x="5784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3124740" y="1467244"/>
              <a:ext cx="2847490" cy="3675956"/>
            </a:xfrm>
            <a:custGeom>
              <a:rect b="b" l="l" r="r" t="t"/>
              <a:pathLst>
                <a:path extrusionOk="0" h="132970" w="103002">
                  <a:moveTo>
                    <a:pt x="51507" y="1"/>
                  </a:moveTo>
                  <a:lnTo>
                    <a:pt x="51507" y="3727"/>
                  </a:lnTo>
                  <a:lnTo>
                    <a:pt x="52757" y="3727"/>
                  </a:lnTo>
                  <a:lnTo>
                    <a:pt x="52757" y="1"/>
                  </a:lnTo>
                  <a:close/>
                  <a:moveTo>
                    <a:pt x="51507" y="7442"/>
                  </a:moveTo>
                  <a:lnTo>
                    <a:pt x="51507" y="9180"/>
                  </a:lnTo>
                  <a:cubicBezTo>
                    <a:pt x="51507" y="9883"/>
                    <a:pt x="51566" y="10573"/>
                    <a:pt x="51662" y="11252"/>
                  </a:cubicBezTo>
                  <a:lnTo>
                    <a:pt x="52888" y="11073"/>
                  </a:lnTo>
                  <a:cubicBezTo>
                    <a:pt x="52793" y="10454"/>
                    <a:pt x="52757" y="9823"/>
                    <a:pt x="52757" y="9180"/>
                  </a:cubicBezTo>
                  <a:lnTo>
                    <a:pt x="52757" y="7442"/>
                  </a:lnTo>
                  <a:close/>
                  <a:moveTo>
                    <a:pt x="53888" y="14467"/>
                  </a:moveTo>
                  <a:lnTo>
                    <a:pt x="52757" y="14979"/>
                  </a:lnTo>
                  <a:cubicBezTo>
                    <a:pt x="53293" y="16157"/>
                    <a:pt x="53995" y="17265"/>
                    <a:pt x="54840" y="18265"/>
                  </a:cubicBezTo>
                  <a:lnTo>
                    <a:pt x="55781" y="17455"/>
                  </a:lnTo>
                  <a:cubicBezTo>
                    <a:pt x="55019" y="16550"/>
                    <a:pt x="54376" y="15550"/>
                    <a:pt x="53888" y="14467"/>
                  </a:cubicBezTo>
                  <a:close/>
                  <a:moveTo>
                    <a:pt x="58424" y="19812"/>
                  </a:moveTo>
                  <a:lnTo>
                    <a:pt x="57734" y="20848"/>
                  </a:lnTo>
                  <a:cubicBezTo>
                    <a:pt x="58817" y="21575"/>
                    <a:pt x="59984" y="22146"/>
                    <a:pt x="61222" y="22551"/>
                  </a:cubicBezTo>
                  <a:lnTo>
                    <a:pt x="61603" y="21360"/>
                  </a:lnTo>
                  <a:cubicBezTo>
                    <a:pt x="60484" y="21003"/>
                    <a:pt x="59412" y="20479"/>
                    <a:pt x="58424" y="19812"/>
                  </a:cubicBezTo>
                  <a:close/>
                  <a:moveTo>
                    <a:pt x="65092" y="21979"/>
                  </a:moveTo>
                  <a:lnTo>
                    <a:pt x="65056" y="23218"/>
                  </a:lnTo>
                  <a:cubicBezTo>
                    <a:pt x="65211" y="23218"/>
                    <a:pt x="65378" y="23230"/>
                    <a:pt x="65544" y="23230"/>
                  </a:cubicBezTo>
                  <a:lnTo>
                    <a:pt x="68795" y="23230"/>
                  </a:lnTo>
                  <a:lnTo>
                    <a:pt x="68795" y="21979"/>
                  </a:lnTo>
                  <a:close/>
                  <a:moveTo>
                    <a:pt x="72521" y="21979"/>
                  </a:moveTo>
                  <a:lnTo>
                    <a:pt x="72521" y="23230"/>
                  </a:lnTo>
                  <a:lnTo>
                    <a:pt x="76248" y="23230"/>
                  </a:lnTo>
                  <a:lnTo>
                    <a:pt x="76248" y="21979"/>
                  </a:lnTo>
                  <a:close/>
                  <a:moveTo>
                    <a:pt x="79975" y="21979"/>
                  </a:moveTo>
                  <a:lnTo>
                    <a:pt x="79975" y="23230"/>
                  </a:lnTo>
                  <a:lnTo>
                    <a:pt x="83689" y="23230"/>
                  </a:lnTo>
                  <a:lnTo>
                    <a:pt x="83689" y="21979"/>
                  </a:lnTo>
                  <a:close/>
                  <a:moveTo>
                    <a:pt x="87416" y="21979"/>
                  </a:moveTo>
                  <a:lnTo>
                    <a:pt x="87416" y="23230"/>
                  </a:lnTo>
                  <a:lnTo>
                    <a:pt x="88952" y="23230"/>
                  </a:lnTo>
                  <a:cubicBezTo>
                    <a:pt x="89654" y="23230"/>
                    <a:pt x="90357" y="23277"/>
                    <a:pt x="91035" y="23396"/>
                  </a:cubicBezTo>
                  <a:lnTo>
                    <a:pt x="91238" y="22170"/>
                  </a:lnTo>
                  <a:cubicBezTo>
                    <a:pt x="90488" y="22039"/>
                    <a:pt x="89726" y="21979"/>
                    <a:pt x="88952" y="21979"/>
                  </a:cubicBezTo>
                  <a:close/>
                  <a:moveTo>
                    <a:pt x="94941" y="23313"/>
                  </a:moveTo>
                  <a:lnTo>
                    <a:pt x="94417" y="24444"/>
                  </a:lnTo>
                  <a:cubicBezTo>
                    <a:pt x="95488" y="24944"/>
                    <a:pt x="96477" y="25599"/>
                    <a:pt x="97370" y="26385"/>
                  </a:cubicBezTo>
                  <a:lnTo>
                    <a:pt x="98191" y="25444"/>
                  </a:lnTo>
                  <a:cubicBezTo>
                    <a:pt x="97215" y="24587"/>
                    <a:pt x="96119" y="23873"/>
                    <a:pt x="94941" y="23313"/>
                  </a:cubicBezTo>
                  <a:close/>
                  <a:moveTo>
                    <a:pt x="100739" y="28373"/>
                  </a:moveTo>
                  <a:lnTo>
                    <a:pt x="99691" y="29052"/>
                  </a:lnTo>
                  <a:cubicBezTo>
                    <a:pt x="100346" y="30052"/>
                    <a:pt x="100846" y="31135"/>
                    <a:pt x="101192" y="32266"/>
                  </a:cubicBezTo>
                  <a:lnTo>
                    <a:pt x="102382" y="31897"/>
                  </a:lnTo>
                  <a:cubicBezTo>
                    <a:pt x="102001" y="30659"/>
                    <a:pt x="101442" y="29468"/>
                    <a:pt x="100739" y="28373"/>
                  </a:cubicBezTo>
                  <a:close/>
                  <a:moveTo>
                    <a:pt x="102989" y="35731"/>
                  </a:moveTo>
                  <a:lnTo>
                    <a:pt x="101751" y="35755"/>
                  </a:lnTo>
                  <a:cubicBezTo>
                    <a:pt x="101751" y="35850"/>
                    <a:pt x="101751" y="35934"/>
                    <a:pt x="101751" y="36017"/>
                  </a:cubicBezTo>
                  <a:cubicBezTo>
                    <a:pt x="101751" y="37124"/>
                    <a:pt x="101608" y="38220"/>
                    <a:pt x="101334" y="39267"/>
                  </a:cubicBezTo>
                  <a:lnTo>
                    <a:pt x="102537" y="39589"/>
                  </a:lnTo>
                  <a:cubicBezTo>
                    <a:pt x="102846" y="38434"/>
                    <a:pt x="103001" y="37231"/>
                    <a:pt x="103001" y="36017"/>
                  </a:cubicBezTo>
                  <a:cubicBezTo>
                    <a:pt x="103001" y="35922"/>
                    <a:pt x="102989" y="35826"/>
                    <a:pt x="102989" y="35731"/>
                  </a:cubicBezTo>
                  <a:close/>
                  <a:moveTo>
                    <a:pt x="99977" y="42541"/>
                  </a:moveTo>
                  <a:cubicBezTo>
                    <a:pt x="99370" y="43553"/>
                    <a:pt x="98620" y="44482"/>
                    <a:pt x="97763" y="45304"/>
                  </a:cubicBezTo>
                  <a:lnTo>
                    <a:pt x="98620" y="46209"/>
                  </a:lnTo>
                  <a:cubicBezTo>
                    <a:pt x="99560" y="45316"/>
                    <a:pt x="100382" y="44292"/>
                    <a:pt x="101037" y="43172"/>
                  </a:cubicBezTo>
                  <a:lnTo>
                    <a:pt x="99977" y="42541"/>
                  </a:lnTo>
                  <a:close/>
                  <a:moveTo>
                    <a:pt x="94881" y="47363"/>
                  </a:moveTo>
                  <a:cubicBezTo>
                    <a:pt x="93833" y="47911"/>
                    <a:pt x="92714" y="48316"/>
                    <a:pt x="91547" y="48554"/>
                  </a:cubicBezTo>
                  <a:lnTo>
                    <a:pt x="91797" y="49769"/>
                  </a:lnTo>
                  <a:cubicBezTo>
                    <a:pt x="93071" y="49507"/>
                    <a:pt x="94310" y="49066"/>
                    <a:pt x="95465" y="48471"/>
                  </a:cubicBezTo>
                  <a:lnTo>
                    <a:pt x="94881" y="47363"/>
                  </a:lnTo>
                  <a:close/>
                  <a:moveTo>
                    <a:pt x="17205" y="48816"/>
                  </a:moveTo>
                  <a:lnTo>
                    <a:pt x="17205" y="50054"/>
                  </a:lnTo>
                  <a:lnTo>
                    <a:pt x="20931" y="50054"/>
                  </a:lnTo>
                  <a:lnTo>
                    <a:pt x="20931" y="48816"/>
                  </a:lnTo>
                  <a:close/>
                  <a:moveTo>
                    <a:pt x="24658" y="48816"/>
                  </a:moveTo>
                  <a:lnTo>
                    <a:pt x="24658" y="50054"/>
                  </a:lnTo>
                  <a:lnTo>
                    <a:pt x="28373" y="50054"/>
                  </a:lnTo>
                  <a:lnTo>
                    <a:pt x="28373" y="48816"/>
                  </a:lnTo>
                  <a:close/>
                  <a:moveTo>
                    <a:pt x="32100" y="48816"/>
                  </a:moveTo>
                  <a:lnTo>
                    <a:pt x="32100" y="50054"/>
                  </a:lnTo>
                  <a:lnTo>
                    <a:pt x="35826" y="50054"/>
                  </a:lnTo>
                  <a:lnTo>
                    <a:pt x="35826" y="48816"/>
                  </a:lnTo>
                  <a:close/>
                  <a:moveTo>
                    <a:pt x="39553" y="48816"/>
                  </a:moveTo>
                  <a:lnTo>
                    <a:pt x="39553" y="50054"/>
                  </a:lnTo>
                  <a:lnTo>
                    <a:pt x="43280" y="50054"/>
                  </a:lnTo>
                  <a:lnTo>
                    <a:pt x="43280" y="48816"/>
                  </a:lnTo>
                  <a:close/>
                  <a:moveTo>
                    <a:pt x="47006" y="48816"/>
                  </a:moveTo>
                  <a:lnTo>
                    <a:pt x="47006" y="50054"/>
                  </a:lnTo>
                  <a:lnTo>
                    <a:pt x="50721" y="50054"/>
                  </a:lnTo>
                  <a:lnTo>
                    <a:pt x="50721" y="48816"/>
                  </a:lnTo>
                  <a:close/>
                  <a:moveTo>
                    <a:pt x="54448" y="48816"/>
                  </a:moveTo>
                  <a:lnTo>
                    <a:pt x="54448" y="50054"/>
                  </a:lnTo>
                  <a:lnTo>
                    <a:pt x="58174" y="50054"/>
                  </a:lnTo>
                  <a:lnTo>
                    <a:pt x="58174" y="48816"/>
                  </a:lnTo>
                  <a:close/>
                  <a:moveTo>
                    <a:pt x="61901" y="48816"/>
                  </a:moveTo>
                  <a:lnTo>
                    <a:pt x="61901" y="50054"/>
                  </a:lnTo>
                  <a:lnTo>
                    <a:pt x="65628" y="50054"/>
                  </a:lnTo>
                  <a:lnTo>
                    <a:pt x="65628" y="48816"/>
                  </a:lnTo>
                  <a:close/>
                  <a:moveTo>
                    <a:pt x="69342" y="48816"/>
                  </a:moveTo>
                  <a:lnTo>
                    <a:pt x="69342" y="50054"/>
                  </a:lnTo>
                  <a:lnTo>
                    <a:pt x="73069" y="50054"/>
                  </a:lnTo>
                  <a:lnTo>
                    <a:pt x="73069" y="48816"/>
                  </a:lnTo>
                  <a:close/>
                  <a:moveTo>
                    <a:pt x="76796" y="48816"/>
                  </a:moveTo>
                  <a:lnTo>
                    <a:pt x="76796" y="50054"/>
                  </a:lnTo>
                  <a:lnTo>
                    <a:pt x="80522" y="50054"/>
                  </a:lnTo>
                  <a:lnTo>
                    <a:pt x="80522" y="48816"/>
                  </a:lnTo>
                  <a:close/>
                  <a:moveTo>
                    <a:pt x="84249" y="48816"/>
                  </a:moveTo>
                  <a:lnTo>
                    <a:pt x="84249" y="50054"/>
                  </a:lnTo>
                  <a:lnTo>
                    <a:pt x="87976" y="50054"/>
                  </a:lnTo>
                  <a:lnTo>
                    <a:pt x="87976" y="48816"/>
                  </a:lnTo>
                  <a:close/>
                  <a:moveTo>
                    <a:pt x="13454" y="48828"/>
                  </a:moveTo>
                  <a:cubicBezTo>
                    <a:pt x="12157" y="48876"/>
                    <a:pt x="10871" y="49102"/>
                    <a:pt x="9632" y="49507"/>
                  </a:cubicBezTo>
                  <a:lnTo>
                    <a:pt x="10013" y="50685"/>
                  </a:lnTo>
                  <a:cubicBezTo>
                    <a:pt x="11145" y="50316"/>
                    <a:pt x="12311" y="50114"/>
                    <a:pt x="13502" y="50066"/>
                  </a:cubicBezTo>
                  <a:lnTo>
                    <a:pt x="13454" y="48828"/>
                  </a:lnTo>
                  <a:close/>
                  <a:moveTo>
                    <a:pt x="6144" y="51209"/>
                  </a:moveTo>
                  <a:cubicBezTo>
                    <a:pt x="5072" y="51935"/>
                    <a:pt x="4096" y="52805"/>
                    <a:pt x="3251" y="53805"/>
                  </a:cubicBezTo>
                  <a:lnTo>
                    <a:pt x="4203" y="54602"/>
                  </a:lnTo>
                  <a:cubicBezTo>
                    <a:pt x="4965" y="53698"/>
                    <a:pt x="5858" y="52900"/>
                    <a:pt x="6834" y="52233"/>
                  </a:cubicBezTo>
                  <a:lnTo>
                    <a:pt x="6144" y="51209"/>
                  </a:lnTo>
                  <a:close/>
                  <a:moveTo>
                    <a:pt x="1179" y="57091"/>
                  </a:moveTo>
                  <a:cubicBezTo>
                    <a:pt x="643" y="58270"/>
                    <a:pt x="286" y="59532"/>
                    <a:pt x="96" y="60818"/>
                  </a:cubicBezTo>
                  <a:lnTo>
                    <a:pt x="1322" y="60996"/>
                  </a:lnTo>
                  <a:cubicBezTo>
                    <a:pt x="1489" y="59817"/>
                    <a:pt x="1822" y="58674"/>
                    <a:pt x="2310" y="57603"/>
                  </a:cubicBezTo>
                  <a:lnTo>
                    <a:pt x="1179" y="57091"/>
                  </a:lnTo>
                  <a:close/>
                  <a:moveTo>
                    <a:pt x="1239" y="64568"/>
                  </a:moveTo>
                  <a:lnTo>
                    <a:pt x="0" y="64675"/>
                  </a:lnTo>
                  <a:cubicBezTo>
                    <a:pt x="107" y="65973"/>
                    <a:pt x="405" y="67247"/>
                    <a:pt x="869" y="68461"/>
                  </a:cubicBezTo>
                  <a:lnTo>
                    <a:pt x="2024" y="68021"/>
                  </a:lnTo>
                  <a:cubicBezTo>
                    <a:pt x="1608" y="66914"/>
                    <a:pt x="1346" y="65747"/>
                    <a:pt x="1239" y="64568"/>
                  </a:cubicBezTo>
                  <a:close/>
                  <a:moveTo>
                    <a:pt x="3739" y="71116"/>
                  </a:moveTo>
                  <a:lnTo>
                    <a:pt x="2751" y="71855"/>
                  </a:lnTo>
                  <a:cubicBezTo>
                    <a:pt x="3525" y="72902"/>
                    <a:pt x="4453" y="73831"/>
                    <a:pt x="5477" y="74617"/>
                  </a:cubicBezTo>
                  <a:lnTo>
                    <a:pt x="6239" y="73629"/>
                  </a:lnTo>
                  <a:cubicBezTo>
                    <a:pt x="5287" y="72902"/>
                    <a:pt x="4453" y="72057"/>
                    <a:pt x="3739" y="71116"/>
                  </a:cubicBezTo>
                  <a:close/>
                  <a:moveTo>
                    <a:pt x="9323" y="75367"/>
                  </a:moveTo>
                  <a:lnTo>
                    <a:pt x="8870" y="76522"/>
                  </a:lnTo>
                  <a:cubicBezTo>
                    <a:pt x="10073" y="76998"/>
                    <a:pt x="11347" y="77296"/>
                    <a:pt x="12645" y="77415"/>
                  </a:cubicBezTo>
                  <a:lnTo>
                    <a:pt x="12764" y="76177"/>
                  </a:lnTo>
                  <a:cubicBezTo>
                    <a:pt x="11585" y="76069"/>
                    <a:pt x="10418" y="75796"/>
                    <a:pt x="9323" y="75367"/>
                  </a:cubicBezTo>
                  <a:close/>
                  <a:moveTo>
                    <a:pt x="16431" y="76236"/>
                  </a:moveTo>
                  <a:lnTo>
                    <a:pt x="16431" y="77486"/>
                  </a:lnTo>
                  <a:lnTo>
                    <a:pt x="20158" y="77486"/>
                  </a:lnTo>
                  <a:lnTo>
                    <a:pt x="20158" y="76236"/>
                  </a:lnTo>
                  <a:close/>
                  <a:moveTo>
                    <a:pt x="23872" y="76236"/>
                  </a:moveTo>
                  <a:lnTo>
                    <a:pt x="23872" y="77486"/>
                  </a:lnTo>
                  <a:lnTo>
                    <a:pt x="27599" y="77486"/>
                  </a:lnTo>
                  <a:lnTo>
                    <a:pt x="27599" y="76236"/>
                  </a:lnTo>
                  <a:close/>
                  <a:moveTo>
                    <a:pt x="31326" y="76236"/>
                  </a:moveTo>
                  <a:lnTo>
                    <a:pt x="31326" y="77486"/>
                  </a:lnTo>
                  <a:lnTo>
                    <a:pt x="35052" y="77486"/>
                  </a:lnTo>
                  <a:lnTo>
                    <a:pt x="35052" y="76236"/>
                  </a:lnTo>
                  <a:close/>
                  <a:moveTo>
                    <a:pt x="38779" y="76236"/>
                  </a:moveTo>
                  <a:lnTo>
                    <a:pt x="38779" y="77486"/>
                  </a:lnTo>
                  <a:lnTo>
                    <a:pt x="42494" y="77486"/>
                  </a:lnTo>
                  <a:lnTo>
                    <a:pt x="42494" y="76236"/>
                  </a:lnTo>
                  <a:close/>
                  <a:moveTo>
                    <a:pt x="46220" y="76236"/>
                  </a:moveTo>
                  <a:lnTo>
                    <a:pt x="46220" y="77486"/>
                  </a:lnTo>
                  <a:lnTo>
                    <a:pt x="49947" y="77486"/>
                  </a:lnTo>
                  <a:lnTo>
                    <a:pt x="49947" y="76236"/>
                  </a:lnTo>
                  <a:close/>
                  <a:moveTo>
                    <a:pt x="53674" y="76236"/>
                  </a:moveTo>
                  <a:lnTo>
                    <a:pt x="53674" y="77486"/>
                  </a:lnTo>
                  <a:lnTo>
                    <a:pt x="57400" y="77486"/>
                  </a:lnTo>
                  <a:lnTo>
                    <a:pt x="57400" y="76236"/>
                  </a:lnTo>
                  <a:close/>
                  <a:moveTo>
                    <a:pt x="61127" y="76236"/>
                  </a:moveTo>
                  <a:lnTo>
                    <a:pt x="61127" y="77486"/>
                  </a:lnTo>
                  <a:lnTo>
                    <a:pt x="64842" y="77486"/>
                  </a:lnTo>
                  <a:lnTo>
                    <a:pt x="64842" y="76236"/>
                  </a:lnTo>
                  <a:close/>
                  <a:moveTo>
                    <a:pt x="68568" y="76236"/>
                  </a:moveTo>
                  <a:lnTo>
                    <a:pt x="68568" y="77486"/>
                  </a:lnTo>
                  <a:lnTo>
                    <a:pt x="72295" y="77486"/>
                  </a:lnTo>
                  <a:lnTo>
                    <a:pt x="72295" y="76236"/>
                  </a:lnTo>
                  <a:close/>
                  <a:moveTo>
                    <a:pt x="76022" y="76236"/>
                  </a:moveTo>
                  <a:lnTo>
                    <a:pt x="76022" y="77486"/>
                  </a:lnTo>
                  <a:lnTo>
                    <a:pt x="79748" y="77486"/>
                  </a:lnTo>
                  <a:lnTo>
                    <a:pt x="79748" y="76236"/>
                  </a:lnTo>
                  <a:close/>
                  <a:moveTo>
                    <a:pt x="83475" y="76236"/>
                  </a:moveTo>
                  <a:lnTo>
                    <a:pt x="83475" y="77486"/>
                  </a:lnTo>
                  <a:lnTo>
                    <a:pt x="87190" y="77486"/>
                  </a:lnTo>
                  <a:lnTo>
                    <a:pt x="87190" y="76236"/>
                  </a:lnTo>
                  <a:close/>
                  <a:moveTo>
                    <a:pt x="91000" y="76391"/>
                  </a:moveTo>
                  <a:lnTo>
                    <a:pt x="90821" y="77617"/>
                  </a:lnTo>
                  <a:cubicBezTo>
                    <a:pt x="92000" y="77784"/>
                    <a:pt x="93143" y="78117"/>
                    <a:pt x="94214" y="78605"/>
                  </a:cubicBezTo>
                  <a:lnTo>
                    <a:pt x="94726" y="77474"/>
                  </a:lnTo>
                  <a:cubicBezTo>
                    <a:pt x="93548" y="76939"/>
                    <a:pt x="92286" y="76569"/>
                    <a:pt x="91000" y="76391"/>
                  </a:cubicBezTo>
                  <a:close/>
                  <a:moveTo>
                    <a:pt x="98013" y="79546"/>
                  </a:moveTo>
                  <a:lnTo>
                    <a:pt x="97215" y="80499"/>
                  </a:lnTo>
                  <a:cubicBezTo>
                    <a:pt x="98120" y="81261"/>
                    <a:pt x="98917" y="82153"/>
                    <a:pt x="99572" y="83130"/>
                  </a:cubicBezTo>
                  <a:lnTo>
                    <a:pt x="100608" y="82439"/>
                  </a:lnTo>
                  <a:cubicBezTo>
                    <a:pt x="99882" y="81356"/>
                    <a:pt x="99001" y="80391"/>
                    <a:pt x="98013" y="79546"/>
                  </a:cubicBezTo>
                  <a:close/>
                  <a:moveTo>
                    <a:pt x="102311" y="85928"/>
                  </a:moveTo>
                  <a:lnTo>
                    <a:pt x="101132" y="86309"/>
                  </a:lnTo>
                  <a:cubicBezTo>
                    <a:pt x="101489" y="87440"/>
                    <a:pt x="101703" y="88607"/>
                    <a:pt x="101751" y="89797"/>
                  </a:cubicBezTo>
                  <a:lnTo>
                    <a:pt x="102989" y="89750"/>
                  </a:lnTo>
                  <a:cubicBezTo>
                    <a:pt x="102942" y="88452"/>
                    <a:pt x="102716" y="87166"/>
                    <a:pt x="102311" y="85928"/>
                  </a:cubicBezTo>
                  <a:close/>
                  <a:moveTo>
                    <a:pt x="101430" y="93333"/>
                  </a:moveTo>
                  <a:cubicBezTo>
                    <a:pt x="101156" y="94488"/>
                    <a:pt x="100727" y="95596"/>
                    <a:pt x="100156" y="96631"/>
                  </a:cubicBezTo>
                  <a:lnTo>
                    <a:pt x="101239" y="97239"/>
                  </a:lnTo>
                  <a:cubicBezTo>
                    <a:pt x="101870" y="96096"/>
                    <a:pt x="102346" y="94881"/>
                    <a:pt x="102632" y="93619"/>
                  </a:cubicBezTo>
                  <a:lnTo>
                    <a:pt x="101430" y="93333"/>
                  </a:lnTo>
                  <a:close/>
                  <a:moveTo>
                    <a:pt x="98024" y="99465"/>
                  </a:moveTo>
                  <a:cubicBezTo>
                    <a:pt x="97191" y="100310"/>
                    <a:pt x="96239" y="101025"/>
                    <a:pt x="95215" y="101608"/>
                  </a:cubicBezTo>
                  <a:lnTo>
                    <a:pt x="95822" y="102692"/>
                  </a:lnTo>
                  <a:cubicBezTo>
                    <a:pt x="96953" y="102061"/>
                    <a:pt x="97989" y="101263"/>
                    <a:pt x="98906" y="100346"/>
                  </a:cubicBezTo>
                  <a:lnTo>
                    <a:pt x="98024" y="99465"/>
                  </a:lnTo>
                  <a:close/>
                  <a:moveTo>
                    <a:pt x="66009" y="103239"/>
                  </a:moveTo>
                  <a:lnTo>
                    <a:pt x="66009" y="104478"/>
                  </a:lnTo>
                  <a:lnTo>
                    <a:pt x="69735" y="104478"/>
                  </a:lnTo>
                  <a:lnTo>
                    <a:pt x="69735" y="103239"/>
                  </a:lnTo>
                  <a:close/>
                  <a:moveTo>
                    <a:pt x="73462" y="103239"/>
                  </a:moveTo>
                  <a:lnTo>
                    <a:pt x="73462" y="104478"/>
                  </a:lnTo>
                  <a:lnTo>
                    <a:pt x="77189" y="104478"/>
                  </a:lnTo>
                  <a:lnTo>
                    <a:pt x="77189" y="103239"/>
                  </a:lnTo>
                  <a:close/>
                  <a:moveTo>
                    <a:pt x="80915" y="103239"/>
                  </a:moveTo>
                  <a:lnTo>
                    <a:pt x="80915" y="104478"/>
                  </a:lnTo>
                  <a:lnTo>
                    <a:pt x="84630" y="104478"/>
                  </a:lnTo>
                  <a:lnTo>
                    <a:pt x="84630" y="103239"/>
                  </a:lnTo>
                  <a:close/>
                  <a:moveTo>
                    <a:pt x="91917" y="102894"/>
                  </a:moveTo>
                  <a:cubicBezTo>
                    <a:pt x="90952" y="103120"/>
                    <a:pt x="89952" y="103239"/>
                    <a:pt x="88952" y="103239"/>
                  </a:cubicBezTo>
                  <a:lnTo>
                    <a:pt x="88357" y="103239"/>
                  </a:lnTo>
                  <a:lnTo>
                    <a:pt x="88357" y="104478"/>
                  </a:lnTo>
                  <a:lnTo>
                    <a:pt x="88952" y="104478"/>
                  </a:lnTo>
                  <a:cubicBezTo>
                    <a:pt x="90047" y="104478"/>
                    <a:pt x="91143" y="104359"/>
                    <a:pt x="92202" y="104109"/>
                  </a:cubicBezTo>
                  <a:lnTo>
                    <a:pt x="91917" y="102894"/>
                  </a:lnTo>
                  <a:close/>
                  <a:moveTo>
                    <a:pt x="62175" y="103644"/>
                  </a:moveTo>
                  <a:cubicBezTo>
                    <a:pt x="60913" y="103954"/>
                    <a:pt x="59698" y="104442"/>
                    <a:pt x="58567" y="105097"/>
                  </a:cubicBezTo>
                  <a:lnTo>
                    <a:pt x="59186" y="106168"/>
                  </a:lnTo>
                  <a:cubicBezTo>
                    <a:pt x="60210" y="105585"/>
                    <a:pt x="61317" y="105132"/>
                    <a:pt x="62472" y="104847"/>
                  </a:cubicBezTo>
                  <a:lnTo>
                    <a:pt x="62175" y="103644"/>
                  </a:lnTo>
                  <a:close/>
                  <a:moveTo>
                    <a:pt x="55495" y="107478"/>
                  </a:moveTo>
                  <a:cubicBezTo>
                    <a:pt x="54590" y="108407"/>
                    <a:pt x="53817" y="109454"/>
                    <a:pt x="53197" y="110597"/>
                  </a:cubicBezTo>
                  <a:lnTo>
                    <a:pt x="54293" y="111193"/>
                  </a:lnTo>
                  <a:cubicBezTo>
                    <a:pt x="54852" y="110145"/>
                    <a:pt x="55555" y="109193"/>
                    <a:pt x="56388" y="108335"/>
                  </a:cubicBezTo>
                  <a:lnTo>
                    <a:pt x="55495" y="107478"/>
                  </a:lnTo>
                  <a:close/>
                  <a:moveTo>
                    <a:pt x="51840" y="114241"/>
                  </a:moveTo>
                  <a:cubicBezTo>
                    <a:pt x="51626" y="115229"/>
                    <a:pt x="51507" y="116253"/>
                    <a:pt x="51507" y="117277"/>
                  </a:cubicBezTo>
                  <a:lnTo>
                    <a:pt x="51507" y="118075"/>
                  </a:lnTo>
                  <a:lnTo>
                    <a:pt x="52745" y="118075"/>
                  </a:lnTo>
                  <a:lnTo>
                    <a:pt x="52745" y="117277"/>
                  </a:lnTo>
                  <a:cubicBezTo>
                    <a:pt x="52745" y="116348"/>
                    <a:pt x="52852" y="115408"/>
                    <a:pt x="53055" y="114503"/>
                  </a:cubicBezTo>
                  <a:lnTo>
                    <a:pt x="51840" y="114241"/>
                  </a:lnTo>
                  <a:close/>
                  <a:moveTo>
                    <a:pt x="51507" y="121801"/>
                  </a:moveTo>
                  <a:lnTo>
                    <a:pt x="51507" y="125528"/>
                  </a:lnTo>
                  <a:lnTo>
                    <a:pt x="52757" y="125528"/>
                  </a:lnTo>
                  <a:lnTo>
                    <a:pt x="52757" y="121801"/>
                  </a:lnTo>
                  <a:close/>
                  <a:moveTo>
                    <a:pt x="51507" y="129243"/>
                  </a:moveTo>
                  <a:lnTo>
                    <a:pt x="51507" y="132969"/>
                  </a:lnTo>
                  <a:lnTo>
                    <a:pt x="52757" y="132969"/>
                  </a:lnTo>
                  <a:lnTo>
                    <a:pt x="52757" y="1292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25"/>
          <p:cNvGrpSpPr/>
          <p:nvPr/>
        </p:nvGrpSpPr>
        <p:grpSpPr>
          <a:xfrm>
            <a:off x="5821975" y="1659475"/>
            <a:ext cx="3235900" cy="858588"/>
            <a:chOff x="5949675" y="1889900"/>
            <a:chExt cx="3235900" cy="858588"/>
          </a:xfrm>
        </p:grpSpPr>
        <p:sp>
          <p:nvSpPr>
            <p:cNvPr id="589" name="Google Shape;589;p25"/>
            <p:cNvSpPr txBox="1"/>
            <p:nvPr/>
          </p:nvSpPr>
          <p:spPr>
            <a:xfrm>
              <a:off x="6625375" y="1889900"/>
              <a:ext cx="2560200" cy="6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434343"/>
                  </a:solidFill>
                  <a:latin typeface="Rubik"/>
                  <a:ea typeface="Rubik"/>
                  <a:cs typeface="Rubik"/>
                  <a:sym typeface="Rubik"/>
                </a:rPr>
                <a:t>Checkpoint 2: </a:t>
              </a:r>
              <a:endParaRPr b="1" sz="12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ubik"/>
                  <a:ea typeface="Rubik"/>
                  <a:cs typeface="Rubik"/>
                  <a:sym typeface="Rubik"/>
                </a:rPr>
                <a:t>Predict output using SARIMA model and </a:t>
              </a:r>
              <a:r>
                <a:rPr lang="en" sz="1200">
                  <a:solidFill>
                    <a:srgbClr val="434343"/>
                  </a:solidFill>
                  <a:latin typeface="Rubik"/>
                  <a:ea typeface="Rubik"/>
                  <a:cs typeface="Rubik"/>
                  <a:sym typeface="Rubik"/>
                </a:rPr>
                <a:t>calculate it’s MAPE value, Batch anomaly detection using prophet</a:t>
              </a:r>
              <a:endParaRPr sz="12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grpSp>
          <p:nvGrpSpPr>
            <p:cNvPr id="590" name="Google Shape;590;p25"/>
            <p:cNvGrpSpPr/>
            <p:nvPr/>
          </p:nvGrpSpPr>
          <p:grpSpPr>
            <a:xfrm>
              <a:off x="5949675" y="2181488"/>
              <a:ext cx="567000" cy="567000"/>
              <a:chOff x="6604775" y="1679913"/>
              <a:chExt cx="567000" cy="567000"/>
            </a:xfrm>
          </p:grpSpPr>
          <p:sp>
            <p:nvSpPr>
              <p:cNvPr id="591" name="Google Shape;591;p2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3" name="Google Shape;593;p25"/>
          <p:cNvGrpSpPr/>
          <p:nvPr/>
        </p:nvGrpSpPr>
        <p:grpSpPr>
          <a:xfrm>
            <a:off x="5764750" y="3388588"/>
            <a:ext cx="3139000" cy="567000"/>
            <a:chOff x="5949675" y="3739363"/>
            <a:chExt cx="3139000" cy="567000"/>
          </a:xfrm>
        </p:grpSpPr>
        <p:sp>
          <p:nvSpPr>
            <p:cNvPr id="594" name="Google Shape;594;p25"/>
            <p:cNvSpPr txBox="1"/>
            <p:nvPr/>
          </p:nvSpPr>
          <p:spPr>
            <a:xfrm>
              <a:off x="6625375" y="3755425"/>
              <a:ext cx="2463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434343"/>
                  </a:solidFill>
                  <a:latin typeface="Rubik"/>
                  <a:ea typeface="Rubik"/>
                  <a:cs typeface="Rubik"/>
                  <a:sym typeface="Rubik"/>
                </a:rPr>
                <a:t>Checkpoint 4:</a:t>
              </a:r>
              <a:endParaRPr b="1" sz="12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ubik"/>
                  <a:ea typeface="Rubik"/>
                  <a:cs typeface="Rubik"/>
                  <a:sym typeface="Rubik"/>
                </a:rPr>
                <a:t>Optimize model using Grid Search  CV, Calculated the time taken by model</a:t>
              </a:r>
              <a:endParaRPr sz="12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grpSp>
          <p:nvGrpSpPr>
            <p:cNvPr id="595" name="Google Shape;595;p25"/>
            <p:cNvGrpSpPr/>
            <p:nvPr/>
          </p:nvGrpSpPr>
          <p:grpSpPr>
            <a:xfrm>
              <a:off x="5949675" y="3739363"/>
              <a:ext cx="567000" cy="567000"/>
              <a:chOff x="6604775" y="1679913"/>
              <a:chExt cx="567000" cy="567000"/>
            </a:xfrm>
          </p:grpSpPr>
          <p:sp>
            <p:nvSpPr>
              <p:cNvPr id="596" name="Google Shape;596;p2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8" name="Google Shape;598;p25"/>
          <p:cNvGrpSpPr/>
          <p:nvPr/>
        </p:nvGrpSpPr>
        <p:grpSpPr>
          <a:xfrm>
            <a:off x="-46987" y="4131000"/>
            <a:ext cx="4789588" cy="1012500"/>
            <a:chOff x="-254762" y="1583000"/>
            <a:chExt cx="4789588" cy="1012500"/>
          </a:xfrm>
        </p:grpSpPr>
        <p:sp>
          <p:nvSpPr>
            <p:cNvPr id="599" name="Google Shape;599;p25"/>
            <p:cNvSpPr txBox="1"/>
            <p:nvPr/>
          </p:nvSpPr>
          <p:spPr>
            <a:xfrm>
              <a:off x="-254762" y="1583000"/>
              <a:ext cx="4271700" cy="101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434343"/>
                  </a:solidFill>
                  <a:latin typeface="Rubik"/>
                  <a:ea typeface="Rubik"/>
                  <a:cs typeface="Rubik"/>
                  <a:sym typeface="Rubik"/>
                </a:rPr>
                <a:t>Checkpoint 5:</a:t>
              </a:r>
              <a:endParaRPr b="1" sz="12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ubik"/>
                  <a:ea typeface="Rubik"/>
                  <a:cs typeface="Rubik"/>
                  <a:sym typeface="Rubik"/>
                </a:rPr>
                <a:t>Use Grid Search CV and change point detection mechanism to fix minimal window size for batch reduction algorithm (still under development)</a:t>
              </a:r>
              <a:endParaRPr sz="12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grpSp>
          <p:nvGrpSpPr>
            <p:cNvPr id="600" name="Google Shape;600;p25"/>
            <p:cNvGrpSpPr/>
            <p:nvPr/>
          </p:nvGrpSpPr>
          <p:grpSpPr>
            <a:xfrm rot="10800000">
              <a:off x="3967825" y="1614488"/>
              <a:ext cx="567000" cy="567000"/>
              <a:chOff x="6604775" y="1679913"/>
              <a:chExt cx="567000" cy="567000"/>
            </a:xfrm>
          </p:grpSpPr>
          <p:sp>
            <p:nvSpPr>
              <p:cNvPr id="601" name="Google Shape;601;p2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3" name="Google Shape;603;p25"/>
          <p:cNvGrpSpPr/>
          <p:nvPr/>
        </p:nvGrpSpPr>
        <p:grpSpPr>
          <a:xfrm>
            <a:off x="94450" y="2643475"/>
            <a:ext cx="3166950" cy="745126"/>
            <a:chOff x="-7100" y="2798875"/>
            <a:chExt cx="3166950" cy="745126"/>
          </a:xfrm>
        </p:grpSpPr>
        <p:sp>
          <p:nvSpPr>
            <p:cNvPr id="604" name="Google Shape;604;p25"/>
            <p:cNvSpPr txBox="1"/>
            <p:nvPr/>
          </p:nvSpPr>
          <p:spPr>
            <a:xfrm>
              <a:off x="-7100" y="2798875"/>
              <a:ext cx="25257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434343"/>
                  </a:solidFill>
                  <a:latin typeface="Rubik"/>
                  <a:ea typeface="Rubik"/>
                  <a:cs typeface="Rubik"/>
                  <a:sym typeface="Rubik"/>
                </a:rPr>
                <a:t>Checkpoint 3:</a:t>
              </a:r>
              <a:endParaRPr sz="12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ubik"/>
                  <a:ea typeface="Rubik"/>
                  <a:cs typeface="Rubik"/>
                  <a:sym typeface="Rubik"/>
                </a:rPr>
                <a:t>Create FAST API, Call the above implemented functions and display it’s respective outputs</a:t>
              </a:r>
              <a:endParaRPr sz="12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grpSp>
          <p:nvGrpSpPr>
            <p:cNvPr id="605" name="Google Shape;605;p25"/>
            <p:cNvGrpSpPr/>
            <p:nvPr/>
          </p:nvGrpSpPr>
          <p:grpSpPr>
            <a:xfrm rot="10800000">
              <a:off x="2592850" y="2977001"/>
              <a:ext cx="567000" cy="567000"/>
              <a:chOff x="6604775" y="1679913"/>
              <a:chExt cx="567000" cy="567000"/>
            </a:xfrm>
          </p:grpSpPr>
          <p:sp>
            <p:nvSpPr>
              <p:cNvPr id="606" name="Google Shape;606;p2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8" name="Google Shape;608;p25"/>
          <p:cNvGrpSpPr/>
          <p:nvPr/>
        </p:nvGrpSpPr>
        <p:grpSpPr>
          <a:xfrm>
            <a:off x="-102362" y="1535750"/>
            <a:ext cx="4789588" cy="1012500"/>
            <a:chOff x="-254762" y="1583000"/>
            <a:chExt cx="4789588" cy="1012500"/>
          </a:xfrm>
        </p:grpSpPr>
        <p:sp>
          <p:nvSpPr>
            <p:cNvPr id="609" name="Google Shape;609;p25"/>
            <p:cNvSpPr txBox="1"/>
            <p:nvPr/>
          </p:nvSpPr>
          <p:spPr>
            <a:xfrm>
              <a:off x="-254762" y="1583000"/>
              <a:ext cx="4271700" cy="101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434343"/>
                  </a:solidFill>
                  <a:latin typeface="Rubik"/>
                  <a:ea typeface="Rubik"/>
                  <a:cs typeface="Rubik"/>
                  <a:sym typeface="Rubik"/>
                </a:rPr>
                <a:t>Checkpoint 1:</a:t>
              </a:r>
              <a:endParaRPr b="1" sz="12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ubik"/>
                  <a:ea typeface="Rubik"/>
                  <a:cs typeface="Rubik"/>
                  <a:sym typeface="Rubik"/>
                </a:rPr>
                <a:t>Data preprocessing, Set dataset into stationary/ non-stationary, Check seasonality, Plot ACF and PACF, Data visualisation, Fix parameters for SARIMA model</a:t>
              </a:r>
              <a:endParaRPr sz="12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grpSp>
          <p:nvGrpSpPr>
            <p:cNvPr id="610" name="Google Shape;610;p25"/>
            <p:cNvGrpSpPr/>
            <p:nvPr/>
          </p:nvGrpSpPr>
          <p:grpSpPr>
            <a:xfrm rot="10800000">
              <a:off x="3967825" y="1614488"/>
              <a:ext cx="567000" cy="567000"/>
              <a:chOff x="6604775" y="1679913"/>
              <a:chExt cx="567000" cy="567000"/>
            </a:xfrm>
          </p:grpSpPr>
          <p:sp>
            <p:nvSpPr>
              <p:cNvPr id="611" name="Google Shape;611;p2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26"/>
          <p:cNvGrpSpPr/>
          <p:nvPr/>
        </p:nvGrpSpPr>
        <p:grpSpPr>
          <a:xfrm>
            <a:off x="527100" y="368100"/>
            <a:ext cx="7903675" cy="4407033"/>
            <a:chOff x="527100" y="368100"/>
            <a:chExt cx="7903675" cy="4407033"/>
          </a:xfrm>
        </p:grpSpPr>
        <p:sp>
          <p:nvSpPr>
            <p:cNvPr id="618" name="Google Shape;618;p26"/>
            <p:cNvSpPr/>
            <p:nvPr/>
          </p:nvSpPr>
          <p:spPr>
            <a:xfrm>
              <a:off x="527100" y="368100"/>
              <a:ext cx="5953005" cy="4407033"/>
            </a:xfrm>
            <a:custGeom>
              <a:rect b="b" l="l" r="r" t="t"/>
              <a:pathLst>
                <a:path extrusionOk="0" h="99375" w="130577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6"/>
            <p:cNvSpPr/>
            <p:nvPr/>
          </p:nvSpPr>
          <p:spPr>
            <a:xfrm rot="10800000">
              <a:off x="8080473" y="3890000"/>
              <a:ext cx="350302" cy="700625"/>
            </a:xfrm>
            <a:custGeom>
              <a:rect b="b" l="l" r="r" t="t"/>
              <a:pathLst>
                <a:path extrusionOk="0" h="4026" w="2013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26"/>
          <p:cNvGrpSpPr/>
          <p:nvPr/>
        </p:nvGrpSpPr>
        <p:grpSpPr>
          <a:xfrm>
            <a:off x="2199253" y="-1225893"/>
            <a:ext cx="9985543" cy="8502990"/>
            <a:chOff x="2199253" y="-1225893"/>
            <a:chExt cx="9985543" cy="8502990"/>
          </a:xfrm>
        </p:grpSpPr>
        <p:grpSp>
          <p:nvGrpSpPr>
            <p:cNvPr id="621" name="Google Shape;621;p26"/>
            <p:cNvGrpSpPr/>
            <p:nvPr/>
          </p:nvGrpSpPr>
          <p:grpSpPr>
            <a:xfrm rot="5400000">
              <a:off x="2472099" y="2473657"/>
              <a:ext cx="4530594" cy="5076286"/>
              <a:chOff x="4826000" y="4400753"/>
              <a:chExt cx="4530594" cy="5076286"/>
            </a:xfrm>
          </p:grpSpPr>
          <p:sp>
            <p:nvSpPr>
              <p:cNvPr id="622" name="Google Shape;622;p26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rect b="b" l="l" r="r" t="t"/>
                <a:pathLst>
                  <a:path extrusionOk="0" fill="none" h="101733" w="51547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cap="flat" cmpd="sng" w="44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6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rect b="b" l="l" r="r" t="t"/>
                <a:pathLst>
                  <a:path extrusionOk="0" h="1715" w="1844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4" name="Google Shape;624;p26"/>
            <p:cNvGrpSpPr/>
            <p:nvPr/>
          </p:nvGrpSpPr>
          <p:grpSpPr>
            <a:xfrm rot="-1163065">
              <a:off x="5174738" y="-903253"/>
              <a:ext cx="2324967" cy="2229578"/>
              <a:chOff x="5165475" y="-713653"/>
              <a:chExt cx="2324999" cy="2229609"/>
            </a:xfrm>
          </p:grpSpPr>
          <p:sp>
            <p:nvSpPr>
              <p:cNvPr id="625" name="Google Shape;625;p26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rect b="b" l="l" r="r" t="t"/>
                <a:pathLst>
                  <a:path extrusionOk="0" fill="none" h="44061" w="47546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6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rect b="b" l="l" r="r" t="t"/>
                <a:pathLst>
                  <a:path extrusionOk="0" h="15680" w="27324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7" name="Google Shape;627;p26"/>
            <p:cNvGrpSpPr/>
            <p:nvPr/>
          </p:nvGrpSpPr>
          <p:grpSpPr>
            <a:xfrm rot="-3325703">
              <a:off x="8175152" y="580592"/>
              <a:ext cx="3324971" cy="3409704"/>
              <a:chOff x="7159200" y="2117361"/>
              <a:chExt cx="2271501" cy="2329387"/>
            </a:xfrm>
          </p:grpSpPr>
          <p:sp>
            <p:nvSpPr>
              <p:cNvPr id="628" name="Google Shape;628;p26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rect b="b" l="l" r="r" t="t"/>
                <a:pathLst>
                  <a:path extrusionOk="0" fill="none" h="1724" w="15241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6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rect b="b" l="l" r="r" t="t"/>
                <a:pathLst>
                  <a:path extrusionOk="0" fill="none" h="55098" w="54702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6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rect b="b" l="l" r="r" t="t"/>
                <a:pathLst>
                  <a:path extrusionOk="0" h="1429" w="1691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31" name="Google Shape;631;p26"/>
          <p:cNvSpPr txBox="1"/>
          <p:nvPr>
            <p:ph type="title"/>
          </p:nvPr>
        </p:nvSpPr>
        <p:spPr>
          <a:xfrm>
            <a:off x="901613" y="1847944"/>
            <a:ext cx="4000500" cy="10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Thanks!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632" name="Google Shape;632;p26"/>
          <p:cNvGrpSpPr/>
          <p:nvPr/>
        </p:nvGrpSpPr>
        <p:grpSpPr>
          <a:xfrm>
            <a:off x="3873600" y="800425"/>
            <a:ext cx="2828875" cy="3790212"/>
            <a:chOff x="3873600" y="800425"/>
            <a:chExt cx="2828875" cy="3790212"/>
          </a:xfrm>
        </p:grpSpPr>
        <p:grpSp>
          <p:nvGrpSpPr>
            <p:cNvPr id="633" name="Google Shape;633;p26"/>
            <p:cNvGrpSpPr/>
            <p:nvPr/>
          </p:nvGrpSpPr>
          <p:grpSpPr>
            <a:xfrm>
              <a:off x="5819942" y="4257166"/>
              <a:ext cx="882533" cy="333471"/>
              <a:chOff x="3551575" y="3215125"/>
              <a:chExt cx="389450" cy="147150"/>
            </a:xfrm>
          </p:grpSpPr>
          <p:sp>
            <p:nvSpPr>
              <p:cNvPr id="634" name="Google Shape;634;p26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6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6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6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6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6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6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6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6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6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6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6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6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6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6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6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6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6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6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6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6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6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56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6" name="Google Shape;656;p26"/>
            <p:cNvGrpSpPr/>
            <p:nvPr/>
          </p:nvGrpSpPr>
          <p:grpSpPr>
            <a:xfrm>
              <a:off x="3873600" y="800425"/>
              <a:ext cx="722099" cy="407700"/>
              <a:chOff x="1211425" y="918075"/>
              <a:chExt cx="722099" cy="407700"/>
            </a:xfrm>
          </p:grpSpPr>
          <p:sp>
            <p:nvSpPr>
              <p:cNvPr id="657" name="Google Shape;657;p26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6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6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6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rect b="b" l="l" r="r" t="t"/>
                <a:pathLst>
                  <a:path extrusionOk="0" h="395" w="396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6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rect b="b" l="l" r="r" t="t"/>
                <a:pathLst>
                  <a:path extrusionOk="0" h="403" w="396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6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rect b="b" l="l" r="r" t="t"/>
                <a:pathLst>
                  <a:path extrusionOk="0" h="396" w="396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6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rect b="b" l="l" r="r" t="t"/>
                <a:pathLst>
                  <a:path extrusionOk="0" h="395" w="396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6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rect b="b" l="l" r="r" t="t"/>
                <a:pathLst>
                  <a:path extrusionOk="0" h="403" w="396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6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rect b="b" l="l" r="r" t="t"/>
                <a:pathLst>
                  <a:path extrusionOk="0" h="396" w="396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6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6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6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6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6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6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6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rect b="b" l="l" r="r" t="t"/>
                <a:pathLst>
                  <a:path extrusionOk="0" h="395" w="404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6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rect b="b" l="l" r="r" t="t"/>
                <a:pathLst>
                  <a:path extrusionOk="0" h="403" w="404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6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rect b="b" l="l" r="r" t="t"/>
                <a:pathLst>
                  <a:path extrusionOk="0" h="396" w="404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livery Plan Consulting by Slidesgo">
  <a:themeElements>
    <a:clrScheme name="Simple Light">
      <a:dk1>
        <a:srgbClr val="15153E"/>
      </a:dk1>
      <a:lt1>
        <a:srgbClr val="FFFFFF"/>
      </a:lt1>
      <a:dk2>
        <a:srgbClr val="5571FB"/>
      </a:dk2>
      <a:lt2>
        <a:srgbClr val="7A7A7A"/>
      </a:lt2>
      <a:accent1>
        <a:srgbClr val="A7F6C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5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