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48F5-8409-47D8-AC95-DB104C3AF5D4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1909-A207-4F49-9593-7E8443777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16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48F5-8409-47D8-AC95-DB104C3AF5D4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1909-A207-4F49-9593-7E8443777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30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48F5-8409-47D8-AC95-DB104C3AF5D4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1909-A207-4F49-9593-7E84437772E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4463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48F5-8409-47D8-AC95-DB104C3AF5D4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1909-A207-4F49-9593-7E8443777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785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48F5-8409-47D8-AC95-DB104C3AF5D4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1909-A207-4F49-9593-7E84437772E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3413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48F5-8409-47D8-AC95-DB104C3AF5D4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1909-A207-4F49-9593-7E8443777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387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48F5-8409-47D8-AC95-DB104C3AF5D4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1909-A207-4F49-9593-7E8443777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503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48F5-8409-47D8-AC95-DB104C3AF5D4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1909-A207-4F49-9593-7E8443777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218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48F5-8409-47D8-AC95-DB104C3AF5D4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1909-A207-4F49-9593-7E8443777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49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48F5-8409-47D8-AC95-DB104C3AF5D4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1909-A207-4F49-9593-7E8443777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98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48F5-8409-47D8-AC95-DB104C3AF5D4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1909-A207-4F49-9593-7E8443777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21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48F5-8409-47D8-AC95-DB104C3AF5D4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1909-A207-4F49-9593-7E8443777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3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48F5-8409-47D8-AC95-DB104C3AF5D4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1909-A207-4F49-9593-7E8443777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11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48F5-8409-47D8-AC95-DB104C3AF5D4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1909-A207-4F49-9593-7E8443777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68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48F5-8409-47D8-AC95-DB104C3AF5D4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1909-A207-4F49-9593-7E8443777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48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48F5-8409-47D8-AC95-DB104C3AF5D4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1909-A207-4F49-9593-7E8443777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14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448F5-8409-47D8-AC95-DB104C3AF5D4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AC1909-A207-4F49-9593-7E8443777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87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E275-517A-4C38-BDB6-659B50511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sz="4400" dirty="0"/>
              <a:t>Coursera Capstone Project</a:t>
            </a:r>
            <a:br>
              <a:rPr lang="en-IN" sz="4400" dirty="0"/>
            </a:br>
            <a:r>
              <a:rPr lang="en-IN" sz="4400" dirty="0"/>
              <a:t>The Battle of Neighbourhoods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033F0-B911-42A0-B84F-3E09414B51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Akhil Sangaonkar</a:t>
            </a:r>
          </a:p>
        </p:txBody>
      </p:sp>
    </p:spTree>
    <p:extLst>
      <p:ext uri="{BB962C8B-B14F-4D97-AF65-F5344CB8AC3E}">
        <p14:creationId xmlns:p14="http://schemas.microsoft.com/office/powerpoint/2010/main" val="310352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EB95-592C-4DE2-8895-0937ECC3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75E30-8C97-4578-B337-E64125D5C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segment the restaurants near the beaches in tourist destination state in India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63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CB9D-0D24-47E5-9DC2-C9FD114C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Needed to be Gathered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27AFA-B12C-4080-84FC-967C60172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Names of beaches (web scrapping of data using beautiful soup)</a:t>
            </a:r>
          </a:p>
          <a:p>
            <a:r>
              <a:rPr lang="en-IN" dirty="0"/>
              <a:t>Coordinates of beaches using </a:t>
            </a:r>
            <a:r>
              <a:rPr lang="en-IN" dirty="0" err="1"/>
              <a:t>Geopy</a:t>
            </a:r>
            <a:r>
              <a:rPr lang="en-IN" dirty="0"/>
              <a:t> Package</a:t>
            </a:r>
          </a:p>
          <a:p>
            <a:r>
              <a:rPr lang="en-IN" dirty="0"/>
              <a:t>Venues and their category using Foursquare</a:t>
            </a:r>
          </a:p>
          <a:p>
            <a:r>
              <a:rPr lang="en-IN" dirty="0"/>
              <a:t>Data wrangling and combining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537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4702-3A3B-4BDE-B6D6-ED873813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E9562-C515-4E59-B692-BDAFBF770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relevant data  was gathered using web scrapping and coordinates were found using </a:t>
            </a:r>
            <a:r>
              <a:rPr lang="en-IN" dirty="0" err="1"/>
              <a:t>geopy</a:t>
            </a:r>
            <a:r>
              <a:rPr lang="en-IN" dirty="0"/>
              <a:t> package</a:t>
            </a:r>
          </a:p>
          <a:p>
            <a:r>
              <a:rPr lang="en-IN" dirty="0"/>
              <a:t>Unsupervised ML model </a:t>
            </a:r>
            <a:r>
              <a:rPr lang="en-IN" dirty="0" err="1"/>
              <a:t>i.e</a:t>
            </a:r>
            <a:r>
              <a:rPr lang="en-IN" dirty="0"/>
              <a:t> </a:t>
            </a:r>
            <a:r>
              <a:rPr lang="en-IN" dirty="0" err="1"/>
              <a:t>Kmeans</a:t>
            </a:r>
            <a:r>
              <a:rPr lang="en-IN" dirty="0"/>
              <a:t> clustering model was implemented</a:t>
            </a:r>
          </a:p>
          <a:p>
            <a:r>
              <a:rPr lang="en-IN" dirty="0"/>
              <a:t>The restaurants were segmented into 3 categories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46836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92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Coursera Capstone Project The Battle of Neighbourhoods</vt:lpstr>
      <vt:lpstr>Problem Statement</vt:lpstr>
      <vt:lpstr>Data Needed to be Gathered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 The Battle of Neighbourhoods</dc:title>
  <dc:creator>Akhil Sangaonkar</dc:creator>
  <cp:lastModifiedBy>Akhil Sangaonkar</cp:lastModifiedBy>
  <cp:revision>1</cp:revision>
  <dcterms:created xsi:type="dcterms:W3CDTF">2020-02-07T17:35:50Z</dcterms:created>
  <dcterms:modified xsi:type="dcterms:W3CDTF">2020-02-07T17:45:22Z</dcterms:modified>
</cp:coreProperties>
</file>