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1" y="273052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4294967295" type="title"/>
          </p:nvPr>
        </p:nvSpPr>
        <p:spPr>
          <a:xfrm>
            <a:off x="0" y="0"/>
            <a:ext cx="873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Calibri"/>
              <a:buNone/>
            </a:pPr>
            <a:br>
              <a:rPr b="1" lang="en-US" sz="2000">
                <a:solidFill>
                  <a:srgbClr val="0C0C0C"/>
                </a:solidFill>
              </a:rPr>
            </a:br>
            <a:endParaRPr sz="2000"/>
          </a:p>
        </p:txBody>
      </p:sp>
      <p:sp>
        <p:nvSpPr>
          <p:cNvPr id="90" name="Google Shape;90;p13"/>
          <p:cNvSpPr/>
          <p:nvPr/>
        </p:nvSpPr>
        <p:spPr>
          <a:xfrm>
            <a:off x="94975" y="76200"/>
            <a:ext cx="8972700" cy="1371600"/>
          </a:xfrm>
          <a:prstGeom prst="roundRect">
            <a:avLst>
              <a:gd fmla="val 8311" name="adj"/>
            </a:avLst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Technology Bucket  :-  </a:t>
            </a:r>
            <a:r>
              <a:rPr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Software-Mobile app development</a:t>
            </a:r>
            <a:r>
              <a:rPr b="0" i="0" lang="en-US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b="1" i="0" lang="en-US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Category          :- </a:t>
            </a:r>
            <a:r>
              <a:rPr b="0" i="0" lang="en-US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Software        </a:t>
            </a:r>
            <a:endParaRPr b="0" i="0" sz="16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Company Name       :-  </a:t>
            </a:r>
            <a:r>
              <a:rPr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National Crime Records Bureau</a:t>
            </a:r>
            <a:r>
              <a:rPr b="0" i="0" lang="en-US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b="1" i="0" lang="en-US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Problem code :-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SK215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Problem  statement:</a:t>
            </a:r>
            <a:r>
              <a:rPr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-  Mobile Apps for Citizens and Police                  </a:t>
            </a:r>
            <a:r>
              <a:rPr b="1"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College Code   :- 1-3512387138</a:t>
            </a:r>
            <a:endParaRPr sz="1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</a:t>
            </a:r>
            <a:r>
              <a:rPr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management of crime records</a:t>
            </a:r>
            <a:endParaRPr sz="16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Team leader name  :-  </a:t>
            </a:r>
            <a:r>
              <a:rPr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Sahyog Saini                                                           </a:t>
            </a:r>
            <a:r>
              <a:rPr b="1"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Team name      :- </a:t>
            </a:r>
            <a:r>
              <a:rPr lang="en-US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Codevelopers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5675" y="1818150"/>
            <a:ext cx="5022600" cy="5014500"/>
          </a:xfrm>
          <a:prstGeom prst="roundRect">
            <a:avLst>
              <a:gd fmla="val 3519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743200" y="1524000"/>
            <a:ext cx="3429000" cy="21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APPROACH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5144475" y="1818138"/>
            <a:ext cx="3940200" cy="3515400"/>
          </a:xfrm>
          <a:prstGeom prst="roundRect">
            <a:avLst>
              <a:gd fmla="val 496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4" name="Google Shape;94;p13"/>
          <p:cNvSpPr/>
          <p:nvPr/>
        </p:nvSpPr>
        <p:spPr>
          <a:xfrm>
            <a:off x="5938622" y="5410196"/>
            <a:ext cx="2371500" cy="212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TECHNOLOGICAL STACK</a:t>
            </a:r>
            <a:endParaRPr b="1"/>
          </a:p>
        </p:txBody>
      </p:sp>
      <p:sp>
        <p:nvSpPr>
          <p:cNvPr id="95" name="Google Shape;95;p13"/>
          <p:cNvSpPr/>
          <p:nvPr/>
        </p:nvSpPr>
        <p:spPr>
          <a:xfrm>
            <a:off x="5119775" y="5711775"/>
            <a:ext cx="1575000" cy="349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 Native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717050" y="5741925"/>
            <a:ext cx="1350600" cy="675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 SQL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5119775" y="6073649"/>
            <a:ext cx="1575000" cy="349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Studio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5119775" y="6508800"/>
            <a:ext cx="1575000" cy="3492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Frontend</a:t>
            </a:r>
            <a:endParaRPr b="1"/>
          </a:p>
        </p:txBody>
      </p:sp>
      <p:sp>
        <p:nvSpPr>
          <p:cNvPr id="99" name="Google Shape;99;p13"/>
          <p:cNvSpPr/>
          <p:nvPr/>
        </p:nvSpPr>
        <p:spPr>
          <a:xfrm>
            <a:off x="7717050" y="6499050"/>
            <a:ext cx="1350600" cy="3492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Backend</a:t>
            </a:r>
            <a:endParaRPr b="1"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14051" r="13741" t="0"/>
          <a:stretch/>
        </p:blipFill>
        <p:spPr>
          <a:xfrm>
            <a:off x="6782575" y="5699089"/>
            <a:ext cx="846687" cy="1126486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8300" y="5751450"/>
            <a:ext cx="377850" cy="3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947" y="5732475"/>
            <a:ext cx="329913" cy="32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6">
            <a:alphaModFix/>
          </a:blip>
          <a:srcRect b="0" l="6453" r="6339" t="0"/>
          <a:stretch/>
        </p:blipFill>
        <p:spPr>
          <a:xfrm flipH="1">
            <a:off x="6398875" y="6087975"/>
            <a:ext cx="287725" cy="3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7">
            <a:alphaModFix/>
          </a:blip>
          <a:srcRect b="20172" l="41798" r="30001" t="0"/>
          <a:stretch/>
        </p:blipFill>
        <p:spPr>
          <a:xfrm>
            <a:off x="8322975" y="6046300"/>
            <a:ext cx="329901" cy="3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5031963" y="1739100"/>
            <a:ext cx="40653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This application will help to form a </a:t>
            </a:r>
            <a:r>
              <a:rPr b="1" i="1" lang="en-US" sz="1200">
                <a:solidFill>
                  <a:schemeClr val="dk1"/>
                </a:solidFill>
              </a:rPr>
              <a:t>centralised</a:t>
            </a:r>
            <a:r>
              <a:rPr lang="en-US" sz="1200">
                <a:solidFill>
                  <a:schemeClr val="dk1"/>
                </a:solidFill>
              </a:rPr>
              <a:t> system for </a:t>
            </a:r>
            <a:r>
              <a:rPr b="1" i="1" lang="en-US" sz="1200">
                <a:solidFill>
                  <a:schemeClr val="dk1"/>
                </a:solidFill>
              </a:rPr>
              <a:t>police department</a:t>
            </a:r>
            <a:r>
              <a:rPr lang="en-US" sz="1200">
                <a:solidFill>
                  <a:schemeClr val="dk1"/>
                </a:solidFill>
              </a:rPr>
              <a:t> and </a:t>
            </a:r>
            <a:r>
              <a:rPr b="1" i="1" lang="en-US" sz="1200">
                <a:solidFill>
                  <a:schemeClr val="dk1"/>
                </a:solidFill>
              </a:rPr>
              <a:t>citizens</a:t>
            </a:r>
            <a:r>
              <a:rPr lang="en-US" sz="1200">
                <a:solidFill>
                  <a:schemeClr val="dk1"/>
                </a:solidFill>
              </a:rPr>
              <a:t> also.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This application will help citizens to file </a:t>
            </a:r>
            <a:r>
              <a:rPr b="1" i="1" lang="en-US" sz="1200">
                <a:solidFill>
                  <a:schemeClr val="dk1"/>
                </a:solidFill>
              </a:rPr>
              <a:t>FIR , complains and upload evidences online.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Citizen can fill online forms and </a:t>
            </a:r>
            <a:r>
              <a:rPr b="1" i="1" lang="en-US" sz="1200">
                <a:solidFill>
                  <a:schemeClr val="dk1"/>
                </a:solidFill>
              </a:rPr>
              <a:t>NOC</a:t>
            </a:r>
            <a:r>
              <a:rPr lang="en-US" sz="1200">
                <a:solidFill>
                  <a:schemeClr val="dk1"/>
                </a:solidFill>
              </a:rPr>
              <a:t> for which they have to report in Police station earlier.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Citizens can take</a:t>
            </a:r>
            <a:r>
              <a:rPr b="1" i="1" lang="en-US" sz="1200">
                <a:solidFill>
                  <a:schemeClr val="dk1"/>
                </a:solidFill>
              </a:rPr>
              <a:t> appointments</a:t>
            </a:r>
            <a:r>
              <a:rPr lang="en-US" sz="1200">
                <a:solidFill>
                  <a:schemeClr val="dk1"/>
                </a:solidFill>
              </a:rPr>
              <a:t> online for meeting.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i="1" lang="en-US" sz="1200">
                <a:solidFill>
                  <a:schemeClr val="dk1"/>
                </a:solidFill>
              </a:rPr>
              <a:t>Chatbot</a:t>
            </a:r>
            <a:r>
              <a:rPr lang="en-US" sz="1200">
                <a:solidFill>
                  <a:schemeClr val="dk1"/>
                </a:solidFill>
              </a:rPr>
              <a:t> helps citizen in </a:t>
            </a:r>
            <a:r>
              <a:rPr b="1" i="1" lang="en-US" sz="1200">
                <a:solidFill>
                  <a:schemeClr val="dk1"/>
                </a:solidFill>
              </a:rPr>
              <a:t>easy communication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Police department can </a:t>
            </a:r>
            <a:r>
              <a:rPr b="1" i="1" lang="en-US" sz="1200">
                <a:solidFill>
                  <a:schemeClr val="dk1"/>
                </a:solidFill>
              </a:rPr>
              <a:t>manage crime records </a:t>
            </a:r>
            <a:r>
              <a:rPr lang="en-US" sz="1200">
                <a:solidFill>
                  <a:schemeClr val="dk1"/>
                </a:solidFill>
              </a:rPr>
              <a:t>efficiently with features of adding </a:t>
            </a:r>
            <a:r>
              <a:rPr b="1" i="1" lang="en-US" sz="1200">
                <a:solidFill>
                  <a:schemeClr val="dk1"/>
                </a:solidFill>
              </a:rPr>
              <a:t>new record , update record and fetch data 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Police can detect criminals using </a:t>
            </a:r>
            <a:r>
              <a:rPr b="1" i="1" lang="en-US" sz="1200">
                <a:solidFill>
                  <a:schemeClr val="dk1"/>
                </a:solidFill>
              </a:rPr>
              <a:t>fingerprint verification.</a:t>
            </a:r>
            <a:endParaRPr b="1" i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Police officers can </a:t>
            </a:r>
            <a:r>
              <a:rPr b="1" i="1" lang="en-US" sz="1200">
                <a:solidFill>
                  <a:schemeClr val="dk1"/>
                </a:solidFill>
              </a:rPr>
              <a:t>contact with Beat officers</a:t>
            </a:r>
            <a:r>
              <a:rPr lang="en-US" sz="1200">
                <a:solidFill>
                  <a:schemeClr val="dk1"/>
                </a:solidFill>
              </a:rPr>
              <a:t> easily as in </a:t>
            </a:r>
            <a:r>
              <a:rPr b="1" i="1" lang="en-US" sz="1200">
                <a:solidFill>
                  <a:schemeClr val="dk1"/>
                </a:solidFill>
              </a:rPr>
              <a:t>beat scheduling</a:t>
            </a:r>
            <a:r>
              <a:rPr lang="en-US" sz="1200">
                <a:solidFill>
                  <a:schemeClr val="dk1"/>
                </a:solidFill>
              </a:rPr>
              <a:t> live locations and contact info of all officers will be available.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Police can have an insight to most crime prone areas using </a:t>
            </a:r>
            <a:r>
              <a:rPr b="1" i="1" lang="en-US" sz="1200">
                <a:solidFill>
                  <a:schemeClr val="dk1"/>
                </a:solidFill>
              </a:rPr>
              <a:t>heat map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675" y="1893900"/>
            <a:ext cx="4986300" cy="4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72150" y="67275"/>
            <a:ext cx="8999700" cy="5280600"/>
          </a:xfrm>
          <a:prstGeom prst="roundRect">
            <a:avLst>
              <a:gd fmla="val 5405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804175" y="181800"/>
            <a:ext cx="3922800" cy="26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DIAGRAM FOR POLICE DEPARTMENT </a:t>
            </a:r>
            <a:endParaRPr b="1"/>
          </a:p>
        </p:txBody>
      </p:sp>
      <p:sp>
        <p:nvSpPr>
          <p:cNvPr id="113" name="Google Shape;113;p14"/>
          <p:cNvSpPr/>
          <p:nvPr/>
        </p:nvSpPr>
        <p:spPr>
          <a:xfrm>
            <a:off x="123475" y="5422025"/>
            <a:ext cx="8924100" cy="1436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4" name="Google Shape;114;p14"/>
          <p:cNvSpPr txBox="1"/>
          <p:nvPr/>
        </p:nvSpPr>
        <p:spPr>
          <a:xfrm>
            <a:off x="4561775" y="5422025"/>
            <a:ext cx="44076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Crime record management and beat monitoring and scheduling system.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Police can have an insight of </a:t>
            </a:r>
            <a:r>
              <a:rPr b="1" i="1" lang="en-US" sz="1300">
                <a:solidFill>
                  <a:schemeClr val="dk1"/>
                </a:solidFill>
              </a:rPr>
              <a:t>crime prone</a:t>
            </a:r>
            <a:r>
              <a:rPr lang="en-US" sz="1300">
                <a:solidFill>
                  <a:schemeClr val="dk1"/>
                </a:solidFill>
              </a:rPr>
              <a:t> </a:t>
            </a:r>
            <a:r>
              <a:rPr b="1" i="1" lang="en-US" sz="1300">
                <a:solidFill>
                  <a:schemeClr val="dk1"/>
                </a:solidFill>
              </a:rPr>
              <a:t>area</a:t>
            </a:r>
            <a:r>
              <a:rPr lang="en-US" sz="1300">
                <a:solidFill>
                  <a:schemeClr val="dk1"/>
                </a:solidFill>
              </a:rPr>
              <a:t> through </a:t>
            </a:r>
            <a:r>
              <a:rPr b="1" i="1" lang="en-US" sz="1300">
                <a:solidFill>
                  <a:schemeClr val="dk1"/>
                </a:solidFill>
              </a:rPr>
              <a:t>heat map.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63400" y="5422025"/>
            <a:ext cx="42513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Key Features:-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itizens can file online </a:t>
            </a:r>
            <a:r>
              <a:rPr b="1" i="1" lang="en-US">
                <a:solidFill>
                  <a:schemeClr val="dk1"/>
                </a:solidFill>
              </a:rPr>
              <a:t>complaints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i="1" lang="en-US">
                <a:solidFill>
                  <a:schemeClr val="dk1"/>
                </a:solidFill>
              </a:rPr>
              <a:t>FIR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Easy communication with </a:t>
            </a:r>
            <a:r>
              <a:rPr b="1" i="1" lang="en-US">
                <a:solidFill>
                  <a:schemeClr val="dk1"/>
                </a:solidFill>
              </a:rPr>
              <a:t>chatbot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User can access </a:t>
            </a:r>
            <a:r>
              <a:rPr b="1" i="1" lang="en-US">
                <a:solidFill>
                  <a:schemeClr val="dk1"/>
                </a:solidFill>
              </a:rPr>
              <a:t>past activities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-US">
                <a:solidFill>
                  <a:schemeClr val="dk1"/>
                </a:solidFill>
              </a:rPr>
              <a:t>FingerPrint verification</a:t>
            </a:r>
            <a:r>
              <a:rPr lang="en-US">
                <a:solidFill>
                  <a:schemeClr val="dk1"/>
                </a:solidFill>
              </a:rPr>
              <a:t> making criminal detection easy</a:t>
            </a:r>
            <a:r>
              <a:rPr b="1" lang="en-US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80275" y="181800"/>
            <a:ext cx="3922800" cy="26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DIAGRAM FOR CITIZEN’s APP </a:t>
            </a:r>
            <a:endParaRPr b="1"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00" y="616075"/>
            <a:ext cx="4182974" cy="46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625" y="616075"/>
            <a:ext cx="4324650" cy="456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4"/>
          <p:cNvCxnSpPr>
            <a:stCxn id="111" idx="0"/>
          </p:cNvCxnSpPr>
          <p:nvPr/>
        </p:nvCxnSpPr>
        <p:spPr>
          <a:xfrm>
            <a:off x="4572000" y="67275"/>
            <a:ext cx="11700" cy="52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152400" y="38000"/>
            <a:ext cx="4419600" cy="5185500"/>
          </a:xfrm>
          <a:prstGeom prst="roundRect">
            <a:avLst>
              <a:gd fmla="val 500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648200" y="76175"/>
            <a:ext cx="4343400" cy="5147400"/>
          </a:xfrm>
          <a:prstGeom prst="roundRect">
            <a:avLst>
              <a:gd fmla="val 4593" name="adj"/>
            </a:avLst>
          </a:prstGeom>
          <a:solidFill>
            <a:srgbClr val="EAF1D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143500" y="179779"/>
            <a:ext cx="3352800" cy="30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 and WebApp UI Illustrations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876800" y="4455011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App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6743700" y="4455011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1143000" y="119800"/>
            <a:ext cx="2068200" cy="30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0" y="480975"/>
            <a:ext cx="4067586" cy="447722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5"/>
          <p:cNvSpPr/>
          <p:nvPr/>
        </p:nvSpPr>
        <p:spPr>
          <a:xfrm>
            <a:off x="175200" y="5324175"/>
            <a:ext cx="8816400" cy="145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286850" y="5408150"/>
            <a:ext cx="44772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Dependencies:-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Internet to connect to the server.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Fingerprint Scanner for verification of criminal fingerprint.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 File access for citizen app to upload evidence during complaints.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